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" userId="75472c7d2893a3c5" providerId="LiveId" clId="{C6E3274B-1516-475A-8FED-10D24C4DC8C6}"/>
    <pc:docChg chg="undo custSel addSld delSld modSld">
      <pc:chgData name="Ahmed" userId="75472c7d2893a3c5" providerId="LiveId" clId="{C6E3274B-1516-475A-8FED-10D24C4DC8C6}" dt="2023-04-12T18:34:08.385" v="619" actId="14100"/>
      <pc:docMkLst>
        <pc:docMk/>
      </pc:docMkLst>
      <pc:sldChg chg="addSp delSp modSp new mod">
        <pc:chgData name="Ahmed" userId="75472c7d2893a3c5" providerId="LiveId" clId="{C6E3274B-1516-475A-8FED-10D24C4DC8C6}" dt="2023-04-12T18:21:43.272" v="451" actId="1076"/>
        <pc:sldMkLst>
          <pc:docMk/>
          <pc:sldMk cId="361370537" sldId="256"/>
        </pc:sldMkLst>
        <pc:spChg chg="del mod">
          <ac:chgData name="Ahmed" userId="75472c7d2893a3c5" providerId="LiveId" clId="{C6E3274B-1516-475A-8FED-10D24C4DC8C6}" dt="2023-04-12T18:15:40.551" v="75" actId="478"/>
          <ac:spMkLst>
            <pc:docMk/>
            <pc:sldMk cId="361370537" sldId="256"/>
            <ac:spMk id="2" creationId="{F5E1F9E0-7E9E-DC6D-7396-C299DE328FA0}"/>
          </ac:spMkLst>
        </pc:spChg>
        <pc:spChg chg="del">
          <ac:chgData name="Ahmed" userId="75472c7d2893a3c5" providerId="LiveId" clId="{C6E3274B-1516-475A-8FED-10D24C4DC8C6}" dt="2023-04-12T18:15:56.342" v="79" actId="478"/>
          <ac:spMkLst>
            <pc:docMk/>
            <pc:sldMk cId="361370537" sldId="256"/>
            <ac:spMk id="3" creationId="{926AFF1A-162B-A2A3-7BA4-E9E2B3FE0EB4}"/>
          </ac:spMkLst>
        </pc:spChg>
        <pc:spChg chg="add mod">
          <ac:chgData name="Ahmed" userId="75472c7d2893a3c5" providerId="LiveId" clId="{C6E3274B-1516-475A-8FED-10D24C4DC8C6}" dt="2023-04-12T18:21:43.272" v="451" actId="1076"/>
          <ac:spMkLst>
            <pc:docMk/>
            <pc:sldMk cId="361370537" sldId="256"/>
            <ac:spMk id="4" creationId="{3C8EF525-AA0C-C1C8-9867-820EDB932B35}"/>
          </ac:spMkLst>
        </pc:spChg>
        <pc:spChg chg="add del mod">
          <ac:chgData name="Ahmed" userId="75472c7d2893a3c5" providerId="LiveId" clId="{C6E3274B-1516-475A-8FED-10D24C4DC8C6}" dt="2023-04-12T18:15:43.005" v="76" actId="478"/>
          <ac:spMkLst>
            <pc:docMk/>
            <pc:sldMk cId="361370537" sldId="256"/>
            <ac:spMk id="6" creationId="{34C6777A-DD6F-87F8-6D1D-A499927F15C0}"/>
          </ac:spMkLst>
        </pc:spChg>
      </pc:sldChg>
      <pc:sldChg chg="modSp new del mod">
        <pc:chgData name="Ahmed" userId="75472c7d2893a3c5" providerId="LiveId" clId="{C6E3274B-1516-475A-8FED-10D24C4DC8C6}" dt="2023-04-12T18:15:02.498" v="35" actId="680"/>
        <pc:sldMkLst>
          <pc:docMk/>
          <pc:sldMk cId="3649950262" sldId="256"/>
        </pc:sldMkLst>
        <pc:spChg chg="mod">
          <ac:chgData name="Ahmed" userId="75472c7d2893a3c5" providerId="LiveId" clId="{C6E3274B-1516-475A-8FED-10D24C4DC8C6}" dt="2023-04-12T18:14:59.388" v="33" actId="20577"/>
          <ac:spMkLst>
            <pc:docMk/>
            <pc:sldMk cId="3649950262" sldId="256"/>
            <ac:spMk id="2" creationId="{FA6A6B9B-0293-C3E1-4836-3B19052E08E9}"/>
          </ac:spMkLst>
        </pc:spChg>
        <pc:spChg chg="mod">
          <ac:chgData name="Ahmed" userId="75472c7d2893a3c5" providerId="LiveId" clId="{C6E3274B-1516-475A-8FED-10D24C4DC8C6}" dt="2023-04-12T18:15:01.013" v="34" actId="113"/>
          <ac:spMkLst>
            <pc:docMk/>
            <pc:sldMk cId="3649950262" sldId="256"/>
            <ac:spMk id="3" creationId="{56B8D0C6-8928-D6C9-D906-D5528CEC1680}"/>
          </ac:spMkLst>
        </pc:spChg>
      </pc:sldChg>
      <pc:sldChg chg="addSp modSp new mod">
        <pc:chgData name="Ahmed" userId="75472c7d2893a3c5" providerId="LiveId" clId="{C6E3274B-1516-475A-8FED-10D24C4DC8C6}" dt="2023-04-12T18:34:08.385" v="619" actId="14100"/>
        <pc:sldMkLst>
          <pc:docMk/>
          <pc:sldMk cId="4022990893" sldId="257"/>
        </pc:sldMkLst>
        <pc:spChg chg="mod">
          <ac:chgData name="Ahmed" userId="75472c7d2893a3c5" providerId="LiveId" clId="{C6E3274B-1516-475A-8FED-10D24C4DC8C6}" dt="2023-04-12T18:34:08.385" v="619" actId="14100"/>
          <ac:spMkLst>
            <pc:docMk/>
            <pc:sldMk cId="4022990893" sldId="257"/>
            <ac:spMk id="2" creationId="{388F561F-013C-FBEA-879B-9C168CBF31F7}"/>
          </ac:spMkLst>
        </pc:spChg>
        <pc:spChg chg="mod">
          <ac:chgData name="Ahmed" userId="75472c7d2893a3c5" providerId="LiveId" clId="{C6E3274B-1516-475A-8FED-10D24C4DC8C6}" dt="2023-04-12T18:23:38.372" v="511" actId="313"/>
          <ac:spMkLst>
            <pc:docMk/>
            <pc:sldMk cId="4022990893" sldId="257"/>
            <ac:spMk id="3" creationId="{E2E2E4A0-C643-FDE6-3D06-27B240E11930}"/>
          </ac:spMkLst>
        </pc:spChg>
        <pc:picChg chg="add mod modCrop">
          <ac:chgData name="Ahmed" userId="75472c7d2893a3c5" providerId="LiveId" clId="{C6E3274B-1516-475A-8FED-10D24C4DC8C6}" dt="2023-04-12T18:20:06.292" v="411" actId="1076"/>
          <ac:picMkLst>
            <pc:docMk/>
            <pc:sldMk cId="4022990893" sldId="257"/>
            <ac:picMk id="5" creationId="{58503C89-70BD-156C-7A0C-867FFCCC61C8}"/>
          </ac:picMkLst>
        </pc:picChg>
      </pc:sldChg>
      <pc:sldChg chg="addSp delSp modSp new mod">
        <pc:chgData name="Ahmed" userId="75472c7d2893a3c5" providerId="LiveId" clId="{C6E3274B-1516-475A-8FED-10D24C4DC8C6}" dt="2023-04-12T18:23:27.591" v="507" actId="113"/>
        <pc:sldMkLst>
          <pc:docMk/>
          <pc:sldMk cId="219222473" sldId="258"/>
        </pc:sldMkLst>
        <pc:spChg chg="add del mod">
          <ac:chgData name="Ahmed" userId="75472c7d2893a3c5" providerId="LiveId" clId="{C6E3274B-1516-475A-8FED-10D24C4DC8C6}" dt="2023-04-12T18:23:27.591" v="507" actId="113"/>
          <ac:spMkLst>
            <pc:docMk/>
            <pc:sldMk cId="219222473" sldId="258"/>
            <ac:spMk id="2" creationId="{083CA46F-1496-B36C-2051-15CB9E73B144}"/>
          </ac:spMkLst>
        </pc:spChg>
        <pc:spChg chg="del mod">
          <ac:chgData name="Ahmed" userId="75472c7d2893a3c5" providerId="LiveId" clId="{C6E3274B-1516-475A-8FED-10D24C4DC8C6}" dt="2023-04-12T18:23:15.013" v="501" actId="478"/>
          <ac:spMkLst>
            <pc:docMk/>
            <pc:sldMk cId="219222473" sldId="258"/>
            <ac:spMk id="3" creationId="{481FB7C7-8F41-4FD9-1084-14F626E4EA6E}"/>
          </ac:spMkLst>
        </pc:spChg>
        <pc:picChg chg="add mod modCrop">
          <ac:chgData name="Ahmed" userId="75472c7d2893a3c5" providerId="LiveId" clId="{C6E3274B-1516-475A-8FED-10D24C4DC8C6}" dt="2023-04-12T18:23:16.716" v="502" actId="1076"/>
          <ac:picMkLst>
            <pc:docMk/>
            <pc:sldMk cId="219222473" sldId="258"/>
            <ac:picMk id="5" creationId="{2FAB5639-C4AA-6FD4-1135-BF0A0CAF37F0}"/>
          </ac:picMkLst>
        </pc:picChg>
      </pc:sldChg>
      <pc:sldChg chg="addSp delSp modSp new mod">
        <pc:chgData name="Ahmed" userId="75472c7d2893a3c5" providerId="LiveId" clId="{C6E3274B-1516-475A-8FED-10D24C4DC8C6}" dt="2023-04-12T18:25:16.486" v="568" actId="1076"/>
        <pc:sldMkLst>
          <pc:docMk/>
          <pc:sldMk cId="2836108804" sldId="259"/>
        </pc:sldMkLst>
        <pc:spChg chg="mod">
          <ac:chgData name="Ahmed" userId="75472c7d2893a3c5" providerId="LiveId" clId="{C6E3274B-1516-475A-8FED-10D24C4DC8C6}" dt="2023-04-12T18:24:09.310" v="560" actId="20577"/>
          <ac:spMkLst>
            <pc:docMk/>
            <pc:sldMk cId="2836108804" sldId="259"/>
            <ac:spMk id="2" creationId="{B3D5657C-D13A-E8B8-D994-E91D2289FCDD}"/>
          </ac:spMkLst>
        </pc:spChg>
        <pc:spChg chg="del">
          <ac:chgData name="Ahmed" userId="75472c7d2893a3c5" providerId="LiveId" clId="{C6E3274B-1516-475A-8FED-10D24C4DC8C6}" dt="2023-04-12T18:24:13.497" v="561" actId="478"/>
          <ac:spMkLst>
            <pc:docMk/>
            <pc:sldMk cId="2836108804" sldId="259"/>
            <ac:spMk id="3" creationId="{C9EFA4C2-6A1C-7741-D843-2A1FC2015B6F}"/>
          </ac:spMkLst>
        </pc:spChg>
        <pc:picChg chg="add mod modCrop">
          <ac:chgData name="Ahmed" userId="75472c7d2893a3c5" providerId="LiveId" clId="{C6E3274B-1516-475A-8FED-10D24C4DC8C6}" dt="2023-04-12T18:25:16.486" v="568" actId="1076"/>
          <ac:picMkLst>
            <pc:docMk/>
            <pc:sldMk cId="2836108804" sldId="259"/>
            <ac:picMk id="5" creationId="{85FFA823-E44C-6A06-4AB1-6D65736742AB}"/>
          </ac:picMkLst>
        </pc:picChg>
      </pc:sldChg>
      <pc:sldChg chg="addSp delSp modSp new mod">
        <pc:chgData name="Ahmed" userId="75472c7d2893a3c5" providerId="LiveId" clId="{C6E3274B-1516-475A-8FED-10D24C4DC8C6}" dt="2023-04-12T18:33:37.127" v="617" actId="14100"/>
        <pc:sldMkLst>
          <pc:docMk/>
          <pc:sldMk cId="595684458" sldId="260"/>
        </pc:sldMkLst>
        <pc:spChg chg="mod">
          <ac:chgData name="Ahmed" userId="75472c7d2893a3c5" providerId="LiveId" clId="{C6E3274B-1516-475A-8FED-10D24C4DC8C6}" dt="2023-04-12T18:32:51.924" v="608" actId="113"/>
          <ac:spMkLst>
            <pc:docMk/>
            <pc:sldMk cId="595684458" sldId="260"/>
            <ac:spMk id="2" creationId="{DF3241BE-B964-45AB-6F5F-4E5C2375AC9A}"/>
          </ac:spMkLst>
        </pc:spChg>
        <pc:spChg chg="del">
          <ac:chgData name="Ahmed" userId="75472c7d2893a3c5" providerId="LiveId" clId="{C6E3274B-1516-475A-8FED-10D24C4DC8C6}" dt="2023-04-12T18:32:54.112" v="609" actId="478"/>
          <ac:spMkLst>
            <pc:docMk/>
            <pc:sldMk cId="595684458" sldId="260"/>
            <ac:spMk id="3" creationId="{A1A9A93A-499A-B9C9-1E99-5C807ED889C5}"/>
          </ac:spMkLst>
        </pc:spChg>
        <pc:picChg chg="add mod modCrop">
          <ac:chgData name="Ahmed" userId="75472c7d2893a3c5" providerId="LiveId" clId="{C6E3274B-1516-475A-8FED-10D24C4DC8C6}" dt="2023-04-12T18:33:37.127" v="617" actId="14100"/>
          <ac:picMkLst>
            <pc:docMk/>
            <pc:sldMk cId="595684458" sldId="260"/>
            <ac:picMk id="5" creationId="{C501ECCB-315A-32CF-3D5D-AC052490BCB6}"/>
          </ac:picMkLst>
        </pc:picChg>
      </pc:sldChg>
      <pc:sldChg chg="new del">
        <pc:chgData name="Ahmed" userId="75472c7d2893a3c5" providerId="LiveId" clId="{C6E3274B-1516-475A-8FED-10D24C4DC8C6}" dt="2023-04-12T18:31:44.366" v="569" actId="47"/>
        <pc:sldMkLst>
          <pc:docMk/>
          <pc:sldMk cId="2905771263" sldId="261"/>
        </pc:sldMkLst>
      </pc:sldChg>
      <pc:sldChg chg="new del">
        <pc:chgData name="Ahmed" userId="75472c7d2893a3c5" providerId="LiveId" clId="{C6E3274B-1516-475A-8FED-10D24C4DC8C6}" dt="2023-04-12T18:24:55.267" v="563" actId="47"/>
        <pc:sldMkLst>
          <pc:docMk/>
          <pc:sldMk cId="683570260" sldId="262"/>
        </pc:sldMkLst>
      </pc:sldChg>
      <pc:sldChg chg="new del">
        <pc:chgData name="Ahmed" userId="75472c7d2893a3c5" providerId="LiveId" clId="{C6E3274B-1516-475A-8FED-10D24C4DC8C6}" dt="2023-04-12T18:18:15.583" v="384" actId="680"/>
        <pc:sldMkLst>
          <pc:docMk/>
          <pc:sldMk cId="3475116267" sldId="262"/>
        </pc:sldMkLst>
      </pc:sldChg>
      <pc:sldMasterChg chg="addSldLayout delSldLayout">
        <pc:chgData name="Ahmed" userId="75472c7d2893a3c5" providerId="LiveId" clId="{C6E3274B-1516-475A-8FED-10D24C4DC8C6}" dt="2023-04-12T18:15:02.889" v="36" actId="680"/>
        <pc:sldMasterMkLst>
          <pc:docMk/>
          <pc:sldMasterMk cId="2171164383" sldId="2147483648"/>
        </pc:sldMasterMkLst>
        <pc:sldLayoutChg chg="add del">
          <pc:chgData name="Ahmed" userId="75472c7d2893a3c5" providerId="LiveId" clId="{C6E3274B-1516-475A-8FED-10D24C4DC8C6}" dt="2023-04-12T18:15:02.498" v="35" actId="680"/>
          <pc:sldLayoutMkLst>
            <pc:docMk/>
            <pc:sldMasterMk cId="2171164383" sldId="2147483648"/>
            <pc:sldLayoutMk cId="252879154" sldId="2147483649"/>
          </pc:sldLayoutMkLst>
        </pc:sldLayoutChg>
        <pc:sldLayoutChg chg="add">
          <pc:chgData name="Ahmed" userId="75472c7d2893a3c5" providerId="LiveId" clId="{C6E3274B-1516-475A-8FED-10D24C4DC8C6}" dt="2023-04-12T18:15:02.889" v="36" actId="680"/>
          <pc:sldLayoutMkLst>
            <pc:docMk/>
            <pc:sldMasterMk cId="2171164383" sldId="2147483648"/>
            <pc:sldLayoutMk cId="33490186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3E3B-3D50-B6AF-266F-0B9DF7A7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D3DF-BD2B-B316-6499-BACBE1EA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EF525-AA0C-C1C8-9867-820EDB932B35}"/>
              </a:ext>
            </a:extLst>
          </p:cNvPr>
          <p:cNvSpPr/>
          <p:nvPr/>
        </p:nvSpPr>
        <p:spPr>
          <a:xfrm>
            <a:off x="1021421" y="2598003"/>
            <a:ext cx="103383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Threat Modeling and it’s Methodologies 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561F-013C-FBEA-879B-9C168CBF3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7" y="450452"/>
            <a:ext cx="4456387" cy="695927"/>
          </a:xfrm>
        </p:spPr>
        <p:txBody>
          <a:bodyPr/>
          <a:lstStyle/>
          <a:p>
            <a:r>
              <a:rPr lang="en-US" sz="3200" b="1" dirty="0"/>
              <a:t>What is Threat Modeling :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4A0-C643-FDE6-3D06-27B240E1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939" y="1236470"/>
            <a:ext cx="10100441" cy="1999977"/>
          </a:xfrm>
        </p:spPr>
        <p:txBody>
          <a:bodyPr/>
          <a:lstStyle/>
          <a:p>
            <a:pPr algn="just"/>
            <a:r>
              <a:rPr lang="en-US" b="1" dirty="0"/>
              <a:t>It is defined as a “Method of Optimizing Network Security by Locating Vulnerabilities, Identifying Objectives and Developing Countermeasures to either Prevent or Mitigate the effects of Cyber-Attacks against the system”.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03C89-70BD-156C-7A0C-867FFCCC6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5784" r="4224" b="17089"/>
          <a:stretch/>
        </p:blipFill>
        <p:spPr>
          <a:xfrm>
            <a:off x="1282262" y="2329371"/>
            <a:ext cx="9627475" cy="4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A46F-1496-B36C-2051-15CB9E73B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69" y="914510"/>
            <a:ext cx="5948855" cy="735232"/>
          </a:xfrm>
        </p:spPr>
        <p:txBody>
          <a:bodyPr/>
          <a:lstStyle/>
          <a:p>
            <a:r>
              <a:rPr lang="en-US" sz="4000" b="1" dirty="0"/>
              <a:t>Process</a:t>
            </a:r>
            <a:r>
              <a:rPr lang="en-US" sz="4000" dirty="0"/>
              <a:t> </a:t>
            </a:r>
            <a:r>
              <a:rPr lang="en-US" sz="4000" b="1" dirty="0"/>
              <a:t>of</a:t>
            </a:r>
            <a:r>
              <a:rPr lang="en-US" sz="4000" dirty="0"/>
              <a:t> </a:t>
            </a:r>
            <a:r>
              <a:rPr lang="en-US" sz="4000" b="1" dirty="0"/>
              <a:t>Threat</a:t>
            </a:r>
            <a:r>
              <a:rPr lang="en-US" sz="4000" dirty="0"/>
              <a:t> </a:t>
            </a:r>
            <a:r>
              <a:rPr lang="en-US" sz="4000" b="1" dirty="0"/>
              <a:t>Modeling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B5639-C4AA-6FD4-1135-BF0A0CAF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7" t="31111" r="4569" b="28889"/>
          <a:stretch/>
        </p:blipFill>
        <p:spPr>
          <a:xfrm>
            <a:off x="2596055" y="2238321"/>
            <a:ext cx="69998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657C-D13A-E8B8-D994-E91D2289F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630620"/>
            <a:ext cx="7830207" cy="661660"/>
          </a:xfrm>
        </p:spPr>
        <p:txBody>
          <a:bodyPr/>
          <a:lstStyle/>
          <a:p>
            <a:r>
              <a:rPr lang="en-US" sz="3600" b="1" dirty="0"/>
              <a:t>Different Threat Modeling Methodologies: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FA823-E44C-6A06-4AB1-6D657367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16706" r="9051" b="12029"/>
          <a:stretch/>
        </p:blipFill>
        <p:spPr>
          <a:xfrm>
            <a:off x="924910" y="1292280"/>
            <a:ext cx="1034218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41BE-B964-45AB-6F5F-4E5C2375A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840828"/>
            <a:ext cx="6663559" cy="682680"/>
          </a:xfrm>
        </p:spPr>
        <p:txBody>
          <a:bodyPr/>
          <a:lstStyle/>
          <a:p>
            <a:r>
              <a:rPr lang="en-US" sz="4000" b="1" dirty="0"/>
              <a:t>Advantages of Threat Modeling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ECCB-315A-32CF-3D5D-AC052490B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26053" r="4655" b="7892"/>
          <a:stretch/>
        </p:blipFill>
        <p:spPr>
          <a:xfrm>
            <a:off x="788276" y="1860330"/>
            <a:ext cx="10825655" cy="44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 is Threat Modeling :</vt:lpstr>
      <vt:lpstr>Process of Threat Modeling</vt:lpstr>
      <vt:lpstr>Different Threat Modeling Methodologies:</vt:lpstr>
      <vt:lpstr>Advantages of Threat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1</cp:revision>
  <dcterms:created xsi:type="dcterms:W3CDTF">2023-04-12T18:14:40Z</dcterms:created>
  <dcterms:modified xsi:type="dcterms:W3CDTF">2023-04-12T18:34:15Z</dcterms:modified>
</cp:coreProperties>
</file>