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2"/>
  </p:notesMasterIdLst>
  <p:sldIdLst>
    <p:sldId id="331" r:id="rId4"/>
    <p:sldId id="337" r:id="rId5"/>
    <p:sldId id="321" r:id="rId6"/>
    <p:sldId id="306" r:id="rId7"/>
    <p:sldId id="293" r:id="rId8"/>
    <p:sldId id="294" r:id="rId9"/>
    <p:sldId id="314" r:id="rId10"/>
    <p:sldId id="30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680C3"/>
    <a:srgbClr val="19A695"/>
    <a:srgbClr val="07A398"/>
    <a:srgbClr val="2C2F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6" autoAdjust="0"/>
    <p:restoredTop sz="96196" autoAdjust="0"/>
  </p:normalViewPr>
  <p:slideViewPr>
    <p:cSldViewPr snapToGrid="0" showGuides="1">
      <p:cViewPr>
        <p:scale>
          <a:sx n="60" d="100"/>
          <a:sy n="60" d="100"/>
        </p:scale>
        <p:origin x="1104" y="198"/>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a:t>
            </a:fld>
            <a:endParaRPr lang="en-US"/>
          </a:p>
        </p:txBody>
      </p:sp>
    </p:spTree>
    <p:extLst>
      <p:ext uri="{BB962C8B-B14F-4D97-AF65-F5344CB8AC3E}">
        <p14:creationId xmlns:p14="http://schemas.microsoft.com/office/powerpoint/2010/main" val="2918926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xmlns=""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xmlns=""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xmlns=""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xmlns=""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xmlns=""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xmlns=""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xmlns=""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xmlns=""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xmlns=""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xmlns=""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xmlns=""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xmlns=""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xmlns=""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xmlns=""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xmlns=""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xmlns=""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xmlns=""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xmlns=""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xmlns=""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xmlns=""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xmlns=""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xmlns=""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xmlns=""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xmlns=""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xmlns=""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xmlns=""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xmlns=""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xmlns=""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xmlns=""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xmlns=""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xmlns=""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xmlns=""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xmlns=""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xmlns=""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xmlns=""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xmlns=""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xmlns=""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xmlns=""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xmlns=""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xmlns=""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xmlns=""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xmlns=""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xmlns=""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xmlns=""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xmlns=""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xmlns=""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xmlns=""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xmlns=""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xmlns=""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xmlns=""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xmlns=""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xmlns=""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xmlns=""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xmlns=""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xmlns=""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xmlns=""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xmlns=""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xmlns=""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xmlns=""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xmlns=""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xmlns=""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xmlns=""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xmlns=""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xmlns=""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xmlns=""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xmlns=""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xmlns=""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xmlns=""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xmlns=""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xmlns=""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xmlns=""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xmlns=""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xmlns=""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xmlns=""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xmlns=""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xmlns=""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xmlns=""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xmlns=""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xmlns=""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xmlns=""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xmlns=""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xmlns=""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xmlns=""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xmlns=""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xmlns=""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xmlns=""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xmlns=""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xmlns=""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xmlns=""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xmlns=""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xmlns=""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xmlns=""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xmlns=""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xmlns=""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xmlns=""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xmlns=""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xmlns=""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xmlns=""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xmlns=""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xmlns=""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xmlns=""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xmlns=""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xmlns=""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xmlns=""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xmlns=""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xmlns=""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xmlns=""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xmlns=""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xmlns=""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xmlns=""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xmlns=""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xmlns=""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xmlns=""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xmlns=""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xmlns=""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xmlns=""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xmlns=""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xmlns=""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xmlns=""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xmlns=""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xmlns=""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xmlns=""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xmlns=""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xmlns=""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xmlns=""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xmlns=""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xmlns=""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xmlns=""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xmlns=""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xmlns=""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xmlns=""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xmlns=""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xmlns=""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xmlns=""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xmlns=""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xmlns=""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xmlns=""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xmlns=""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xmlns=""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xmlns=""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xmlns=""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xmlns=""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xmlns=""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xmlns=""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xmlns=""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xmlns=""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xmlns=""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xmlns=""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xmlns=""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xmlns=""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xmlns=""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xmlns=""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xmlns=""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xmlns=""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xmlns=""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7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A3227745-A39A-4E4F-B826-03D30F35EB0D}"/>
              </a:ext>
            </a:extLst>
          </p:cNvPr>
          <p:cNvGrpSpPr/>
          <p:nvPr/>
        </p:nvGrpSpPr>
        <p:grpSpPr>
          <a:xfrm>
            <a:off x="321070" y="862172"/>
            <a:ext cx="3058182" cy="2538224"/>
            <a:chOff x="182294" y="242749"/>
            <a:chExt cx="3058182" cy="2538224"/>
          </a:xfrm>
        </p:grpSpPr>
        <p:grpSp>
          <p:nvGrpSpPr>
            <p:cNvPr id="115" name="Group 114">
              <a:extLst>
                <a:ext uri="{FF2B5EF4-FFF2-40B4-BE49-F238E27FC236}">
                  <a16:creationId xmlns:a16="http://schemas.microsoft.com/office/drawing/2014/main" xmlns="" id="{ED98EE80-DEDE-430B-935C-DB5A307EB381}"/>
                </a:ext>
              </a:extLst>
            </p:cNvPr>
            <p:cNvGrpSpPr/>
            <p:nvPr/>
          </p:nvGrpSpPr>
          <p:grpSpPr>
            <a:xfrm rot="18821504" flipH="1">
              <a:off x="2536016" y="1987747"/>
              <a:ext cx="830987" cy="577933"/>
              <a:chOff x="5405974" y="1533288"/>
              <a:chExt cx="611040" cy="424965"/>
            </a:xfrm>
          </p:grpSpPr>
          <p:sp>
            <p:nvSpPr>
              <p:cNvPr id="117" name="Trapezoid 116">
                <a:extLst>
                  <a:ext uri="{FF2B5EF4-FFF2-40B4-BE49-F238E27FC236}">
                    <a16:creationId xmlns:a16="http://schemas.microsoft.com/office/drawing/2014/main" xmlns="" id="{BB555E24-6D38-4A4A-861D-6AF072B96FAC}"/>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115">
                <a:extLst>
                  <a:ext uri="{FF2B5EF4-FFF2-40B4-BE49-F238E27FC236}">
                    <a16:creationId xmlns:a16="http://schemas.microsoft.com/office/drawing/2014/main" xmlns="" id="{A7D9085C-2B58-4F88-9B08-2B2F4B0DBF73}"/>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apezoid 117">
                <a:extLst>
                  <a:ext uri="{FF2B5EF4-FFF2-40B4-BE49-F238E27FC236}">
                    <a16:creationId xmlns:a16="http://schemas.microsoft.com/office/drawing/2014/main" xmlns="" id="{E698BC45-A595-4DD2-87C7-3302FA8BE798}"/>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apezoid 118">
                <a:extLst>
                  <a:ext uri="{FF2B5EF4-FFF2-40B4-BE49-F238E27FC236}">
                    <a16:creationId xmlns:a16="http://schemas.microsoft.com/office/drawing/2014/main" xmlns="" id="{5A89F4B4-1ED6-4282-BAE7-5107B2DD9024}"/>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xmlns="" id="{9DE2CED2-AEEB-4346-B8BA-39D5C9F008E3}"/>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Group 61">
              <a:extLst>
                <a:ext uri="{FF2B5EF4-FFF2-40B4-BE49-F238E27FC236}">
                  <a16:creationId xmlns:a16="http://schemas.microsoft.com/office/drawing/2014/main" xmlns="" id="{DCDE1FC3-06F7-42CE-9911-5FEC1436C053}"/>
                </a:ext>
              </a:extLst>
            </p:cNvPr>
            <p:cNvGrpSpPr/>
            <p:nvPr/>
          </p:nvGrpSpPr>
          <p:grpSpPr>
            <a:xfrm rot="14601445">
              <a:off x="1150919" y="215556"/>
              <a:ext cx="729571" cy="2548346"/>
              <a:chOff x="391500" y="630207"/>
              <a:chExt cx="531845" cy="1593193"/>
            </a:xfrm>
          </p:grpSpPr>
          <p:sp>
            <p:nvSpPr>
              <p:cNvPr id="63" name="Rectangle: Rounded Corners 62">
                <a:extLst>
                  <a:ext uri="{FF2B5EF4-FFF2-40B4-BE49-F238E27FC236}">
                    <a16:creationId xmlns:a16="http://schemas.microsoft.com/office/drawing/2014/main" xmlns="" id="{0A650D8B-2C6F-4CAD-B6D5-FE7BDEFD4CE7}"/>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xmlns="" id="{4D8DB57F-27AE-4641-A856-C26060E5CCAA}"/>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65">
              <a:extLst>
                <a:ext uri="{FF2B5EF4-FFF2-40B4-BE49-F238E27FC236}">
                  <a16:creationId xmlns:a16="http://schemas.microsoft.com/office/drawing/2014/main" xmlns="" id="{510D57C7-999C-42DA-AF11-D48981C22307}"/>
                </a:ext>
              </a:extLst>
            </p:cNvPr>
            <p:cNvSpPr/>
            <p:nvPr/>
          </p:nvSpPr>
          <p:spPr>
            <a:xfrm>
              <a:off x="182294" y="1854426"/>
              <a:ext cx="926547" cy="926547"/>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xmlns="" id="{83077C34-CBAE-4645-92CD-6DF20774BB54}"/>
                </a:ext>
              </a:extLst>
            </p:cNvPr>
            <p:cNvSpPr/>
            <p:nvPr/>
          </p:nvSpPr>
          <p:spPr>
            <a:xfrm>
              <a:off x="282221" y="1954353"/>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77183266-7827-4E9F-84EA-469E59172608}"/>
                </a:ext>
              </a:extLst>
            </p:cNvPr>
            <p:cNvSpPr/>
            <p:nvPr/>
          </p:nvSpPr>
          <p:spPr>
            <a:xfrm>
              <a:off x="464259" y="2137337"/>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a16="http://schemas.microsoft.com/office/drawing/2014/main" xmlns="" id="{76CA7BCC-4553-4E37-AEA2-3EB99A1C138A}"/>
                </a:ext>
              </a:extLst>
            </p:cNvPr>
            <p:cNvSpPr/>
            <p:nvPr/>
          </p:nvSpPr>
          <p:spPr>
            <a:xfrm>
              <a:off x="585218" y="2257350"/>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xmlns="" id="{E7962633-7205-4392-AE46-2DCD52369CED}"/>
                </a:ext>
              </a:extLst>
            </p:cNvPr>
            <p:cNvGrpSpPr/>
            <p:nvPr/>
          </p:nvGrpSpPr>
          <p:grpSpPr>
            <a:xfrm rot="8720915">
              <a:off x="2465418" y="429474"/>
              <a:ext cx="606909" cy="1518446"/>
              <a:chOff x="4130254" y="650162"/>
              <a:chExt cx="502274" cy="1664988"/>
            </a:xfrm>
            <a:solidFill>
              <a:schemeClr val="accent2"/>
            </a:solidFill>
          </p:grpSpPr>
          <p:sp>
            <p:nvSpPr>
              <p:cNvPr id="71" name="Trapezoid 70">
                <a:extLst>
                  <a:ext uri="{FF2B5EF4-FFF2-40B4-BE49-F238E27FC236}">
                    <a16:creationId xmlns:a16="http://schemas.microsoft.com/office/drawing/2014/main" xmlns="" id="{F7579618-1C24-40C8-A27D-763A2EDC201E}"/>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94">
                <a:extLst>
                  <a:ext uri="{FF2B5EF4-FFF2-40B4-BE49-F238E27FC236}">
                    <a16:creationId xmlns:a16="http://schemas.microsoft.com/office/drawing/2014/main" xmlns="" id="{105B8F30-72EC-476F-BEF8-7534C575E875}"/>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xmlns="" id="{6E1A9330-7C3E-42EF-9689-A307053E150C}"/>
                </a:ext>
              </a:extLst>
            </p:cNvPr>
            <p:cNvGrpSpPr/>
            <p:nvPr/>
          </p:nvGrpSpPr>
          <p:grpSpPr>
            <a:xfrm>
              <a:off x="1986951" y="242749"/>
              <a:ext cx="770532" cy="770532"/>
              <a:chOff x="121429" y="411152"/>
              <a:chExt cx="607378" cy="607378"/>
            </a:xfrm>
          </p:grpSpPr>
          <p:sp>
            <p:nvSpPr>
              <p:cNvPr id="103" name="Oval 102">
                <a:extLst>
                  <a:ext uri="{FF2B5EF4-FFF2-40B4-BE49-F238E27FC236}">
                    <a16:creationId xmlns:a16="http://schemas.microsoft.com/office/drawing/2014/main" xmlns="" id="{C767F0B7-D8C1-4D35-AD36-EBAAE3837800}"/>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xmlns="" id="{C91E6EC7-EAD1-4E13-93D7-56F5A0CC4EDF}"/>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xmlns="" id="{A3822756-2E6A-4C01-B51C-7B5998A2AA43}"/>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Oval 105">
                <a:extLst>
                  <a:ext uri="{FF2B5EF4-FFF2-40B4-BE49-F238E27FC236}">
                    <a16:creationId xmlns:a16="http://schemas.microsoft.com/office/drawing/2014/main" xmlns="" id="{5FB5A917-5A10-4B61-AECD-DF53363D1AD8}"/>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9" name="TextBox 78">
            <a:extLst>
              <a:ext uri="{FF2B5EF4-FFF2-40B4-BE49-F238E27FC236}">
                <a16:creationId xmlns:a16="http://schemas.microsoft.com/office/drawing/2014/main" xmlns="" id="{B47F0C09-935A-4A9F-9D9B-75F670BC2EFB}"/>
              </a:ext>
            </a:extLst>
          </p:cNvPr>
          <p:cNvSpPr txBox="1"/>
          <p:nvPr/>
        </p:nvSpPr>
        <p:spPr>
          <a:xfrm>
            <a:off x="-2505" y="2690062"/>
            <a:ext cx="12192000" cy="2585323"/>
          </a:xfrm>
          <a:prstGeom prst="rect">
            <a:avLst/>
          </a:prstGeom>
          <a:solidFill>
            <a:srgbClr val="2C2F45"/>
          </a:solidFill>
        </p:spPr>
        <p:txBody>
          <a:bodyPr wrap="square" rtlCol="0" anchor="ctr">
            <a:spAutoFit/>
          </a:bodyPr>
          <a:lstStyle/>
          <a:p>
            <a:pPr algn="ctr"/>
            <a:r>
              <a:rPr lang="en-US" sz="5400" dirty="0">
                <a:solidFill>
                  <a:schemeClr val="bg1"/>
                </a:solidFill>
                <a:latin typeface="+mj-lt"/>
              </a:rPr>
              <a:t>Design and </a:t>
            </a:r>
            <a:r>
              <a:rPr lang="en-US" sz="5400" dirty="0" smtClean="0">
                <a:solidFill>
                  <a:schemeClr val="bg1"/>
                </a:solidFill>
                <a:latin typeface="+mj-lt"/>
              </a:rPr>
              <a:t>Manufacture </a:t>
            </a:r>
            <a:r>
              <a:rPr lang="en-US" sz="5400" dirty="0">
                <a:solidFill>
                  <a:schemeClr val="bg1"/>
                </a:solidFill>
                <a:latin typeface="+mj-lt"/>
              </a:rPr>
              <a:t>of an  </a:t>
            </a:r>
          </a:p>
          <a:p>
            <a:pPr algn="ctr"/>
            <a:r>
              <a:rPr lang="en-US" sz="5400" dirty="0" smtClean="0">
                <a:solidFill>
                  <a:schemeClr val="bg1"/>
                </a:solidFill>
                <a:latin typeface="+mj-lt"/>
              </a:rPr>
              <a:t>Automatic Production Line </a:t>
            </a:r>
            <a:r>
              <a:rPr lang="en-US" sz="5400" dirty="0">
                <a:solidFill>
                  <a:schemeClr val="bg1"/>
                </a:solidFill>
                <a:latin typeface="+mj-lt"/>
              </a:rPr>
              <a:t>with  </a:t>
            </a:r>
          </a:p>
          <a:p>
            <a:pPr algn="ctr"/>
            <a:r>
              <a:rPr lang="en-US" sz="5400" dirty="0" smtClean="0">
                <a:solidFill>
                  <a:schemeClr val="bg1"/>
                </a:solidFill>
                <a:latin typeface="+mj-lt"/>
              </a:rPr>
              <a:t>Two Robotic Arms</a:t>
            </a:r>
            <a:r>
              <a:rPr lang="en-US" sz="5400" dirty="0">
                <a:solidFill>
                  <a:schemeClr val="bg1"/>
                </a:solidFill>
                <a:latin typeface="+mj-lt"/>
              </a:rPr>
              <a:t>.</a:t>
            </a:r>
            <a:r>
              <a:rPr lang="en-US" sz="5400" dirty="0" smtClean="0">
                <a:solidFill>
                  <a:schemeClr val="bg1"/>
                </a:solidFill>
                <a:latin typeface="+mj-lt"/>
              </a:rPr>
              <a:t> </a:t>
            </a:r>
            <a:endParaRPr lang="ko-KR" altLang="en-US" sz="5400" dirty="0">
              <a:solidFill>
                <a:schemeClr val="bg1"/>
              </a:solidFill>
              <a:latin typeface="+mj-lt"/>
              <a:cs typeface="Arial" pitchFamily="34" charset="0"/>
            </a:endParaRPr>
          </a:p>
        </p:txBody>
      </p:sp>
      <p:grpSp>
        <p:nvGrpSpPr>
          <p:cNvPr id="4" name="Group 3">
            <a:extLst>
              <a:ext uri="{FF2B5EF4-FFF2-40B4-BE49-F238E27FC236}">
                <a16:creationId xmlns:a16="http://schemas.microsoft.com/office/drawing/2014/main" xmlns="" id="{8443A88D-85DD-43A3-8732-47D97401EECE}"/>
              </a:ext>
            </a:extLst>
          </p:cNvPr>
          <p:cNvGrpSpPr/>
          <p:nvPr/>
        </p:nvGrpSpPr>
        <p:grpSpPr>
          <a:xfrm rot="20423195">
            <a:off x="3119845" y="2012926"/>
            <a:ext cx="719484" cy="1265041"/>
            <a:chOff x="2904492" y="1491640"/>
            <a:chExt cx="719484" cy="1265041"/>
          </a:xfrm>
        </p:grpSpPr>
        <p:grpSp>
          <p:nvGrpSpPr>
            <p:cNvPr id="114" name="Group 113">
              <a:extLst>
                <a:ext uri="{FF2B5EF4-FFF2-40B4-BE49-F238E27FC236}">
                  <a16:creationId xmlns:a16="http://schemas.microsoft.com/office/drawing/2014/main" xmlns="" id="{102E8560-FD37-4513-B6D2-1C6C77AAFC4D}"/>
                </a:ext>
              </a:extLst>
            </p:cNvPr>
            <p:cNvGrpSpPr/>
            <p:nvPr/>
          </p:nvGrpSpPr>
          <p:grpSpPr>
            <a:xfrm rot="3348710">
              <a:off x="2921335" y="2054040"/>
              <a:ext cx="827730" cy="577552"/>
              <a:chOff x="5405974" y="1533288"/>
              <a:chExt cx="608646" cy="424685"/>
            </a:xfrm>
          </p:grpSpPr>
          <p:sp>
            <p:nvSpPr>
              <p:cNvPr id="90" name="Trapezoid 89">
                <a:extLst>
                  <a:ext uri="{FF2B5EF4-FFF2-40B4-BE49-F238E27FC236}">
                    <a16:creationId xmlns:a16="http://schemas.microsoft.com/office/drawing/2014/main" xmlns="" id="{66F17736-523B-4733-8F89-65A939EC03E5}"/>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rapezoid 93">
                <a:extLst>
                  <a:ext uri="{FF2B5EF4-FFF2-40B4-BE49-F238E27FC236}">
                    <a16:creationId xmlns:a16="http://schemas.microsoft.com/office/drawing/2014/main" xmlns="" id="{9718FD80-7C49-4094-8FBD-D3601FF8C90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xmlns="" id="{EF77CC75-10ED-4334-8C55-E2BFF7F39355}"/>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rapezoid 92">
                <a:extLst>
                  <a:ext uri="{FF2B5EF4-FFF2-40B4-BE49-F238E27FC236}">
                    <a16:creationId xmlns:a16="http://schemas.microsoft.com/office/drawing/2014/main" xmlns="" id="{B7AD5D59-46AE-4863-AE03-B88E6E7A5510}"/>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apezoid 91">
                <a:extLst>
                  <a:ext uri="{FF2B5EF4-FFF2-40B4-BE49-F238E27FC236}">
                    <a16:creationId xmlns:a16="http://schemas.microsoft.com/office/drawing/2014/main" xmlns="" id="{15E0BCD7-EF9F-4A1E-BE33-C96CD4ACA15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xmlns="" id="{2A82C3C5-6304-401A-82B3-EDC0E26976CF}"/>
                </a:ext>
              </a:extLst>
            </p:cNvPr>
            <p:cNvGrpSpPr/>
            <p:nvPr/>
          </p:nvGrpSpPr>
          <p:grpSpPr>
            <a:xfrm rot="3536101">
              <a:off x="2904493" y="1491639"/>
              <a:ext cx="509488" cy="509489"/>
              <a:chOff x="5108331" y="1463790"/>
              <a:chExt cx="374637" cy="374637"/>
            </a:xfrm>
          </p:grpSpPr>
          <p:sp>
            <p:nvSpPr>
              <p:cNvPr id="88" name="Oval 87">
                <a:extLst>
                  <a:ext uri="{FF2B5EF4-FFF2-40B4-BE49-F238E27FC236}">
                    <a16:creationId xmlns:a16="http://schemas.microsoft.com/office/drawing/2014/main" xmlns="" id="{56792953-F4B9-43CC-8511-49184ED79294}"/>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xmlns="" id="{FE9EAEF9-FEFC-4538-A8A8-6863A8156719}"/>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nvGrpSpPr>
          <p:cNvPr id="91" name="Group 90">
            <a:extLst>
              <a:ext uri="{FF2B5EF4-FFF2-40B4-BE49-F238E27FC236}">
                <a16:creationId xmlns:a16="http://schemas.microsoft.com/office/drawing/2014/main" xmlns="" id="{B709E326-94C9-4F3D-9DF9-72EE68F8DD51}"/>
              </a:ext>
            </a:extLst>
          </p:cNvPr>
          <p:cNvGrpSpPr/>
          <p:nvPr/>
        </p:nvGrpSpPr>
        <p:grpSpPr>
          <a:xfrm>
            <a:off x="9442665" y="4513633"/>
            <a:ext cx="2749335" cy="2733546"/>
            <a:chOff x="9384501" y="3138062"/>
            <a:chExt cx="2749335" cy="2733546"/>
          </a:xfrm>
        </p:grpSpPr>
        <p:grpSp>
          <p:nvGrpSpPr>
            <p:cNvPr id="95" name="Group 94">
              <a:extLst>
                <a:ext uri="{FF2B5EF4-FFF2-40B4-BE49-F238E27FC236}">
                  <a16:creationId xmlns:a16="http://schemas.microsoft.com/office/drawing/2014/main" xmlns="" id="{E34B25F4-A622-4E94-91F2-EE926E055A3A}"/>
                </a:ext>
              </a:extLst>
            </p:cNvPr>
            <p:cNvGrpSpPr/>
            <p:nvPr/>
          </p:nvGrpSpPr>
          <p:grpSpPr>
            <a:xfrm rot="2947662" flipH="1">
              <a:off x="9383082" y="3263151"/>
              <a:ext cx="827730" cy="577552"/>
              <a:chOff x="5405974" y="1533288"/>
              <a:chExt cx="608646" cy="424685"/>
            </a:xfrm>
          </p:grpSpPr>
          <p:sp>
            <p:nvSpPr>
              <p:cNvPr id="168" name="Trapezoid 167">
                <a:extLst>
                  <a:ext uri="{FF2B5EF4-FFF2-40B4-BE49-F238E27FC236}">
                    <a16:creationId xmlns:a16="http://schemas.microsoft.com/office/drawing/2014/main" xmlns="" id="{8CF2E195-A136-4A42-B1B4-0B0148CDFE1A}"/>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a:extLst>
                  <a:ext uri="{FF2B5EF4-FFF2-40B4-BE49-F238E27FC236}">
                    <a16:creationId xmlns:a16="http://schemas.microsoft.com/office/drawing/2014/main" xmlns="" id="{0B124FED-97B6-4F06-9731-9D29B0561BC7}"/>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rapezoid 169">
                <a:extLst>
                  <a:ext uri="{FF2B5EF4-FFF2-40B4-BE49-F238E27FC236}">
                    <a16:creationId xmlns:a16="http://schemas.microsoft.com/office/drawing/2014/main" xmlns="" id="{0EA6782A-0670-41FA-9AE6-7B65C293465D}"/>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rapezoid 170">
                <a:extLst>
                  <a:ext uri="{FF2B5EF4-FFF2-40B4-BE49-F238E27FC236}">
                    <a16:creationId xmlns:a16="http://schemas.microsoft.com/office/drawing/2014/main" xmlns="" id="{04327686-E7B8-4F3B-9E28-57504EB680B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rapezoid 171">
                <a:extLst>
                  <a:ext uri="{FF2B5EF4-FFF2-40B4-BE49-F238E27FC236}">
                    <a16:creationId xmlns:a16="http://schemas.microsoft.com/office/drawing/2014/main" xmlns="" id="{3337CC3D-84B2-4AD8-B61E-01ED6854D66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xmlns="" id="{5D84579D-4389-4EC7-A4CB-9681E03F82B8}"/>
                </a:ext>
              </a:extLst>
            </p:cNvPr>
            <p:cNvGrpSpPr/>
            <p:nvPr/>
          </p:nvGrpSpPr>
          <p:grpSpPr>
            <a:xfrm rot="13514546" flipH="1">
              <a:off x="10293888" y="3976487"/>
              <a:ext cx="729571" cy="2548346"/>
              <a:chOff x="391500" y="630207"/>
              <a:chExt cx="531845" cy="1593193"/>
            </a:xfrm>
          </p:grpSpPr>
          <p:sp>
            <p:nvSpPr>
              <p:cNvPr id="164" name="Rectangle: Rounded Corners 159">
                <a:extLst>
                  <a:ext uri="{FF2B5EF4-FFF2-40B4-BE49-F238E27FC236}">
                    <a16:creationId xmlns:a16="http://schemas.microsoft.com/office/drawing/2014/main" xmlns="" id="{1267AEE3-0B9A-4F04-9A01-D73730080DA0}"/>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Rounded Corners 160">
                <a:extLst>
                  <a:ext uri="{FF2B5EF4-FFF2-40B4-BE49-F238E27FC236}">
                    <a16:creationId xmlns:a16="http://schemas.microsoft.com/office/drawing/2014/main" xmlns="" id="{D2EC9984-CBE1-4789-B02E-812C1985D0FD}"/>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Oval 128">
              <a:extLst>
                <a:ext uri="{FF2B5EF4-FFF2-40B4-BE49-F238E27FC236}">
                  <a16:creationId xmlns:a16="http://schemas.microsoft.com/office/drawing/2014/main" xmlns="" id="{184F0334-3B67-4DB2-8E8A-153CB7F3A0E5}"/>
                </a:ext>
              </a:extLst>
            </p:cNvPr>
            <p:cNvSpPr/>
            <p:nvPr/>
          </p:nvSpPr>
          <p:spPr>
            <a:xfrm rot="6515991" flipH="1">
              <a:off x="9536059" y="5750908"/>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a:extLst>
                <a:ext uri="{FF2B5EF4-FFF2-40B4-BE49-F238E27FC236}">
                  <a16:creationId xmlns:a16="http://schemas.microsoft.com/office/drawing/2014/main" xmlns="" id="{53406839-AC3B-4A8E-BD7B-371FF6E0EDCB}"/>
                </a:ext>
              </a:extLst>
            </p:cNvPr>
            <p:cNvGrpSpPr/>
            <p:nvPr/>
          </p:nvGrpSpPr>
          <p:grpSpPr>
            <a:xfrm rot="17832318" flipH="1">
              <a:off x="10630036" y="3483559"/>
              <a:ext cx="606909" cy="1518446"/>
              <a:chOff x="4130254" y="650162"/>
              <a:chExt cx="502274" cy="1664988"/>
            </a:xfrm>
            <a:solidFill>
              <a:schemeClr val="accent2"/>
            </a:solidFill>
          </p:grpSpPr>
          <p:sp>
            <p:nvSpPr>
              <p:cNvPr id="124" name="Trapezoid 123">
                <a:extLst>
                  <a:ext uri="{FF2B5EF4-FFF2-40B4-BE49-F238E27FC236}">
                    <a16:creationId xmlns:a16="http://schemas.microsoft.com/office/drawing/2014/main" xmlns="" id="{93B4A039-0226-4710-BA77-B2733CA7E982}"/>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rapezoid 94">
                <a:extLst>
                  <a:ext uri="{FF2B5EF4-FFF2-40B4-BE49-F238E27FC236}">
                    <a16:creationId xmlns:a16="http://schemas.microsoft.com/office/drawing/2014/main" xmlns="" id="{D036E978-CAEF-4576-83F5-B79017F86032}"/>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xmlns="" id="{497DC697-5A84-461C-82D8-B044E999F46C}"/>
                </a:ext>
              </a:extLst>
            </p:cNvPr>
            <p:cNvGrpSpPr/>
            <p:nvPr/>
          </p:nvGrpSpPr>
          <p:grpSpPr>
            <a:xfrm rot="6515991" flipH="1">
              <a:off x="11363304" y="4328467"/>
              <a:ext cx="770532" cy="770532"/>
              <a:chOff x="121429" y="411152"/>
              <a:chExt cx="607378" cy="607378"/>
            </a:xfrm>
          </p:grpSpPr>
          <p:sp>
            <p:nvSpPr>
              <p:cNvPr id="111" name="Oval 110">
                <a:extLst>
                  <a:ext uri="{FF2B5EF4-FFF2-40B4-BE49-F238E27FC236}">
                    <a16:creationId xmlns:a16="http://schemas.microsoft.com/office/drawing/2014/main" xmlns="" id="{1A6F0CB0-F8B1-4874-BEAD-F3D7BCDCC4B5}"/>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Shape 150">
                <a:extLst>
                  <a:ext uri="{FF2B5EF4-FFF2-40B4-BE49-F238E27FC236}">
                    <a16:creationId xmlns:a16="http://schemas.microsoft.com/office/drawing/2014/main" xmlns="" id="{B44F3C12-B133-4331-B02E-9987EA31F24C}"/>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22" name="Freeform: Shape 151">
                <a:extLst>
                  <a:ext uri="{FF2B5EF4-FFF2-40B4-BE49-F238E27FC236}">
                    <a16:creationId xmlns:a16="http://schemas.microsoft.com/office/drawing/2014/main" xmlns="" id="{497E590C-DA32-413F-B669-8836D72BE73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3" name="Oval 122">
                <a:extLst>
                  <a:ext uri="{FF2B5EF4-FFF2-40B4-BE49-F238E27FC236}">
                    <a16:creationId xmlns:a16="http://schemas.microsoft.com/office/drawing/2014/main" xmlns="" id="{D6D5E445-5649-4117-8BBC-CD6118CE33C0}"/>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3" name="Freeform: Shape 98">
            <a:extLst>
              <a:ext uri="{FF2B5EF4-FFF2-40B4-BE49-F238E27FC236}">
                <a16:creationId xmlns:a16="http://schemas.microsoft.com/office/drawing/2014/main" xmlns="" id="{3CD6C908-6459-4021-AE8E-283EF4C1ED44}"/>
              </a:ext>
            </a:extLst>
          </p:cNvPr>
          <p:cNvSpPr/>
          <p:nvPr/>
        </p:nvSpPr>
        <p:spPr>
          <a:xfrm>
            <a:off x="8881880" y="4576695"/>
            <a:ext cx="893052" cy="892469"/>
          </a:xfrm>
          <a:custGeom>
            <a:avLst/>
            <a:gdLst>
              <a:gd name="connsiteX0" fmla="*/ 446879 w 893052"/>
              <a:gd name="connsiteY0" fmla="*/ 366069 h 892469"/>
              <a:gd name="connsiteX1" fmla="*/ 367213 w 893052"/>
              <a:gd name="connsiteY1" fmla="*/ 445391 h 892469"/>
              <a:gd name="connsiteX2" fmla="*/ 446535 w 893052"/>
              <a:gd name="connsiteY2" fmla="*/ 525402 h 892469"/>
              <a:gd name="connsiteX3" fmla="*/ 526373 w 893052"/>
              <a:gd name="connsiteY3" fmla="*/ 445907 h 892469"/>
              <a:gd name="connsiteX4" fmla="*/ 446879 w 893052"/>
              <a:gd name="connsiteY4" fmla="*/ 366069 h 892469"/>
              <a:gd name="connsiteX5" fmla="*/ 447223 w 893052"/>
              <a:gd name="connsiteY5" fmla="*/ 129135 h 892469"/>
              <a:gd name="connsiteX6" fmla="*/ 763479 w 893052"/>
              <a:gd name="connsiteY6" fmla="*/ 446251 h 892469"/>
              <a:gd name="connsiteX7" fmla="*/ 446018 w 893052"/>
              <a:gd name="connsiteY7" fmla="*/ 762164 h 892469"/>
              <a:gd name="connsiteX8" fmla="*/ 130278 w 893052"/>
              <a:gd name="connsiteY8" fmla="*/ 445219 h 892469"/>
              <a:gd name="connsiteX9" fmla="*/ 447223 w 893052"/>
              <a:gd name="connsiteY9" fmla="*/ 129135 h 892469"/>
              <a:gd name="connsiteX10" fmla="*/ 446879 w 893052"/>
              <a:gd name="connsiteY10" fmla="*/ 119843 h 892469"/>
              <a:gd name="connsiteX11" fmla="*/ 120643 w 893052"/>
              <a:gd name="connsiteY11" fmla="*/ 444187 h 892469"/>
              <a:gd name="connsiteX12" fmla="*/ 446363 w 893052"/>
              <a:gd name="connsiteY12" fmla="*/ 771283 h 892469"/>
              <a:gd name="connsiteX13" fmla="*/ 772599 w 893052"/>
              <a:gd name="connsiteY13" fmla="*/ 445391 h 892469"/>
              <a:gd name="connsiteX14" fmla="*/ 446879 w 893052"/>
              <a:gd name="connsiteY14" fmla="*/ 119843 h 892469"/>
              <a:gd name="connsiteX15" fmla="*/ 500047 w 893052"/>
              <a:gd name="connsiteY15" fmla="*/ 85 h 892469"/>
              <a:gd name="connsiteX16" fmla="*/ 504692 w 893052"/>
              <a:gd name="connsiteY16" fmla="*/ 258 h 892469"/>
              <a:gd name="connsiteX17" fmla="*/ 524652 w 893052"/>
              <a:gd name="connsiteY17" fmla="*/ 21766 h 892469"/>
              <a:gd name="connsiteX18" fmla="*/ 525857 w 893052"/>
              <a:gd name="connsiteY18" fmla="*/ 61857 h 892469"/>
              <a:gd name="connsiteX19" fmla="*/ 532911 w 893052"/>
              <a:gd name="connsiteY19" fmla="*/ 73557 h 892469"/>
              <a:gd name="connsiteX20" fmla="*/ 558377 w 893052"/>
              <a:gd name="connsiteY20" fmla="*/ 80268 h 892469"/>
              <a:gd name="connsiteX21" fmla="*/ 570422 w 893052"/>
              <a:gd name="connsiteY21" fmla="*/ 73901 h 892469"/>
              <a:gd name="connsiteX22" fmla="*/ 593306 w 893052"/>
              <a:gd name="connsiteY22" fmla="*/ 37252 h 892469"/>
              <a:gd name="connsiteX23" fmla="*/ 615503 w 893052"/>
              <a:gd name="connsiteY23" fmla="*/ 29509 h 892469"/>
              <a:gd name="connsiteX24" fmla="*/ 619460 w 893052"/>
              <a:gd name="connsiteY24" fmla="*/ 30885 h 892469"/>
              <a:gd name="connsiteX25" fmla="*/ 632021 w 893052"/>
              <a:gd name="connsiteY25" fmla="*/ 55491 h 892469"/>
              <a:gd name="connsiteX26" fmla="*/ 623074 w 893052"/>
              <a:gd name="connsiteY26" fmla="*/ 94033 h 892469"/>
              <a:gd name="connsiteX27" fmla="*/ 629268 w 893052"/>
              <a:gd name="connsiteY27" fmla="*/ 110724 h 892469"/>
              <a:gd name="connsiteX28" fmla="*/ 649227 w 893052"/>
              <a:gd name="connsiteY28" fmla="*/ 121736 h 892469"/>
              <a:gd name="connsiteX29" fmla="*/ 662477 w 893052"/>
              <a:gd name="connsiteY29" fmla="*/ 118639 h 892469"/>
              <a:gd name="connsiteX30" fmla="*/ 694137 w 893052"/>
              <a:gd name="connsiteY30" fmla="*/ 89215 h 892469"/>
              <a:gd name="connsiteX31" fmla="*/ 717538 w 893052"/>
              <a:gd name="connsiteY31" fmla="*/ 87323 h 892469"/>
              <a:gd name="connsiteX32" fmla="*/ 718742 w 893052"/>
              <a:gd name="connsiteY32" fmla="*/ 88183 h 892469"/>
              <a:gd name="connsiteX33" fmla="*/ 726141 w 893052"/>
              <a:gd name="connsiteY33" fmla="*/ 117951 h 892469"/>
              <a:gd name="connsiteX34" fmla="*/ 707730 w 893052"/>
              <a:gd name="connsiteY34" fmla="*/ 152363 h 892469"/>
              <a:gd name="connsiteX35" fmla="*/ 709279 w 893052"/>
              <a:gd name="connsiteY35" fmla="*/ 168710 h 892469"/>
              <a:gd name="connsiteX36" fmla="*/ 724764 w 893052"/>
              <a:gd name="connsiteY36" fmla="*/ 184024 h 892469"/>
              <a:gd name="connsiteX37" fmla="*/ 740250 w 893052"/>
              <a:gd name="connsiteY37" fmla="*/ 185400 h 892469"/>
              <a:gd name="connsiteX38" fmla="*/ 779309 w 893052"/>
              <a:gd name="connsiteY38" fmla="*/ 164752 h 892469"/>
              <a:gd name="connsiteX39" fmla="*/ 800645 w 893052"/>
              <a:gd name="connsiteY39" fmla="*/ 169226 h 892469"/>
              <a:gd name="connsiteX40" fmla="*/ 807184 w 893052"/>
              <a:gd name="connsiteY40" fmla="*/ 178001 h 892469"/>
              <a:gd name="connsiteX41" fmla="*/ 805463 w 893052"/>
              <a:gd name="connsiteY41" fmla="*/ 197273 h 892469"/>
              <a:gd name="connsiteX42" fmla="*/ 774319 w 893052"/>
              <a:gd name="connsiteY42" fmla="*/ 230825 h 892469"/>
              <a:gd name="connsiteX43" fmla="*/ 771566 w 893052"/>
              <a:gd name="connsiteY43" fmla="*/ 244591 h 892469"/>
              <a:gd name="connsiteX44" fmla="*/ 783439 w 893052"/>
              <a:gd name="connsiteY44" fmla="*/ 265238 h 892469"/>
              <a:gd name="connsiteX45" fmla="*/ 798580 w 893052"/>
              <a:gd name="connsiteY45" fmla="*/ 270229 h 892469"/>
              <a:gd name="connsiteX46" fmla="*/ 842629 w 893052"/>
              <a:gd name="connsiteY46" fmla="*/ 260249 h 892469"/>
              <a:gd name="connsiteX47" fmla="*/ 858975 w 893052"/>
              <a:gd name="connsiteY47" fmla="*/ 267819 h 892469"/>
              <a:gd name="connsiteX48" fmla="*/ 864137 w 893052"/>
              <a:gd name="connsiteY48" fmla="*/ 279692 h 892469"/>
              <a:gd name="connsiteX49" fmla="*/ 857082 w 893052"/>
              <a:gd name="connsiteY49" fmla="*/ 298963 h 892469"/>
              <a:gd name="connsiteX50" fmla="*/ 820777 w 893052"/>
              <a:gd name="connsiteY50" fmla="*/ 321504 h 892469"/>
              <a:gd name="connsiteX51" fmla="*/ 813034 w 893052"/>
              <a:gd name="connsiteY51" fmla="*/ 338366 h 892469"/>
              <a:gd name="connsiteX52" fmla="*/ 818368 w 893052"/>
              <a:gd name="connsiteY52" fmla="*/ 357982 h 892469"/>
              <a:gd name="connsiteX53" fmla="*/ 831273 w 893052"/>
              <a:gd name="connsiteY53" fmla="*/ 367101 h 892469"/>
              <a:gd name="connsiteX54" fmla="*/ 876526 w 893052"/>
              <a:gd name="connsiteY54" fmla="*/ 368822 h 892469"/>
              <a:gd name="connsiteX55" fmla="*/ 891152 w 893052"/>
              <a:gd name="connsiteY55" fmla="*/ 380350 h 892469"/>
              <a:gd name="connsiteX56" fmla="*/ 893044 w 893052"/>
              <a:gd name="connsiteY56" fmla="*/ 394288 h 892469"/>
              <a:gd name="connsiteX57" fmla="*/ 881860 w 893052"/>
              <a:gd name="connsiteY57" fmla="*/ 410118 h 892469"/>
              <a:gd name="connsiteX58" fmla="*/ 841080 w 893052"/>
              <a:gd name="connsiteY58" fmla="*/ 422679 h 892469"/>
              <a:gd name="connsiteX59" fmla="*/ 828348 w 893052"/>
              <a:gd name="connsiteY59" fmla="*/ 438852 h 892469"/>
              <a:gd name="connsiteX60" fmla="*/ 829208 w 893052"/>
              <a:gd name="connsiteY60" fmla="*/ 460189 h 892469"/>
              <a:gd name="connsiteX61" fmla="*/ 837983 w 893052"/>
              <a:gd name="connsiteY61" fmla="*/ 469480 h 892469"/>
              <a:gd name="connsiteX62" fmla="*/ 880827 w 893052"/>
              <a:gd name="connsiteY62" fmla="*/ 482557 h 892469"/>
              <a:gd name="connsiteX63" fmla="*/ 893044 w 893052"/>
              <a:gd name="connsiteY63" fmla="*/ 499592 h 892469"/>
              <a:gd name="connsiteX64" fmla="*/ 893044 w 893052"/>
              <a:gd name="connsiteY64" fmla="*/ 502689 h 892469"/>
              <a:gd name="connsiteX65" fmla="*/ 871020 w 893052"/>
              <a:gd name="connsiteY65" fmla="*/ 524541 h 892469"/>
              <a:gd name="connsiteX66" fmla="*/ 830413 w 893052"/>
              <a:gd name="connsiteY66" fmla="*/ 525746 h 892469"/>
              <a:gd name="connsiteX67" fmla="*/ 819572 w 893052"/>
              <a:gd name="connsiteY67" fmla="*/ 532456 h 892469"/>
              <a:gd name="connsiteX68" fmla="*/ 812690 w 893052"/>
              <a:gd name="connsiteY68" fmla="*/ 557922 h 892469"/>
              <a:gd name="connsiteX69" fmla="*/ 819400 w 893052"/>
              <a:gd name="connsiteY69" fmla="*/ 570311 h 892469"/>
              <a:gd name="connsiteX70" fmla="*/ 855190 w 893052"/>
              <a:gd name="connsiteY70" fmla="*/ 592679 h 892469"/>
              <a:gd name="connsiteX71" fmla="*/ 863277 w 893052"/>
              <a:gd name="connsiteY71" fmla="*/ 615564 h 892469"/>
              <a:gd name="connsiteX72" fmla="*/ 857599 w 893052"/>
              <a:gd name="connsiteY72" fmla="*/ 627264 h 892469"/>
              <a:gd name="connsiteX73" fmla="*/ 846587 w 893052"/>
              <a:gd name="connsiteY73" fmla="*/ 632770 h 892469"/>
              <a:gd name="connsiteX74" fmla="*/ 819228 w 893052"/>
              <a:gd name="connsiteY74" fmla="*/ 626748 h 892469"/>
              <a:gd name="connsiteX75" fmla="*/ 796860 w 893052"/>
              <a:gd name="connsiteY75" fmla="*/ 621586 h 892469"/>
              <a:gd name="connsiteX76" fmla="*/ 785159 w 893052"/>
              <a:gd name="connsiteY76" fmla="*/ 625200 h 892469"/>
              <a:gd name="connsiteX77" fmla="*/ 771050 w 893052"/>
              <a:gd name="connsiteY77" fmla="*/ 650493 h 892469"/>
              <a:gd name="connsiteX78" fmla="*/ 774491 w 893052"/>
              <a:gd name="connsiteY78" fmla="*/ 661333 h 892469"/>
              <a:gd name="connsiteX79" fmla="*/ 804603 w 893052"/>
              <a:gd name="connsiteY79" fmla="*/ 693682 h 892469"/>
              <a:gd name="connsiteX80" fmla="*/ 806495 w 893052"/>
              <a:gd name="connsiteY80" fmla="*/ 715878 h 892469"/>
              <a:gd name="connsiteX81" fmla="*/ 805291 w 893052"/>
              <a:gd name="connsiteY81" fmla="*/ 717599 h 892469"/>
              <a:gd name="connsiteX82" fmla="*/ 775007 w 893052"/>
              <a:gd name="connsiteY82" fmla="*/ 725170 h 892469"/>
              <a:gd name="connsiteX83" fmla="*/ 740078 w 893052"/>
              <a:gd name="connsiteY83" fmla="*/ 706586 h 892469"/>
              <a:gd name="connsiteX84" fmla="*/ 726485 w 893052"/>
              <a:gd name="connsiteY84" fmla="*/ 707103 h 892469"/>
              <a:gd name="connsiteX85" fmla="*/ 708762 w 893052"/>
              <a:gd name="connsiteY85" fmla="*/ 724481 h 892469"/>
              <a:gd name="connsiteX86" fmla="*/ 707902 w 893052"/>
              <a:gd name="connsiteY86" fmla="*/ 739451 h 892469"/>
              <a:gd name="connsiteX87" fmla="*/ 728550 w 893052"/>
              <a:gd name="connsiteY87" fmla="*/ 778510 h 892469"/>
              <a:gd name="connsiteX88" fmla="*/ 725109 w 893052"/>
              <a:gd name="connsiteY88" fmla="*/ 798814 h 892469"/>
              <a:gd name="connsiteX89" fmla="*/ 721667 w 893052"/>
              <a:gd name="connsiteY89" fmla="*/ 801911 h 892469"/>
              <a:gd name="connsiteX90" fmla="*/ 692072 w 893052"/>
              <a:gd name="connsiteY90" fmla="*/ 800878 h 892469"/>
              <a:gd name="connsiteX91" fmla="*/ 663165 w 893052"/>
              <a:gd name="connsiteY91" fmla="*/ 773864 h 892469"/>
              <a:gd name="connsiteX92" fmla="*/ 648367 w 893052"/>
              <a:gd name="connsiteY92" fmla="*/ 770939 h 892469"/>
              <a:gd name="connsiteX93" fmla="*/ 628063 w 893052"/>
              <a:gd name="connsiteY93" fmla="*/ 782467 h 892469"/>
              <a:gd name="connsiteX94" fmla="*/ 623074 w 893052"/>
              <a:gd name="connsiteY94" fmla="*/ 797609 h 892469"/>
              <a:gd name="connsiteX95" fmla="*/ 633398 w 893052"/>
              <a:gd name="connsiteY95" fmla="*/ 842690 h 892469"/>
              <a:gd name="connsiteX96" fmla="*/ 626687 w 893052"/>
              <a:gd name="connsiteY96" fmla="*/ 857660 h 892469"/>
              <a:gd name="connsiteX97" fmla="*/ 613954 w 893052"/>
              <a:gd name="connsiteY97" fmla="*/ 863338 h 892469"/>
              <a:gd name="connsiteX98" fmla="*/ 594511 w 893052"/>
              <a:gd name="connsiteY98" fmla="*/ 856456 h 892469"/>
              <a:gd name="connsiteX99" fmla="*/ 571970 w 893052"/>
              <a:gd name="connsiteY99" fmla="*/ 820150 h 892469"/>
              <a:gd name="connsiteX100" fmla="*/ 555108 w 893052"/>
              <a:gd name="connsiteY100" fmla="*/ 812235 h 892469"/>
              <a:gd name="connsiteX101" fmla="*/ 537041 w 893052"/>
              <a:gd name="connsiteY101" fmla="*/ 817053 h 892469"/>
              <a:gd name="connsiteX102" fmla="*/ 526029 w 893052"/>
              <a:gd name="connsiteY102" fmla="*/ 832022 h 892469"/>
              <a:gd name="connsiteX103" fmla="*/ 524824 w 893052"/>
              <a:gd name="connsiteY103" fmla="*/ 872630 h 892469"/>
              <a:gd name="connsiteX104" fmla="*/ 509166 w 893052"/>
              <a:gd name="connsiteY104" fmla="*/ 891213 h 892469"/>
              <a:gd name="connsiteX105" fmla="*/ 499359 w 893052"/>
              <a:gd name="connsiteY105" fmla="*/ 892417 h 892469"/>
              <a:gd name="connsiteX106" fmla="*/ 483529 w 893052"/>
              <a:gd name="connsiteY106" fmla="*/ 881749 h 892469"/>
              <a:gd name="connsiteX107" fmla="*/ 470280 w 893052"/>
              <a:gd name="connsiteY107" fmla="*/ 838561 h 892469"/>
              <a:gd name="connsiteX108" fmla="*/ 457891 w 893052"/>
              <a:gd name="connsiteY108" fmla="*/ 827893 h 892469"/>
              <a:gd name="connsiteX109" fmla="*/ 435178 w 893052"/>
              <a:gd name="connsiteY109" fmla="*/ 828065 h 892469"/>
              <a:gd name="connsiteX110" fmla="*/ 424166 w 893052"/>
              <a:gd name="connsiteY110" fmla="*/ 837528 h 892469"/>
              <a:gd name="connsiteX111" fmla="*/ 411605 w 893052"/>
              <a:gd name="connsiteY111" fmla="*/ 878308 h 892469"/>
              <a:gd name="connsiteX112" fmla="*/ 390441 w 893052"/>
              <a:gd name="connsiteY112" fmla="*/ 891901 h 892469"/>
              <a:gd name="connsiteX113" fmla="*/ 369105 w 893052"/>
              <a:gd name="connsiteY113" fmla="*/ 867812 h 892469"/>
              <a:gd name="connsiteX114" fmla="*/ 368073 w 893052"/>
              <a:gd name="connsiteY114" fmla="*/ 830818 h 892469"/>
              <a:gd name="connsiteX115" fmla="*/ 360330 w 893052"/>
              <a:gd name="connsiteY115" fmla="*/ 818429 h 892469"/>
              <a:gd name="connsiteX116" fmla="*/ 335208 w 893052"/>
              <a:gd name="connsiteY116" fmla="*/ 812063 h 892469"/>
              <a:gd name="connsiteX117" fmla="*/ 323164 w 893052"/>
              <a:gd name="connsiteY117" fmla="*/ 818429 h 892469"/>
              <a:gd name="connsiteX118" fmla="*/ 300279 w 893052"/>
              <a:gd name="connsiteY118" fmla="*/ 855079 h 892469"/>
              <a:gd name="connsiteX119" fmla="*/ 278943 w 893052"/>
              <a:gd name="connsiteY119" fmla="*/ 862822 h 892469"/>
              <a:gd name="connsiteX120" fmla="*/ 277394 w 893052"/>
              <a:gd name="connsiteY120" fmla="*/ 862306 h 892469"/>
              <a:gd name="connsiteX121" fmla="*/ 261908 w 893052"/>
              <a:gd name="connsiteY121" fmla="*/ 835291 h 892469"/>
              <a:gd name="connsiteX122" fmla="*/ 270684 w 893052"/>
              <a:gd name="connsiteY122" fmla="*/ 797265 h 892469"/>
              <a:gd name="connsiteX123" fmla="*/ 265006 w 893052"/>
              <a:gd name="connsiteY123" fmla="*/ 781779 h 892469"/>
              <a:gd name="connsiteX124" fmla="*/ 246594 w 893052"/>
              <a:gd name="connsiteY124" fmla="*/ 771111 h 892469"/>
              <a:gd name="connsiteX125" fmla="*/ 229904 w 893052"/>
              <a:gd name="connsiteY125" fmla="*/ 774208 h 892469"/>
              <a:gd name="connsiteX126" fmla="*/ 198761 w 893052"/>
              <a:gd name="connsiteY126" fmla="*/ 803287 h 892469"/>
              <a:gd name="connsiteX127" fmla="*/ 176908 w 893052"/>
              <a:gd name="connsiteY127" fmla="*/ 805352 h 892469"/>
              <a:gd name="connsiteX128" fmla="*/ 173811 w 893052"/>
              <a:gd name="connsiteY128" fmla="*/ 803287 h 892469"/>
              <a:gd name="connsiteX129" fmla="*/ 166928 w 893052"/>
              <a:gd name="connsiteY129" fmla="*/ 774552 h 892469"/>
              <a:gd name="connsiteX130" fmla="*/ 185511 w 893052"/>
              <a:gd name="connsiteY130" fmla="*/ 739623 h 892469"/>
              <a:gd name="connsiteX131" fmla="*/ 184135 w 893052"/>
              <a:gd name="connsiteY131" fmla="*/ 723277 h 892469"/>
              <a:gd name="connsiteX132" fmla="*/ 168649 w 893052"/>
              <a:gd name="connsiteY132" fmla="*/ 707963 h 892469"/>
              <a:gd name="connsiteX133" fmla="*/ 152647 w 893052"/>
              <a:gd name="connsiteY133" fmla="*/ 706758 h 892469"/>
              <a:gd name="connsiteX134" fmla="*/ 113932 w 893052"/>
              <a:gd name="connsiteY134" fmla="*/ 727235 h 892469"/>
              <a:gd name="connsiteX135" fmla="*/ 92768 w 893052"/>
              <a:gd name="connsiteY135" fmla="*/ 723277 h 892469"/>
              <a:gd name="connsiteX136" fmla="*/ 91392 w 893052"/>
              <a:gd name="connsiteY136" fmla="*/ 721728 h 892469"/>
              <a:gd name="connsiteX137" fmla="*/ 92252 w 893052"/>
              <a:gd name="connsiteY137" fmla="*/ 690068 h 892469"/>
              <a:gd name="connsiteX138" fmla="*/ 118234 w 893052"/>
              <a:gd name="connsiteY138" fmla="*/ 662366 h 892469"/>
              <a:gd name="connsiteX139" fmla="*/ 121331 w 893052"/>
              <a:gd name="connsiteY139" fmla="*/ 647224 h 892469"/>
              <a:gd name="connsiteX140" fmla="*/ 109459 w 893052"/>
              <a:gd name="connsiteY140" fmla="*/ 626576 h 892469"/>
              <a:gd name="connsiteX141" fmla="*/ 94489 w 893052"/>
              <a:gd name="connsiteY141" fmla="*/ 622274 h 892469"/>
              <a:gd name="connsiteX142" fmla="*/ 56979 w 893052"/>
              <a:gd name="connsiteY142" fmla="*/ 630878 h 892469"/>
              <a:gd name="connsiteX143" fmla="*/ 51989 w 893052"/>
              <a:gd name="connsiteY143" fmla="*/ 632082 h 892469"/>
              <a:gd name="connsiteX144" fmla="*/ 33406 w 893052"/>
              <a:gd name="connsiteY144" fmla="*/ 622963 h 892469"/>
              <a:gd name="connsiteX145" fmla="*/ 29104 w 893052"/>
              <a:gd name="connsiteY145" fmla="*/ 612983 h 892469"/>
              <a:gd name="connsiteX146" fmla="*/ 35987 w 893052"/>
              <a:gd name="connsiteY146" fmla="*/ 593539 h 892469"/>
              <a:gd name="connsiteX147" fmla="*/ 71260 w 893052"/>
              <a:gd name="connsiteY147" fmla="*/ 571515 h 892469"/>
              <a:gd name="connsiteX148" fmla="*/ 79691 w 893052"/>
              <a:gd name="connsiteY148" fmla="*/ 551728 h 892469"/>
              <a:gd name="connsiteX149" fmla="*/ 74357 w 893052"/>
              <a:gd name="connsiteY149" fmla="*/ 533833 h 892469"/>
              <a:gd name="connsiteX150" fmla="*/ 61452 w 893052"/>
              <a:gd name="connsiteY150" fmla="*/ 525229 h 892469"/>
              <a:gd name="connsiteX151" fmla="*/ 19813 w 893052"/>
              <a:gd name="connsiteY151" fmla="*/ 524025 h 892469"/>
              <a:gd name="connsiteX152" fmla="*/ 1230 w 893052"/>
              <a:gd name="connsiteY152" fmla="*/ 508367 h 892469"/>
              <a:gd name="connsiteX153" fmla="*/ 541 w 893052"/>
              <a:gd name="connsiteY153" fmla="*/ 504754 h 892469"/>
              <a:gd name="connsiteX154" fmla="*/ 16199 w 893052"/>
              <a:gd name="connsiteY154" fmla="*/ 481009 h 892469"/>
              <a:gd name="connsiteX155" fmla="*/ 53537 w 893052"/>
              <a:gd name="connsiteY155" fmla="*/ 469652 h 892469"/>
              <a:gd name="connsiteX156" fmla="*/ 64722 w 893052"/>
              <a:gd name="connsiteY156" fmla="*/ 457091 h 892469"/>
              <a:gd name="connsiteX157" fmla="*/ 64205 w 893052"/>
              <a:gd name="connsiteY157" fmla="*/ 433174 h 892469"/>
              <a:gd name="connsiteX158" fmla="*/ 55430 w 893052"/>
              <a:gd name="connsiteY158" fmla="*/ 423367 h 892469"/>
              <a:gd name="connsiteX159" fmla="*/ 15683 w 893052"/>
              <a:gd name="connsiteY159" fmla="*/ 411150 h 892469"/>
              <a:gd name="connsiteX160" fmla="*/ 541 w 893052"/>
              <a:gd name="connsiteY160" fmla="*/ 389126 h 892469"/>
              <a:gd name="connsiteX161" fmla="*/ 2090 w 893052"/>
              <a:gd name="connsiteY161" fmla="*/ 380006 h 892469"/>
              <a:gd name="connsiteX162" fmla="*/ 16371 w 893052"/>
              <a:gd name="connsiteY162" fmla="*/ 368650 h 892469"/>
              <a:gd name="connsiteX163" fmla="*/ 54914 w 893052"/>
              <a:gd name="connsiteY163" fmla="*/ 367445 h 892469"/>
              <a:gd name="connsiteX164" fmla="*/ 60592 w 893052"/>
              <a:gd name="connsiteY164" fmla="*/ 367273 h 892469"/>
              <a:gd name="connsiteX165" fmla="*/ 75906 w 893052"/>
              <a:gd name="connsiteY165" fmla="*/ 355229 h 892469"/>
              <a:gd name="connsiteX166" fmla="*/ 80379 w 893052"/>
              <a:gd name="connsiteY166" fmla="*/ 338194 h 892469"/>
              <a:gd name="connsiteX167" fmla="*/ 73153 w 893052"/>
              <a:gd name="connsiteY167" fmla="*/ 322020 h 892469"/>
              <a:gd name="connsiteX168" fmla="*/ 37879 w 893052"/>
              <a:gd name="connsiteY168" fmla="*/ 299996 h 892469"/>
              <a:gd name="connsiteX169" fmla="*/ 29964 w 893052"/>
              <a:gd name="connsiteY169" fmla="*/ 277455 h 892469"/>
              <a:gd name="connsiteX170" fmla="*/ 34954 w 893052"/>
              <a:gd name="connsiteY170" fmla="*/ 266615 h 892469"/>
              <a:gd name="connsiteX171" fmla="*/ 50440 w 893052"/>
              <a:gd name="connsiteY171" fmla="*/ 260077 h 892469"/>
              <a:gd name="connsiteX172" fmla="*/ 94489 w 893052"/>
              <a:gd name="connsiteY172" fmla="*/ 270229 h 892469"/>
              <a:gd name="connsiteX173" fmla="*/ 110491 w 893052"/>
              <a:gd name="connsiteY173" fmla="*/ 264894 h 892469"/>
              <a:gd name="connsiteX174" fmla="*/ 121331 w 893052"/>
              <a:gd name="connsiteY174" fmla="*/ 245967 h 892469"/>
              <a:gd name="connsiteX175" fmla="*/ 118234 w 893052"/>
              <a:gd name="connsiteY175" fmla="*/ 229793 h 892469"/>
              <a:gd name="connsiteX176" fmla="*/ 88983 w 893052"/>
              <a:gd name="connsiteY176" fmla="*/ 198649 h 892469"/>
              <a:gd name="connsiteX177" fmla="*/ 87262 w 893052"/>
              <a:gd name="connsiteY177" fmla="*/ 176453 h 892469"/>
              <a:gd name="connsiteX178" fmla="*/ 90187 w 893052"/>
              <a:gd name="connsiteY178" fmla="*/ 172151 h 892469"/>
              <a:gd name="connsiteX179" fmla="*/ 116685 w 893052"/>
              <a:gd name="connsiteY179" fmla="*/ 166301 h 892469"/>
              <a:gd name="connsiteX180" fmla="*/ 152475 w 893052"/>
              <a:gd name="connsiteY180" fmla="*/ 185400 h 892469"/>
              <a:gd name="connsiteX181" fmla="*/ 169337 w 893052"/>
              <a:gd name="connsiteY181" fmla="*/ 183852 h 892469"/>
              <a:gd name="connsiteX182" fmla="*/ 183791 w 893052"/>
              <a:gd name="connsiteY182" fmla="*/ 169570 h 892469"/>
              <a:gd name="connsiteX183" fmla="*/ 185684 w 893052"/>
              <a:gd name="connsiteY183" fmla="*/ 152363 h 892469"/>
              <a:gd name="connsiteX184" fmla="*/ 164864 w 893052"/>
              <a:gd name="connsiteY184" fmla="*/ 113305 h 892469"/>
              <a:gd name="connsiteX185" fmla="*/ 168477 w 893052"/>
              <a:gd name="connsiteY185" fmla="*/ 93517 h 892469"/>
              <a:gd name="connsiteX186" fmla="*/ 179317 w 893052"/>
              <a:gd name="connsiteY186" fmla="*/ 85430 h 892469"/>
              <a:gd name="connsiteX187" fmla="*/ 196868 w 893052"/>
              <a:gd name="connsiteY187" fmla="*/ 87323 h 892469"/>
              <a:gd name="connsiteX188" fmla="*/ 226635 w 893052"/>
              <a:gd name="connsiteY188" fmla="*/ 115025 h 892469"/>
              <a:gd name="connsiteX189" fmla="*/ 251757 w 893052"/>
              <a:gd name="connsiteY189" fmla="*/ 118639 h 892469"/>
              <a:gd name="connsiteX190" fmla="*/ 265866 w 893052"/>
              <a:gd name="connsiteY190" fmla="*/ 109863 h 892469"/>
              <a:gd name="connsiteX191" fmla="*/ 270684 w 893052"/>
              <a:gd name="connsiteY191" fmla="*/ 95066 h 892469"/>
              <a:gd name="connsiteX192" fmla="*/ 260704 w 893052"/>
              <a:gd name="connsiteY192" fmla="*/ 52049 h 892469"/>
              <a:gd name="connsiteX193" fmla="*/ 269135 w 893052"/>
              <a:gd name="connsiteY193" fmla="*/ 33638 h 892469"/>
              <a:gd name="connsiteX194" fmla="*/ 280664 w 893052"/>
              <a:gd name="connsiteY194" fmla="*/ 28820 h 892469"/>
              <a:gd name="connsiteX195" fmla="*/ 298903 w 893052"/>
              <a:gd name="connsiteY195" fmla="*/ 35359 h 892469"/>
              <a:gd name="connsiteX196" fmla="*/ 321959 w 893052"/>
              <a:gd name="connsiteY196" fmla="*/ 72525 h 892469"/>
              <a:gd name="connsiteX197" fmla="*/ 337961 w 893052"/>
              <a:gd name="connsiteY197" fmla="*/ 80268 h 892469"/>
              <a:gd name="connsiteX198" fmla="*/ 359470 w 893052"/>
              <a:gd name="connsiteY198" fmla="*/ 74246 h 892469"/>
              <a:gd name="connsiteX199" fmla="*/ 367385 w 893052"/>
              <a:gd name="connsiteY199" fmla="*/ 62717 h 892469"/>
              <a:gd name="connsiteX200" fmla="*/ 369105 w 893052"/>
              <a:gd name="connsiteY200" fmla="*/ 17980 h 892469"/>
              <a:gd name="connsiteX201" fmla="*/ 381838 w 893052"/>
              <a:gd name="connsiteY201" fmla="*/ 1634 h 892469"/>
              <a:gd name="connsiteX202" fmla="*/ 386484 w 893052"/>
              <a:gd name="connsiteY202" fmla="*/ 602 h 892469"/>
              <a:gd name="connsiteX203" fmla="*/ 412122 w 893052"/>
              <a:gd name="connsiteY203" fmla="*/ 16260 h 892469"/>
              <a:gd name="connsiteX204" fmla="*/ 423478 w 893052"/>
              <a:gd name="connsiteY204" fmla="*/ 54114 h 892469"/>
              <a:gd name="connsiteX205" fmla="*/ 434662 w 893052"/>
              <a:gd name="connsiteY205" fmla="*/ 64266 h 892469"/>
              <a:gd name="connsiteX206" fmla="*/ 459095 w 893052"/>
              <a:gd name="connsiteY206" fmla="*/ 64266 h 892469"/>
              <a:gd name="connsiteX207" fmla="*/ 469935 w 893052"/>
              <a:gd name="connsiteY207" fmla="*/ 54458 h 892469"/>
              <a:gd name="connsiteX208" fmla="*/ 482669 w 893052"/>
              <a:gd name="connsiteY208" fmla="*/ 12646 h 892469"/>
              <a:gd name="connsiteX209" fmla="*/ 500047 w 893052"/>
              <a:gd name="connsiteY209" fmla="*/ 85 h 89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155" cap="flat">
            <a:noFill/>
            <a:prstDash val="solid"/>
            <a:miter/>
          </a:ln>
        </p:spPr>
        <p:txBody>
          <a:bodyPr wrap="square" rtlCol="0" anchor="ctr">
            <a:noAutofit/>
          </a:bodyPr>
          <a:lstStyle/>
          <a:p>
            <a:endParaRPr lang="en-US"/>
          </a:p>
        </p:txBody>
      </p:sp>
      <p:grpSp>
        <p:nvGrpSpPr>
          <p:cNvPr id="174" name="Group 173">
            <a:extLst>
              <a:ext uri="{FF2B5EF4-FFF2-40B4-BE49-F238E27FC236}">
                <a16:creationId xmlns:a16="http://schemas.microsoft.com/office/drawing/2014/main" xmlns="" id="{4A8E10A3-87FE-411F-8160-E4A16FBE5C18}"/>
              </a:ext>
            </a:extLst>
          </p:cNvPr>
          <p:cNvGrpSpPr/>
          <p:nvPr/>
        </p:nvGrpSpPr>
        <p:grpSpPr>
          <a:xfrm>
            <a:off x="9353754" y="4997985"/>
            <a:ext cx="1239124" cy="577933"/>
            <a:chOff x="9321722" y="3647694"/>
            <a:chExt cx="1239124" cy="577933"/>
          </a:xfrm>
        </p:grpSpPr>
        <p:grpSp>
          <p:nvGrpSpPr>
            <p:cNvPr id="175" name="Group 174">
              <a:extLst>
                <a:ext uri="{FF2B5EF4-FFF2-40B4-BE49-F238E27FC236}">
                  <a16:creationId xmlns:a16="http://schemas.microsoft.com/office/drawing/2014/main" xmlns="" id="{D9DFACE2-C01D-41A1-9C0A-6263A2FEB124}"/>
                </a:ext>
              </a:extLst>
            </p:cNvPr>
            <p:cNvGrpSpPr/>
            <p:nvPr/>
          </p:nvGrpSpPr>
          <p:grpSpPr>
            <a:xfrm rot="9652240">
              <a:off x="9321722" y="3647694"/>
              <a:ext cx="830987" cy="577933"/>
              <a:chOff x="5405974" y="1533288"/>
              <a:chExt cx="611040" cy="424965"/>
            </a:xfrm>
          </p:grpSpPr>
          <p:sp>
            <p:nvSpPr>
              <p:cNvPr id="179" name="Trapezoid 178">
                <a:extLst>
                  <a:ext uri="{FF2B5EF4-FFF2-40B4-BE49-F238E27FC236}">
                    <a16:creationId xmlns:a16="http://schemas.microsoft.com/office/drawing/2014/main" xmlns="" id="{7933EEAA-4372-4E6E-B080-989D7C86440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Trapezoid 179">
                <a:extLst>
                  <a:ext uri="{FF2B5EF4-FFF2-40B4-BE49-F238E27FC236}">
                    <a16:creationId xmlns:a16="http://schemas.microsoft.com/office/drawing/2014/main" xmlns="" id="{3D83A195-5740-4BED-B69A-C7FA44BE5FA7}"/>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rapezoid 180">
                <a:extLst>
                  <a:ext uri="{FF2B5EF4-FFF2-40B4-BE49-F238E27FC236}">
                    <a16:creationId xmlns:a16="http://schemas.microsoft.com/office/drawing/2014/main" xmlns="" id="{3B4FC330-7F8A-43B5-985B-55F5E4F35871}"/>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rapezoid 181">
                <a:extLst>
                  <a:ext uri="{FF2B5EF4-FFF2-40B4-BE49-F238E27FC236}">
                    <a16:creationId xmlns:a16="http://schemas.microsoft.com/office/drawing/2014/main" xmlns="" id="{CCE0CA2E-64C6-4D2B-B04B-0556FBF44D65}"/>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rapezoid 182">
                <a:extLst>
                  <a:ext uri="{FF2B5EF4-FFF2-40B4-BE49-F238E27FC236}">
                    <a16:creationId xmlns:a16="http://schemas.microsoft.com/office/drawing/2014/main" xmlns="" id="{EFF41D70-805D-4A30-926C-EDBBE6189782}"/>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6" name="Group 175">
              <a:extLst>
                <a:ext uri="{FF2B5EF4-FFF2-40B4-BE49-F238E27FC236}">
                  <a16:creationId xmlns:a16="http://schemas.microsoft.com/office/drawing/2014/main" xmlns="" id="{6755CC93-2275-4511-A2BE-B151B3A394B3}"/>
                </a:ext>
              </a:extLst>
            </p:cNvPr>
            <p:cNvGrpSpPr/>
            <p:nvPr/>
          </p:nvGrpSpPr>
          <p:grpSpPr>
            <a:xfrm rot="2979890" flipH="1">
              <a:off x="10051358" y="3654191"/>
              <a:ext cx="509488" cy="509489"/>
              <a:chOff x="5108331" y="1463790"/>
              <a:chExt cx="374637" cy="374637"/>
            </a:xfrm>
          </p:grpSpPr>
          <p:sp>
            <p:nvSpPr>
              <p:cNvPr id="177" name="Oval 176">
                <a:extLst>
                  <a:ext uri="{FF2B5EF4-FFF2-40B4-BE49-F238E27FC236}">
                    <a16:creationId xmlns:a16="http://schemas.microsoft.com/office/drawing/2014/main" xmlns="" id="{6862881E-F60F-462D-85D7-9BC8170787EA}"/>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Freeform: Shape 138">
                <a:extLst>
                  <a:ext uri="{FF2B5EF4-FFF2-40B4-BE49-F238E27FC236}">
                    <a16:creationId xmlns:a16="http://schemas.microsoft.com/office/drawing/2014/main" xmlns="" id="{BE4FBBD6-5D50-4CF2-9DD3-40C94371A74B}"/>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8854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xmlns=""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a16="http://schemas.microsoft.com/office/drawing/2014/main" xmlns=""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xmlns=""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xmlns=""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xmlns=""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xmlns=""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2FA9F188-90E6-40A2-9335-DDFC6839B870}"/>
              </a:ext>
            </a:extLst>
          </p:cNvPr>
          <p:cNvSpPr txBox="1"/>
          <p:nvPr/>
        </p:nvSpPr>
        <p:spPr>
          <a:xfrm>
            <a:off x="0" y="3703750"/>
            <a:ext cx="12192000" cy="1631216"/>
          </a:xfrm>
          <a:prstGeom prst="rect">
            <a:avLst/>
          </a:prstGeom>
          <a:noFill/>
        </p:spPr>
        <p:txBody>
          <a:bodyPr wrap="square" rtlCol="0" anchor="ctr">
            <a:spAutoFit/>
          </a:bodyPr>
          <a:lstStyle/>
          <a:p>
            <a:pPr algn="ctr"/>
            <a:r>
              <a:rPr lang="ar-IQ" altLang="ko-KR" sz="2000" b="1" dirty="0">
                <a:solidFill>
                  <a:schemeClr val="bg1"/>
                </a:solidFill>
              </a:rPr>
              <a:t>علاء جاسم سليم </a:t>
            </a:r>
          </a:p>
          <a:p>
            <a:pPr algn="ctr"/>
            <a:r>
              <a:rPr lang="ar-IQ" altLang="ko-KR" sz="2000" b="1" dirty="0">
                <a:solidFill>
                  <a:schemeClr val="bg1"/>
                </a:solidFill>
              </a:rPr>
              <a:t>محمد محسن رضا </a:t>
            </a:r>
          </a:p>
          <a:p>
            <a:pPr algn="ctr"/>
            <a:r>
              <a:rPr lang="ar-IQ" altLang="ko-KR" sz="2000" b="1" dirty="0">
                <a:solidFill>
                  <a:schemeClr val="bg1"/>
                </a:solidFill>
              </a:rPr>
              <a:t>أمير رضا جاسم</a:t>
            </a:r>
          </a:p>
          <a:p>
            <a:pPr algn="ctr"/>
            <a:r>
              <a:rPr lang="ar-IQ" altLang="ko-KR" sz="2000" b="1" dirty="0" smtClean="0">
                <a:solidFill>
                  <a:schemeClr val="bg1"/>
                </a:solidFill>
              </a:rPr>
              <a:t>م.عمران </a:t>
            </a:r>
            <a:r>
              <a:rPr lang="ar-IQ" altLang="ko-KR" sz="2000" b="1" dirty="0">
                <a:solidFill>
                  <a:schemeClr val="bg1"/>
                </a:solidFill>
              </a:rPr>
              <a:t>احمد شبيب/ اللجنة الخامسة </a:t>
            </a:r>
          </a:p>
          <a:p>
            <a:pPr algn="ctr"/>
            <a:r>
              <a:rPr lang="ar-IQ" altLang="ko-KR" sz="2000" b="1" dirty="0">
                <a:solidFill>
                  <a:schemeClr val="bg1"/>
                </a:solidFill>
              </a:rPr>
              <a:t>م د.عامر عطا ياسين </a:t>
            </a:r>
            <a:endParaRPr lang="ko-KR" altLang="en-US" sz="2000" b="1" dirty="0">
              <a:solidFill>
                <a:schemeClr val="bg1"/>
              </a:solidFill>
              <a:cs typeface="Arial" pitchFamily="34" charset="0"/>
            </a:endParaRPr>
          </a:p>
        </p:txBody>
      </p:sp>
      <p:grpSp>
        <p:nvGrpSpPr>
          <p:cNvPr id="7" name="Group 6">
            <a:extLst>
              <a:ext uri="{FF2B5EF4-FFF2-40B4-BE49-F238E27FC236}">
                <a16:creationId xmlns:a16="http://schemas.microsoft.com/office/drawing/2014/main" xmlns="" id="{9735DCAE-0DE9-45E0-A48A-B18941551671}"/>
              </a:ext>
            </a:extLst>
          </p:cNvPr>
          <p:cNvGrpSpPr/>
          <p:nvPr/>
        </p:nvGrpSpPr>
        <p:grpSpPr>
          <a:xfrm rot="18418423">
            <a:off x="4303716" y="913867"/>
            <a:ext cx="469873" cy="327856"/>
            <a:chOff x="5405974" y="1533288"/>
            <a:chExt cx="608646" cy="424685"/>
          </a:xfrm>
        </p:grpSpPr>
        <p:sp>
          <p:nvSpPr>
            <p:cNvPr id="8" name="Trapezoid 7">
              <a:extLst>
                <a:ext uri="{FF2B5EF4-FFF2-40B4-BE49-F238E27FC236}">
                  <a16:creationId xmlns:a16="http://schemas.microsoft.com/office/drawing/2014/main" xmlns=""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xmlns=""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xmlns=""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xmlns=""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xmlns=""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xmlns="" id="{ED81B5EA-563E-4DB8-9CFD-33E2046DB885}"/>
              </a:ext>
            </a:extLst>
          </p:cNvPr>
          <p:cNvGrpSpPr/>
          <p:nvPr/>
        </p:nvGrpSpPr>
        <p:grpSpPr>
          <a:xfrm rot="5679320">
            <a:off x="3660567" y="766686"/>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xmlns=""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xmlns=""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xmlns="" id="{141212BB-D030-4BEF-BE2B-E8A3CC790CBA}"/>
              </a:ext>
            </a:extLst>
          </p:cNvPr>
          <p:cNvGrpSpPr/>
          <p:nvPr/>
        </p:nvGrpSpPr>
        <p:grpSpPr>
          <a:xfrm rot="15664019">
            <a:off x="2599627" y="755269"/>
            <a:ext cx="414152" cy="1446605"/>
            <a:chOff x="391499" y="630207"/>
            <a:chExt cx="531848" cy="1593194"/>
          </a:xfrm>
        </p:grpSpPr>
        <p:sp>
          <p:nvSpPr>
            <p:cNvPr id="45" name="Rectangle: Rounded Corners 44">
              <a:extLst>
                <a:ext uri="{FF2B5EF4-FFF2-40B4-BE49-F238E27FC236}">
                  <a16:creationId xmlns:a16="http://schemas.microsoft.com/office/drawing/2014/main" xmlns=""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xmlns=""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xmlns="" id="{C5481BE7-71C0-450E-A70A-571423B47A0D}"/>
              </a:ext>
            </a:extLst>
          </p:cNvPr>
          <p:cNvGrpSpPr/>
          <p:nvPr/>
        </p:nvGrpSpPr>
        <p:grpSpPr>
          <a:xfrm rot="1062574">
            <a:off x="3199973" y="941787"/>
            <a:ext cx="437403" cy="437403"/>
            <a:chOff x="121429" y="411151"/>
            <a:chExt cx="607375" cy="607375"/>
          </a:xfrm>
        </p:grpSpPr>
        <p:sp>
          <p:nvSpPr>
            <p:cNvPr id="41" name="Oval 40">
              <a:extLst>
                <a:ext uri="{FF2B5EF4-FFF2-40B4-BE49-F238E27FC236}">
                  <a16:creationId xmlns:a16="http://schemas.microsoft.com/office/drawing/2014/main" xmlns=""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xmlns=""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xmlns=""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xmlns=""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xmlns="" id="{11477A9D-5103-4038-9015-597B6AB52E31}"/>
              </a:ext>
            </a:extLst>
          </p:cNvPr>
          <p:cNvSpPr/>
          <p:nvPr/>
        </p:nvSpPr>
        <p:spPr>
          <a:xfrm>
            <a:off x="1300382" y="3159774"/>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xmlns="" id="{11DF975C-FC1D-4FDC-BA0B-3E156064369A}"/>
              </a:ext>
            </a:extLst>
          </p:cNvPr>
          <p:cNvGrpSpPr/>
          <p:nvPr/>
        </p:nvGrpSpPr>
        <p:grpSpPr>
          <a:xfrm rot="1056235">
            <a:off x="1906974" y="1812283"/>
            <a:ext cx="391039" cy="1171393"/>
            <a:chOff x="391499" y="630207"/>
            <a:chExt cx="531845" cy="1593193"/>
          </a:xfrm>
        </p:grpSpPr>
        <p:sp>
          <p:nvSpPr>
            <p:cNvPr id="39" name="Rectangle: Rounded Corners 38">
              <a:extLst>
                <a:ext uri="{FF2B5EF4-FFF2-40B4-BE49-F238E27FC236}">
                  <a16:creationId xmlns:a16="http://schemas.microsoft.com/office/drawing/2014/main" xmlns=""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xmlns=""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xmlns="" id="{91E7D623-F73A-43EC-837E-03076914DBEF}"/>
              </a:ext>
            </a:extLst>
          </p:cNvPr>
          <p:cNvSpPr/>
          <p:nvPr/>
        </p:nvSpPr>
        <p:spPr>
          <a:xfrm>
            <a:off x="1820847" y="1583740"/>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2C054BD6-D082-4DC0-8827-D7E8070099FB}"/>
              </a:ext>
            </a:extLst>
          </p:cNvPr>
          <p:cNvSpPr/>
          <p:nvPr/>
        </p:nvSpPr>
        <p:spPr>
          <a:xfrm>
            <a:off x="1877572" y="1640465"/>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5B9507AB-3C37-4D88-B35B-F394E88D376E}"/>
              </a:ext>
            </a:extLst>
          </p:cNvPr>
          <p:cNvSpPr/>
          <p:nvPr/>
        </p:nvSpPr>
        <p:spPr>
          <a:xfrm>
            <a:off x="1980909" y="1744339"/>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xmlns="" id="{4E1D1415-C04D-4B04-894B-0DACAB00CF83}"/>
              </a:ext>
            </a:extLst>
          </p:cNvPr>
          <p:cNvSpPr/>
          <p:nvPr/>
        </p:nvSpPr>
        <p:spPr>
          <a:xfrm>
            <a:off x="2049573" y="1812466"/>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xmlns="" id="{4930E9EE-A029-4432-A909-6D41C8ABBA87}"/>
              </a:ext>
            </a:extLst>
          </p:cNvPr>
          <p:cNvSpPr/>
          <p:nvPr/>
        </p:nvSpPr>
        <p:spPr>
          <a:xfrm>
            <a:off x="1486609" y="3089034"/>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xmlns="" id="{9D3DBAE6-A187-408C-9B1B-2F6D5D6AEB72}"/>
              </a:ext>
            </a:extLst>
          </p:cNvPr>
          <p:cNvSpPr/>
          <p:nvPr/>
        </p:nvSpPr>
        <p:spPr>
          <a:xfrm>
            <a:off x="1649300" y="2837589"/>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xmlns="" id="{7FFA7157-9D15-4357-AF8E-091BDDBE9CC9}"/>
              </a:ext>
            </a:extLst>
          </p:cNvPr>
          <p:cNvGrpSpPr/>
          <p:nvPr/>
        </p:nvGrpSpPr>
        <p:grpSpPr>
          <a:xfrm rot="14887317" flipH="1">
            <a:off x="4294996" y="1337588"/>
            <a:ext cx="471722" cy="328072"/>
            <a:chOff x="5405974" y="1533288"/>
            <a:chExt cx="611040" cy="424965"/>
          </a:xfrm>
        </p:grpSpPr>
        <p:sp>
          <p:nvSpPr>
            <p:cNvPr id="19" name="Trapezoid 18">
              <a:extLst>
                <a:ext uri="{FF2B5EF4-FFF2-40B4-BE49-F238E27FC236}">
                  <a16:creationId xmlns:a16="http://schemas.microsoft.com/office/drawing/2014/main" xmlns=""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xmlns=""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xmlns=""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xmlns=""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xmlns=""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xmlns="" id="{9F3BC3B0-8C89-4C8E-835C-640F128DD074}"/>
              </a:ext>
            </a:extLst>
          </p:cNvPr>
          <p:cNvGrpSpPr/>
          <p:nvPr/>
        </p:nvGrpSpPr>
        <p:grpSpPr>
          <a:xfrm rot="2713823">
            <a:off x="4107620" y="1092000"/>
            <a:ext cx="289218" cy="289219"/>
            <a:chOff x="5108323" y="1463792"/>
            <a:chExt cx="374636" cy="374638"/>
          </a:xfrm>
        </p:grpSpPr>
        <p:sp>
          <p:nvSpPr>
            <p:cNvPr id="37" name="Oval 36">
              <a:extLst>
                <a:ext uri="{FF2B5EF4-FFF2-40B4-BE49-F238E27FC236}">
                  <a16:creationId xmlns:a16="http://schemas.microsoft.com/office/drawing/2014/main" xmlns=""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xmlns=""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5061" y="276416"/>
            <a:ext cx="2666153" cy="26661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62" name="Group 61">
            <a:extLst>
              <a:ext uri="{FF2B5EF4-FFF2-40B4-BE49-F238E27FC236}">
                <a16:creationId xmlns:a16="http://schemas.microsoft.com/office/drawing/2014/main" xmlns="" id="{7FFA7157-9D15-4357-AF8E-091BDDBE9CC9}"/>
              </a:ext>
            </a:extLst>
          </p:cNvPr>
          <p:cNvGrpSpPr/>
          <p:nvPr/>
        </p:nvGrpSpPr>
        <p:grpSpPr>
          <a:xfrm rot="14887317" flipH="1">
            <a:off x="4275508" y="1335990"/>
            <a:ext cx="471722" cy="328072"/>
            <a:chOff x="5405974" y="1533288"/>
            <a:chExt cx="611040" cy="424965"/>
          </a:xfrm>
        </p:grpSpPr>
        <p:sp>
          <p:nvSpPr>
            <p:cNvPr id="63" name="Trapezoid 62">
              <a:extLst>
                <a:ext uri="{FF2B5EF4-FFF2-40B4-BE49-F238E27FC236}">
                  <a16:creationId xmlns:a16="http://schemas.microsoft.com/office/drawing/2014/main" xmlns=""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rapezoid 63">
              <a:extLst>
                <a:ext uri="{FF2B5EF4-FFF2-40B4-BE49-F238E27FC236}">
                  <a16:creationId xmlns:a16="http://schemas.microsoft.com/office/drawing/2014/main" xmlns=""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rapezoid 64">
              <a:extLst>
                <a:ext uri="{FF2B5EF4-FFF2-40B4-BE49-F238E27FC236}">
                  <a16:creationId xmlns:a16="http://schemas.microsoft.com/office/drawing/2014/main" xmlns=""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rapezoid 65">
              <a:extLst>
                <a:ext uri="{FF2B5EF4-FFF2-40B4-BE49-F238E27FC236}">
                  <a16:creationId xmlns:a16="http://schemas.microsoft.com/office/drawing/2014/main" xmlns=""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apezoid 66">
              <a:extLst>
                <a:ext uri="{FF2B5EF4-FFF2-40B4-BE49-F238E27FC236}">
                  <a16:creationId xmlns:a16="http://schemas.microsoft.com/office/drawing/2014/main" xmlns=""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 name="Group 67">
            <a:extLst>
              <a:ext uri="{FF2B5EF4-FFF2-40B4-BE49-F238E27FC236}">
                <a16:creationId xmlns:a16="http://schemas.microsoft.com/office/drawing/2014/main" xmlns="" id="{9F3BC3B0-8C89-4C8E-835C-640F128DD074}"/>
              </a:ext>
            </a:extLst>
          </p:cNvPr>
          <p:cNvGrpSpPr/>
          <p:nvPr/>
        </p:nvGrpSpPr>
        <p:grpSpPr>
          <a:xfrm rot="2713823">
            <a:off x="4103303" y="1087560"/>
            <a:ext cx="289218" cy="289219"/>
            <a:chOff x="5108323" y="1463792"/>
            <a:chExt cx="374636" cy="374638"/>
          </a:xfrm>
        </p:grpSpPr>
        <p:sp>
          <p:nvSpPr>
            <p:cNvPr id="69" name="Oval 68">
              <a:extLst>
                <a:ext uri="{FF2B5EF4-FFF2-40B4-BE49-F238E27FC236}">
                  <a16:creationId xmlns:a16="http://schemas.microsoft.com/office/drawing/2014/main" xmlns=""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37">
              <a:extLst>
                <a:ext uri="{FF2B5EF4-FFF2-40B4-BE49-F238E27FC236}">
                  <a16:creationId xmlns:a16="http://schemas.microsoft.com/office/drawing/2014/main" xmlns=""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
        <p:nvSpPr>
          <p:cNvPr id="71" name="TextBox 70">
            <a:extLst>
              <a:ext uri="{FF2B5EF4-FFF2-40B4-BE49-F238E27FC236}">
                <a16:creationId xmlns:a16="http://schemas.microsoft.com/office/drawing/2014/main" xmlns="" id="{F10AD175-3BE0-4030-A3E2-687241974AF5}"/>
              </a:ext>
            </a:extLst>
          </p:cNvPr>
          <p:cNvSpPr txBox="1"/>
          <p:nvPr/>
        </p:nvSpPr>
        <p:spPr>
          <a:xfrm>
            <a:off x="4381229" y="168972"/>
            <a:ext cx="12191852" cy="1200329"/>
          </a:xfrm>
          <a:prstGeom prst="rect">
            <a:avLst/>
          </a:prstGeom>
          <a:noFill/>
        </p:spPr>
        <p:txBody>
          <a:bodyPr wrap="square" rtlCol="0" anchor="ctr">
            <a:spAutoFit/>
          </a:bodyPr>
          <a:lstStyle/>
          <a:p>
            <a:pPr algn="ctr"/>
            <a:r>
              <a:rPr lang="ar-IQ" altLang="ko-KR" sz="2400" b="1" dirty="0" smtClean="0">
                <a:solidFill>
                  <a:schemeClr val="bg1"/>
                </a:solidFill>
                <a:cs typeface="Arial" pitchFamily="34" charset="0"/>
              </a:rPr>
              <a:t>الجامعة </a:t>
            </a:r>
            <a:r>
              <a:rPr lang="ar-IQ" altLang="ko-KR" sz="2400" b="1" dirty="0">
                <a:solidFill>
                  <a:schemeClr val="bg1"/>
                </a:solidFill>
                <a:cs typeface="Arial" pitchFamily="34" charset="0"/>
              </a:rPr>
              <a:t>التقنية الوسطى</a:t>
            </a:r>
          </a:p>
          <a:p>
            <a:pPr algn="ctr"/>
            <a:r>
              <a:rPr lang="ar-IQ" altLang="ko-KR" sz="2400" b="1" dirty="0">
                <a:solidFill>
                  <a:schemeClr val="bg1"/>
                </a:solidFill>
                <a:cs typeface="Arial" pitchFamily="34" charset="0"/>
              </a:rPr>
              <a:t>الكلية التقنية الهندسية الكهربائية</a:t>
            </a:r>
          </a:p>
          <a:p>
            <a:pPr algn="ctr"/>
            <a:r>
              <a:rPr lang="ar-IQ" altLang="ko-KR" sz="2400" b="1" dirty="0">
                <a:solidFill>
                  <a:schemeClr val="bg1"/>
                </a:solidFill>
                <a:cs typeface="Arial" pitchFamily="34" charset="0"/>
              </a:rPr>
              <a:t>قسم تقنيات السيطرة والاتمتة</a:t>
            </a:r>
            <a:endParaRPr lang="ko-KR" altLang="en-US" sz="2400" b="1" dirty="0">
              <a:solidFill>
                <a:schemeClr val="bg1"/>
              </a:solidFill>
              <a:cs typeface="Arial" pitchFamily="34" charset="0"/>
            </a:endParaRPr>
          </a:p>
        </p:txBody>
      </p:sp>
      <p:grpSp>
        <p:nvGrpSpPr>
          <p:cNvPr id="74" name="Group 73">
            <a:extLst>
              <a:ext uri="{FF2B5EF4-FFF2-40B4-BE49-F238E27FC236}">
                <a16:creationId xmlns:a16="http://schemas.microsoft.com/office/drawing/2014/main" xmlns="" id="{5F6B2CB2-A23E-439A-B6FE-8ABDF41AA9B2}"/>
              </a:ext>
            </a:extLst>
          </p:cNvPr>
          <p:cNvGrpSpPr/>
          <p:nvPr/>
        </p:nvGrpSpPr>
        <p:grpSpPr>
          <a:xfrm>
            <a:off x="8000069" y="4778223"/>
            <a:ext cx="4190657" cy="2083614"/>
            <a:chOff x="2141211" y="1548026"/>
            <a:chExt cx="9211525" cy="4580013"/>
          </a:xfrm>
        </p:grpSpPr>
        <p:grpSp>
          <p:nvGrpSpPr>
            <p:cNvPr id="75" name="Group 74">
              <a:extLst>
                <a:ext uri="{FF2B5EF4-FFF2-40B4-BE49-F238E27FC236}">
                  <a16:creationId xmlns:a16="http://schemas.microsoft.com/office/drawing/2014/main" xmlns="" id="{207EAB9B-AF26-4450-8D8B-167B404C8CD8}"/>
                </a:ext>
              </a:extLst>
            </p:cNvPr>
            <p:cNvGrpSpPr/>
            <p:nvPr/>
          </p:nvGrpSpPr>
          <p:grpSpPr>
            <a:xfrm>
              <a:off x="2141211" y="2961574"/>
              <a:ext cx="4458905" cy="3166465"/>
              <a:chOff x="2141211" y="2961574"/>
              <a:chExt cx="4458905" cy="3166465"/>
            </a:xfrm>
          </p:grpSpPr>
          <p:grpSp>
            <p:nvGrpSpPr>
              <p:cNvPr id="143" name="Group 142">
                <a:extLst>
                  <a:ext uri="{FF2B5EF4-FFF2-40B4-BE49-F238E27FC236}">
                    <a16:creationId xmlns:a16="http://schemas.microsoft.com/office/drawing/2014/main" xmlns="" id="{125D6A78-CAD3-4839-8F48-C47E41A369DC}"/>
                  </a:ext>
                </a:extLst>
              </p:cNvPr>
              <p:cNvGrpSpPr/>
              <p:nvPr/>
            </p:nvGrpSpPr>
            <p:grpSpPr>
              <a:xfrm>
                <a:off x="2141211" y="3646500"/>
                <a:ext cx="4458905" cy="2481539"/>
                <a:chOff x="2049404" y="3512503"/>
                <a:chExt cx="4458905" cy="2481539"/>
              </a:xfrm>
            </p:grpSpPr>
            <p:sp>
              <p:nvSpPr>
                <p:cNvPr id="200" name="Rectangle 199">
                  <a:extLst>
                    <a:ext uri="{FF2B5EF4-FFF2-40B4-BE49-F238E27FC236}">
                      <a16:creationId xmlns:a16="http://schemas.microsoft.com/office/drawing/2014/main" xmlns="" id="{B1D59065-2522-4028-81F1-D5F492F4F1DC}"/>
                    </a:ext>
                  </a:extLst>
                </p:cNvPr>
                <p:cNvSpPr/>
                <p:nvPr/>
              </p:nvSpPr>
              <p:spPr>
                <a:xfrm>
                  <a:off x="2049404" y="3512503"/>
                  <a:ext cx="4458905" cy="2481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xmlns="" id="{510DCFAF-AB17-4258-BB0C-2E3B5BFD5777}"/>
                    </a:ext>
                  </a:extLst>
                </p:cNvPr>
                <p:cNvSpPr/>
                <p:nvPr/>
              </p:nvSpPr>
              <p:spPr>
                <a:xfrm>
                  <a:off x="2049404" y="3764590"/>
                  <a:ext cx="4458905" cy="2229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4" name="Rectangle: Top Corners Rounded 195">
                <a:extLst>
                  <a:ext uri="{FF2B5EF4-FFF2-40B4-BE49-F238E27FC236}">
                    <a16:creationId xmlns:a16="http://schemas.microsoft.com/office/drawing/2014/main" xmlns="" id="{2EEA2A34-466B-4433-B5BB-4E6F62D66B08}"/>
                  </a:ext>
                </a:extLst>
              </p:cNvPr>
              <p:cNvSpPr/>
              <p:nvPr/>
            </p:nvSpPr>
            <p:spPr>
              <a:xfrm>
                <a:off x="3302673" y="4426085"/>
                <a:ext cx="731071" cy="169290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xmlns="" id="{738599C5-0B29-44BA-9E11-EDFDAA318CBD}"/>
                  </a:ext>
                </a:extLst>
              </p:cNvPr>
              <p:cNvSpPr/>
              <p:nvPr/>
            </p:nvSpPr>
            <p:spPr>
              <a:xfrm>
                <a:off x="3683564" y="4761245"/>
                <a:ext cx="350180" cy="13577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xmlns="" id="{56B712C9-5F08-49D2-B48E-9E58BF4D67F6}"/>
                  </a:ext>
                </a:extLst>
              </p:cNvPr>
              <p:cNvGrpSpPr/>
              <p:nvPr/>
            </p:nvGrpSpPr>
            <p:grpSpPr>
              <a:xfrm>
                <a:off x="2317238" y="3976797"/>
                <a:ext cx="379603" cy="2139464"/>
                <a:chOff x="-2634905" y="4064178"/>
                <a:chExt cx="379603" cy="2139464"/>
              </a:xfrm>
            </p:grpSpPr>
            <p:sp>
              <p:nvSpPr>
                <p:cNvPr id="188" name="Oval 187">
                  <a:extLst>
                    <a:ext uri="{FF2B5EF4-FFF2-40B4-BE49-F238E27FC236}">
                      <a16:creationId xmlns:a16="http://schemas.microsoft.com/office/drawing/2014/main" xmlns="" id="{A6C7FAB4-F041-4919-9836-A430BB534941}"/>
                    </a:ext>
                  </a:extLst>
                </p:cNvPr>
                <p:cNvSpPr/>
                <p:nvPr/>
              </p:nvSpPr>
              <p:spPr>
                <a:xfrm>
                  <a:off x="-2634905" y="4064178"/>
                  <a:ext cx="379603" cy="3796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Top Corners Rounded 240">
                  <a:extLst>
                    <a:ext uri="{FF2B5EF4-FFF2-40B4-BE49-F238E27FC236}">
                      <a16:creationId xmlns:a16="http://schemas.microsoft.com/office/drawing/2014/main" xmlns="" id="{A387ECB2-87F8-4D48-B639-92AD1FDFB2D8}"/>
                    </a:ext>
                  </a:extLst>
                </p:cNvPr>
                <p:cNvSpPr/>
                <p:nvPr/>
              </p:nvSpPr>
              <p:spPr>
                <a:xfrm>
                  <a:off x="-2559476" y="4139682"/>
                  <a:ext cx="240928" cy="206396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xmlns="" id="{E3859EB6-21A3-4B48-9844-C8355420C472}"/>
                    </a:ext>
                  </a:extLst>
                </p:cNvPr>
                <p:cNvSpPr/>
                <p:nvPr/>
              </p:nvSpPr>
              <p:spPr>
                <a:xfrm>
                  <a:off x="-2433468" y="4271109"/>
                  <a:ext cx="120438" cy="19325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xmlns="" id="{C86A9340-B0A6-432E-8199-13DAA7280716}"/>
                    </a:ext>
                  </a:extLst>
                </p:cNvPr>
                <p:cNvGrpSpPr/>
                <p:nvPr/>
              </p:nvGrpSpPr>
              <p:grpSpPr>
                <a:xfrm>
                  <a:off x="-2605327" y="4699470"/>
                  <a:ext cx="348698" cy="148770"/>
                  <a:chOff x="2203573" y="4490681"/>
                  <a:chExt cx="348698" cy="148770"/>
                </a:xfrm>
              </p:grpSpPr>
              <p:sp>
                <p:nvSpPr>
                  <p:cNvPr id="198" name="Rectangle 197">
                    <a:extLst>
                      <a:ext uri="{FF2B5EF4-FFF2-40B4-BE49-F238E27FC236}">
                        <a16:creationId xmlns:a16="http://schemas.microsoft.com/office/drawing/2014/main" xmlns="" id="{8875E8C0-33A1-4D93-9D54-996DCDFC2F2E}"/>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xmlns="" id="{CD1CCAA4-2335-463D-854B-8E266103045A}"/>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a:extLst>
                    <a:ext uri="{FF2B5EF4-FFF2-40B4-BE49-F238E27FC236}">
                      <a16:creationId xmlns:a16="http://schemas.microsoft.com/office/drawing/2014/main" xmlns="" id="{6DF0FA47-2726-4529-96E5-9DC12CDF5C19}"/>
                    </a:ext>
                  </a:extLst>
                </p:cNvPr>
                <p:cNvGrpSpPr/>
                <p:nvPr/>
              </p:nvGrpSpPr>
              <p:grpSpPr>
                <a:xfrm>
                  <a:off x="-2605327" y="5103800"/>
                  <a:ext cx="348698" cy="148770"/>
                  <a:chOff x="2203573" y="4490681"/>
                  <a:chExt cx="348698" cy="148770"/>
                </a:xfrm>
              </p:grpSpPr>
              <p:sp>
                <p:nvSpPr>
                  <p:cNvPr id="196" name="Rectangle 195">
                    <a:extLst>
                      <a:ext uri="{FF2B5EF4-FFF2-40B4-BE49-F238E27FC236}">
                        <a16:creationId xmlns:a16="http://schemas.microsoft.com/office/drawing/2014/main" xmlns="" id="{2CCDDA18-F482-4412-9C89-9AF91F52114D}"/>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xmlns="" id="{9AFE68C3-4776-416D-9533-163393D1A0C2}"/>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3" name="Group 192">
                  <a:extLst>
                    <a:ext uri="{FF2B5EF4-FFF2-40B4-BE49-F238E27FC236}">
                      <a16:creationId xmlns:a16="http://schemas.microsoft.com/office/drawing/2014/main" xmlns="" id="{029CABFF-F2CD-4309-A83D-F67DE83F3F0F}"/>
                    </a:ext>
                  </a:extLst>
                </p:cNvPr>
                <p:cNvGrpSpPr/>
                <p:nvPr/>
              </p:nvGrpSpPr>
              <p:grpSpPr>
                <a:xfrm>
                  <a:off x="-2605327" y="5508130"/>
                  <a:ext cx="348698" cy="148770"/>
                  <a:chOff x="2203573" y="4490681"/>
                  <a:chExt cx="348698" cy="148770"/>
                </a:xfrm>
              </p:grpSpPr>
              <p:sp>
                <p:nvSpPr>
                  <p:cNvPr id="194" name="Rectangle 193">
                    <a:extLst>
                      <a:ext uri="{FF2B5EF4-FFF2-40B4-BE49-F238E27FC236}">
                        <a16:creationId xmlns:a16="http://schemas.microsoft.com/office/drawing/2014/main" xmlns="" id="{4BD295CE-CEA5-4919-B8BC-CFC6296BEB04}"/>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xmlns="" id="{63B52363-82DD-4EC2-BCAE-695FBCA29133}"/>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7" name="Group 146">
                <a:extLst>
                  <a:ext uri="{FF2B5EF4-FFF2-40B4-BE49-F238E27FC236}">
                    <a16:creationId xmlns:a16="http://schemas.microsoft.com/office/drawing/2014/main" xmlns="" id="{0D234521-67C4-47BA-BC9F-D54FC659C967}"/>
                  </a:ext>
                </a:extLst>
              </p:cNvPr>
              <p:cNvGrpSpPr/>
              <p:nvPr/>
            </p:nvGrpSpPr>
            <p:grpSpPr>
              <a:xfrm>
                <a:off x="4179460" y="4432067"/>
                <a:ext cx="731071" cy="1692900"/>
                <a:chOff x="-772683" y="4329325"/>
                <a:chExt cx="731071" cy="1692900"/>
              </a:xfrm>
              <a:solidFill>
                <a:schemeClr val="accent1">
                  <a:lumMod val="75000"/>
                </a:schemeClr>
              </a:solidFill>
            </p:grpSpPr>
            <p:sp>
              <p:nvSpPr>
                <p:cNvPr id="186" name="Rectangle: Top Corners Rounded 237">
                  <a:extLst>
                    <a:ext uri="{FF2B5EF4-FFF2-40B4-BE49-F238E27FC236}">
                      <a16:creationId xmlns:a16="http://schemas.microsoft.com/office/drawing/2014/main" xmlns="" id="{07DCB766-9F70-4CE1-8F80-67C703A65EC1}"/>
                    </a:ext>
                  </a:extLst>
                </p:cNvPr>
                <p:cNvSpPr/>
                <p:nvPr/>
              </p:nvSpPr>
              <p:spPr>
                <a:xfrm>
                  <a:off x="-772683" y="4329325"/>
                  <a:ext cx="731071" cy="169290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xmlns="" id="{E91E80A4-B3A2-4BAF-8D67-1C23426F0FE2}"/>
                    </a:ext>
                  </a:extLst>
                </p:cNvPr>
                <p:cNvSpPr/>
                <p:nvPr/>
              </p:nvSpPr>
              <p:spPr>
                <a:xfrm>
                  <a:off x="-391792" y="4664485"/>
                  <a:ext cx="350180" cy="13577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a:extLst>
                  <a:ext uri="{FF2B5EF4-FFF2-40B4-BE49-F238E27FC236}">
                    <a16:creationId xmlns:a16="http://schemas.microsoft.com/office/drawing/2014/main" xmlns="" id="{49FABB2E-0A32-4AD0-955D-DE5E43CF39E0}"/>
                  </a:ext>
                </a:extLst>
              </p:cNvPr>
              <p:cNvGrpSpPr/>
              <p:nvPr/>
            </p:nvGrpSpPr>
            <p:grpSpPr>
              <a:xfrm>
                <a:off x="2832087" y="3984940"/>
                <a:ext cx="379603" cy="2139464"/>
                <a:chOff x="-2634905" y="4064178"/>
                <a:chExt cx="379603" cy="2139464"/>
              </a:xfrm>
            </p:grpSpPr>
            <p:sp>
              <p:nvSpPr>
                <p:cNvPr id="174" name="Oval 173">
                  <a:extLst>
                    <a:ext uri="{FF2B5EF4-FFF2-40B4-BE49-F238E27FC236}">
                      <a16:creationId xmlns:a16="http://schemas.microsoft.com/office/drawing/2014/main" xmlns="" id="{39B1E4C2-2C56-4E26-9C32-CD1E5B7583DC}"/>
                    </a:ext>
                  </a:extLst>
                </p:cNvPr>
                <p:cNvSpPr/>
                <p:nvPr/>
              </p:nvSpPr>
              <p:spPr>
                <a:xfrm>
                  <a:off x="-2634905" y="4064178"/>
                  <a:ext cx="379603" cy="3796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Top Corners Rounded 226">
                  <a:extLst>
                    <a:ext uri="{FF2B5EF4-FFF2-40B4-BE49-F238E27FC236}">
                      <a16:creationId xmlns:a16="http://schemas.microsoft.com/office/drawing/2014/main" xmlns="" id="{6F1CD165-142C-4ECB-95B4-8BB05C22563E}"/>
                    </a:ext>
                  </a:extLst>
                </p:cNvPr>
                <p:cNvSpPr/>
                <p:nvPr/>
              </p:nvSpPr>
              <p:spPr>
                <a:xfrm>
                  <a:off x="-2559476" y="4139682"/>
                  <a:ext cx="240928" cy="206396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xmlns="" id="{C1958448-6289-4DA7-A2F3-4EE67CD6C8F5}"/>
                    </a:ext>
                  </a:extLst>
                </p:cNvPr>
                <p:cNvSpPr/>
                <p:nvPr/>
              </p:nvSpPr>
              <p:spPr>
                <a:xfrm>
                  <a:off x="-2433468" y="4271109"/>
                  <a:ext cx="120438" cy="19325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7" name="Group 176">
                  <a:extLst>
                    <a:ext uri="{FF2B5EF4-FFF2-40B4-BE49-F238E27FC236}">
                      <a16:creationId xmlns:a16="http://schemas.microsoft.com/office/drawing/2014/main" xmlns="" id="{F0707740-6DEA-4CDF-A125-C116F7B86B2D}"/>
                    </a:ext>
                  </a:extLst>
                </p:cNvPr>
                <p:cNvGrpSpPr/>
                <p:nvPr/>
              </p:nvGrpSpPr>
              <p:grpSpPr>
                <a:xfrm>
                  <a:off x="-2605327" y="4699470"/>
                  <a:ext cx="348698" cy="148770"/>
                  <a:chOff x="2203573" y="4490681"/>
                  <a:chExt cx="348698" cy="148770"/>
                </a:xfrm>
              </p:grpSpPr>
              <p:sp>
                <p:nvSpPr>
                  <p:cNvPr id="184" name="Rectangle 183">
                    <a:extLst>
                      <a:ext uri="{FF2B5EF4-FFF2-40B4-BE49-F238E27FC236}">
                        <a16:creationId xmlns:a16="http://schemas.microsoft.com/office/drawing/2014/main" xmlns="" id="{7B98791C-4400-40B9-871C-E6BFC92C0759}"/>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xmlns="" id="{B39C84C8-5172-49BD-AE97-22E9FE6B0C6B}"/>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8" name="Group 177">
                  <a:extLst>
                    <a:ext uri="{FF2B5EF4-FFF2-40B4-BE49-F238E27FC236}">
                      <a16:creationId xmlns:a16="http://schemas.microsoft.com/office/drawing/2014/main" xmlns="" id="{86AB099E-DCA4-4F4E-8E01-C7A59D14AB32}"/>
                    </a:ext>
                  </a:extLst>
                </p:cNvPr>
                <p:cNvGrpSpPr/>
                <p:nvPr/>
              </p:nvGrpSpPr>
              <p:grpSpPr>
                <a:xfrm>
                  <a:off x="-2605327" y="5103800"/>
                  <a:ext cx="348698" cy="148770"/>
                  <a:chOff x="2203573" y="4490681"/>
                  <a:chExt cx="348698" cy="148770"/>
                </a:xfrm>
              </p:grpSpPr>
              <p:sp>
                <p:nvSpPr>
                  <p:cNvPr id="182" name="Rectangle 181">
                    <a:extLst>
                      <a:ext uri="{FF2B5EF4-FFF2-40B4-BE49-F238E27FC236}">
                        <a16:creationId xmlns:a16="http://schemas.microsoft.com/office/drawing/2014/main" xmlns="" id="{95840F77-EE03-475B-93AF-62EBC7F12B70}"/>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xmlns="" id="{3FF03DBC-1696-498C-881C-1A76C93268A6}"/>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9" name="Group 178">
                  <a:extLst>
                    <a:ext uri="{FF2B5EF4-FFF2-40B4-BE49-F238E27FC236}">
                      <a16:creationId xmlns:a16="http://schemas.microsoft.com/office/drawing/2014/main" xmlns="" id="{D3B13FC7-C5E8-4321-91CD-599A17134062}"/>
                    </a:ext>
                  </a:extLst>
                </p:cNvPr>
                <p:cNvGrpSpPr/>
                <p:nvPr/>
              </p:nvGrpSpPr>
              <p:grpSpPr>
                <a:xfrm>
                  <a:off x="-2605327" y="5508130"/>
                  <a:ext cx="348698" cy="148770"/>
                  <a:chOff x="2203573" y="4490681"/>
                  <a:chExt cx="348698" cy="148770"/>
                </a:xfrm>
              </p:grpSpPr>
              <p:sp>
                <p:nvSpPr>
                  <p:cNvPr id="180" name="Rectangle 179">
                    <a:extLst>
                      <a:ext uri="{FF2B5EF4-FFF2-40B4-BE49-F238E27FC236}">
                        <a16:creationId xmlns:a16="http://schemas.microsoft.com/office/drawing/2014/main" xmlns="" id="{D2DD1BA1-1749-4481-ACE0-215AA12C9C82}"/>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xmlns="" id="{7F4CA1B2-F5CE-479D-8322-8E3144C68F88}"/>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9" name="Group 148">
                <a:extLst>
                  <a:ext uri="{FF2B5EF4-FFF2-40B4-BE49-F238E27FC236}">
                    <a16:creationId xmlns:a16="http://schemas.microsoft.com/office/drawing/2014/main" xmlns="" id="{AEC85755-885A-43A9-B061-4512DCE5A950}"/>
                  </a:ext>
                </a:extLst>
              </p:cNvPr>
              <p:cNvGrpSpPr/>
              <p:nvPr/>
            </p:nvGrpSpPr>
            <p:grpSpPr>
              <a:xfrm>
                <a:off x="5129772" y="5474338"/>
                <a:ext cx="1280708" cy="653701"/>
                <a:chOff x="3816127" y="5359816"/>
                <a:chExt cx="615608" cy="653701"/>
              </a:xfrm>
            </p:grpSpPr>
            <p:sp>
              <p:nvSpPr>
                <p:cNvPr id="169" name="Rectangle 168">
                  <a:extLst>
                    <a:ext uri="{FF2B5EF4-FFF2-40B4-BE49-F238E27FC236}">
                      <a16:creationId xmlns:a16="http://schemas.microsoft.com/office/drawing/2014/main" xmlns="" id="{3713AC41-D088-4B73-8703-30738C2606FD}"/>
                    </a:ext>
                  </a:extLst>
                </p:cNvPr>
                <p:cNvSpPr/>
                <p:nvPr/>
              </p:nvSpPr>
              <p:spPr>
                <a:xfrm>
                  <a:off x="3816127" y="5359816"/>
                  <a:ext cx="615608" cy="6537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xmlns="" id="{88B75BD2-1D7A-422A-8AA7-276C6E62C402}"/>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xmlns="" id="{A579BBD3-D08C-4BE2-BCE5-36A67E506913}"/>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xmlns="" id="{B405973E-4196-4EFA-BFB9-6EE989497C93}"/>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xmlns="" id="{9F4402A2-FBA7-4492-A3C4-8EF707FD9D17}"/>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0" name="Right Triangle 149">
                <a:extLst>
                  <a:ext uri="{FF2B5EF4-FFF2-40B4-BE49-F238E27FC236}">
                    <a16:creationId xmlns:a16="http://schemas.microsoft.com/office/drawing/2014/main" xmlns="" id="{846E0B37-CF71-4BF5-9475-0F99C5E82998}"/>
                  </a:ext>
                </a:extLst>
              </p:cNvPr>
              <p:cNvSpPr/>
              <p:nvPr/>
            </p:nvSpPr>
            <p:spPr>
              <a:xfrm flipH="1">
                <a:off x="2141211"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ight Triangle 150">
                <a:extLst>
                  <a:ext uri="{FF2B5EF4-FFF2-40B4-BE49-F238E27FC236}">
                    <a16:creationId xmlns:a16="http://schemas.microsoft.com/office/drawing/2014/main" xmlns="" id="{72CE7964-1FA2-483E-BD01-7BBACB6C7B7E}"/>
                  </a:ext>
                </a:extLst>
              </p:cNvPr>
              <p:cNvSpPr/>
              <p:nvPr/>
            </p:nvSpPr>
            <p:spPr>
              <a:xfrm flipH="1">
                <a:off x="3242357"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ight Triangle 151">
                <a:extLst>
                  <a:ext uri="{FF2B5EF4-FFF2-40B4-BE49-F238E27FC236}">
                    <a16:creationId xmlns:a16="http://schemas.microsoft.com/office/drawing/2014/main" xmlns="" id="{86C9A21F-B5CB-411B-BA45-B8A88F1EF839}"/>
                  </a:ext>
                </a:extLst>
              </p:cNvPr>
              <p:cNvSpPr/>
              <p:nvPr/>
            </p:nvSpPr>
            <p:spPr>
              <a:xfrm flipH="1">
                <a:off x="4343503"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ight Triangle 152">
                <a:extLst>
                  <a:ext uri="{FF2B5EF4-FFF2-40B4-BE49-F238E27FC236}">
                    <a16:creationId xmlns:a16="http://schemas.microsoft.com/office/drawing/2014/main" xmlns="" id="{6E5C907F-7F80-4DCA-95B4-D60864E959D3}"/>
                  </a:ext>
                </a:extLst>
              </p:cNvPr>
              <p:cNvSpPr/>
              <p:nvPr/>
            </p:nvSpPr>
            <p:spPr>
              <a:xfrm flipH="1">
                <a:off x="5444650"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xmlns="" id="{149035B2-81CB-4619-ABC2-D5922ED52D1C}"/>
                  </a:ext>
                </a:extLst>
              </p:cNvPr>
              <p:cNvGrpSpPr/>
              <p:nvPr/>
            </p:nvGrpSpPr>
            <p:grpSpPr>
              <a:xfrm>
                <a:off x="3335329" y="4135174"/>
                <a:ext cx="3018505" cy="743102"/>
                <a:chOff x="3247777" y="4135174"/>
                <a:chExt cx="3018505" cy="743102"/>
              </a:xfrm>
            </p:grpSpPr>
            <p:sp>
              <p:nvSpPr>
                <p:cNvPr id="155" name="Rectangle 154">
                  <a:extLst>
                    <a:ext uri="{FF2B5EF4-FFF2-40B4-BE49-F238E27FC236}">
                      <a16:creationId xmlns:a16="http://schemas.microsoft.com/office/drawing/2014/main" xmlns="" id="{2080B1C4-6D9D-46C4-B4BE-4C0AD004F526}"/>
                    </a:ext>
                  </a:extLst>
                </p:cNvPr>
                <p:cNvSpPr/>
                <p:nvPr/>
              </p:nvSpPr>
              <p:spPr>
                <a:xfrm>
                  <a:off x="5243508"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xmlns="" id="{8604D6C4-E823-4D22-BD2A-B418B3AE8F5F}"/>
                    </a:ext>
                  </a:extLst>
                </p:cNvPr>
                <p:cNvSpPr/>
                <p:nvPr/>
              </p:nvSpPr>
              <p:spPr>
                <a:xfrm>
                  <a:off x="5647082"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xmlns="" id="{46E32946-AB46-43BA-B3CA-627BD44A4822}"/>
                    </a:ext>
                  </a:extLst>
                </p:cNvPr>
                <p:cNvSpPr/>
                <p:nvPr/>
              </p:nvSpPr>
              <p:spPr>
                <a:xfrm>
                  <a:off x="6050656"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xmlns="" id="{81C3A6C9-21A4-417F-97B9-C872EEF9D971}"/>
                    </a:ext>
                  </a:extLst>
                </p:cNvPr>
                <p:cNvSpPr/>
                <p:nvPr/>
              </p:nvSpPr>
              <p:spPr>
                <a:xfrm>
                  <a:off x="5243508"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xmlns="" id="{026E543F-B2E1-4B00-9DC2-0D25F4E2A102}"/>
                    </a:ext>
                  </a:extLst>
                </p:cNvPr>
                <p:cNvSpPr/>
                <p:nvPr/>
              </p:nvSpPr>
              <p:spPr>
                <a:xfrm>
                  <a:off x="5647082"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xmlns="" id="{A9D9B8CE-9045-4B66-8222-734A23819AB2}"/>
                    </a:ext>
                  </a:extLst>
                </p:cNvPr>
                <p:cNvSpPr/>
                <p:nvPr/>
              </p:nvSpPr>
              <p:spPr>
                <a:xfrm>
                  <a:off x="6050656"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xmlns="" id="{66CD6DBB-16BB-4B2C-89FF-D2965CD068CC}"/>
                    </a:ext>
                  </a:extLst>
                </p:cNvPr>
                <p:cNvSpPr/>
                <p:nvPr/>
              </p:nvSpPr>
              <p:spPr>
                <a:xfrm>
                  <a:off x="5243508"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xmlns="" id="{4FA65399-085D-4D58-BCCA-4963E45DB63F}"/>
                    </a:ext>
                  </a:extLst>
                </p:cNvPr>
                <p:cNvSpPr/>
                <p:nvPr/>
              </p:nvSpPr>
              <p:spPr>
                <a:xfrm>
                  <a:off x="5647082"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xmlns="" id="{C92F61D5-DF33-49F0-B85E-570239F948FE}"/>
                    </a:ext>
                  </a:extLst>
                </p:cNvPr>
                <p:cNvSpPr/>
                <p:nvPr/>
              </p:nvSpPr>
              <p:spPr>
                <a:xfrm>
                  <a:off x="6050656"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xmlns="" id="{F2BD63C2-221F-449C-ADE5-9FA00A37EB97}"/>
                    </a:ext>
                  </a:extLst>
                </p:cNvPr>
                <p:cNvSpPr/>
                <p:nvPr/>
              </p:nvSpPr>
              <p:spPr>
                <a:xfrm>
                  <a:off x="4004271"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xmlns="" id="{84AE1C8F-4E37-4AF2-AAE2-0D73F406920B}"/>
                    </a:ext>
                  </a:extLst>
                </p:cNvPr>
                <p:cNvSpPr/>
                <p:nvPr/>
              </p:nvSpPr>
              <p:spPr>
                <a:xfrm>
                  <a:off x="4407845"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xmlns="" id="{78702C29-7385-438C-AFCD-56C3EB956264}"/>
                    </a:ext>
                  </a:extLst>
                </p:cNvPr>
                <p:cNvSpPr/>
                <p:nvPr/>
              </p:nvSpPr>
              <p:spPr>
                <a:xfrm>
                  <a:off x="4811419"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xmlns="" id="{9BCC04E7-3AB4-4C8F-8B0D-8B4815BBB439}"/>
                    </a:ext>
                  </a:extLst>
                </p:cNvPr>
                <p:cNvSpPr/>
                <p:nvPr/>
              </p:nvSpPr>
              <p:spPr>
                <a:xfrm>
                  <a:off x="3247777"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xmlns="" id="{F013E672-AD9D-4681-B780-9EB112D712BC}"/>
                    </a:ext>
                  </a:extLst>
                </p:cNvPr>
                <p:cNvSpPr/>
                <p:nvPr/>
              </p:nvSpPr>
              <p:spPr>
                <a:xfrm>
                  <a:off x="3651351"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6" name="Group 75">
              <a:extLst>
                <a:ext uri="{FF2B5EF4-FFF2-40B4-BE49-F238E27FC236}">
                  <a16:creationId xmlns:a16="http://schemas.microsoft.com/office/drawing/2014/main" xmlns="" id="{AB02F4F0-36C5-4655-A5E3-F90D9F13C833}"/>
                </a:ext>
              </a:extLst>
            </p:cNvPr>
            <p:cNvGrpSpPr/>
            <p:nvPr/>
          </p:nvGrpSpPr>
          <p:grpSpPr>
            <a:xfrm>
              <a:off x="6598051" y="1548026"/>
              <a:ext cx="4754685" cy="4580013"/>
              <a:chOff x="7976627" y="1166736"/>
              <a:chExt cx="4754685" cy="4580013"/>
            </a:xfrm>
          </p:grpSpPr>
          <p:grpSp>
            <p:nvGrpSpPr>
              <p:cNvPr id="77" name="Group 76">
                <a:extLst>
                  <a:ext uri="{FF2B5EF4-FFF2-40B4-BE49-F238E27FC236}">
                    <a16:creationId xmlns:a16="http://schemas.microsoft.com/office/drawing/2014/main" xmlns="" id="{08A4C3F8-F53D-43A1-BBCD-AE1F3715E438}"/>
                  </a:ext>
                </a:extLst>
              </p:cNvPr>
              <p:cNvGrpSpPr/>
              <p:nvPr/>
            </p:nvGrpSpPr>
            <p:grpSpPr>
              <a:xfrm>
                <a:off x="7976627" y="1574644"/>
                <a:ext cx="1097280" cy="4172105"/>
                <a:chOff x="6599258" y="1944858"/>
                <a:chExt cx="1097280" cy="4172105"/>
              </a:xfrm>
            </p:grpSpPr>
            <p:sp>
              <p:nvSpPr>
                <p:cNvPr id="130" name="Rectangle 129">
                  <a:extLst>
                    <a:ext uri="{FF2B5EF4-FFF2-40B4-BE49-F238E27FC236}">
                      <a16:creationId xmlns:a16="http://schemas.microsoft.com/office/drawing/2014/main" xmlns="" id="{B3253375-6237-48DE-A6AE-9A5C071F853A}"/>
                    </a:ext>
                  </a:extLst>
                </p:cNvPr>
                <p:cNvSpPr/>
                <p:nvPr/>
              </p:nvSpPr>
              <p:spPr>
                <a:xfrm>
                  <a:off x="6599259" y="3642459"/>
                  <a:ext cx="1097279" cy="2470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xmlns="" id="{25BC8E61-A4CC-4789-A682-BD729C8CE116}"/>
                    </a:ext>
                  </a:extLst>
                </p:cNvPr>
                <p:cNvSpPr/>
                <p:nvPr/>
              </p:nvSpPr>
              <p:spPr>
                <a:xfrm>
                  <a:off x="7147898" y="3640420"/>
                  <a:ext cx="548640" cy="2473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xmlns="" id="{F0BA5FE4-1CDF-470B-8739-531748128143}"/>
                    </a:ext>
                  </a:extLst>
                </p:cNvPr>
                <p:cNvGrpSpPr/>
                <p:nvPr/>
              </p:nvGrpSpPr>
              <p:grpSpPr>
                <a:xfrm>
                  <a:off x="6801135" y="1944858"/>
                  <a:ext cx="640082" cy="1722534"/>
                  <a:chOff x="6913575" y="1813492"/>
                  <a:chExt cx="405185" cy="2497948"/>
                </a:xfrm>
              </p:grpSpPr>
              <p:grpSp>
                <p:nvGrpSpPr>
                  <p:cNvPr id="137" name="Group 136">
                    <a:extLst>
                      <a:ext uri="{FF2B5EF4-FFF2-40B4-BE49-F238E27FC236}">
                        <a16:creationId xmlns:a16="http://schemas.microsoft.com/office/drawing/2014/main" xmlns="" id="{075EC0D0-A9B6-4AC2-959A-11AF5A5F0CD5}"/>
                      </a:ext>
                    </a:extLst>
                  </p:cNvPr>
                  <p:cNvGrpSpPr/>
                  <p:nvPr/>
                </p:nvGrpSpPr>
                <p:grpSpPr>
                  <a:xfrm>
                    <a:off x="6913576" y="2297867"/>
                    <a:ext cx="405184" cy="2013573"/>
                    <a:chOff x="2507828" y="1738469"/>
                    <a:chExt cx="405184" cy="214763"/>
                  </a:xfrm>
                </p:grpSpPr>
                <p:sp>
                  <p:nvSpPr>
                    <p:cNvPr id="141" name="Rectangle 140">
                      <a:extLst>
                        <a:ext uri="{FF2B5EF4-FFF2-40B4-BE49-F238E27FC236}">
                          <a16:creationId xmlns:a16="http://schemas.microsoft.com/office/drawing/2014/main" xmlns="" id="{9067197B-140B-4CE5-8B8A-A59F345CBF8C}"/>
                        </a:ext>
                      </a:extLst>
                    </p:cNvPr>
                    <p:cNvSpPr/>
                    <p:nvPr/>
                  </p:nvSpPr>
                  <p:spPr>
                    <a:xfrm>
                      <a:off x="2507828" y="1738470"/>
                      <a:ext cx="405184" cy="214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xmlns="" id="{663C66F2-492C-4141-BF28-1604D28A4EF8}"/>
                        </a:ext>
                      </a:extLst>
                    </p:cNvPr>
                    <p:cNvSpPr/>
                    <p:nvPr/>
                  </p:nvSpPr>
                  <p:spPr>
                    <a:xfrm>
                      <a:off x="2710420" y="1738469"/>
                      <a:ext cx="202592" cy="2147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a:extLst>
                      <a:ext uri="{FF2B5EF4-FFF2-40B4-BE49-F238E27FC236}">
                        <a16:creationId xmlns:a16="http://schemas.microsoft.com/office/drawing/2014/main" xmlns="" id="{B0C793FD-7A59-4B65-B611-4E559F319682}"/>
                      </a:ext>
                    </a:extLst>
                  </p:cNvPr>
                  <p:cNvGrpSpPr/>
                  <p:nvPr/>
                </p:nvGrpSpPr>
                <p:grpSpPr>
                  <a:xfrm>
                    <a:off x="6913575" y="1813492"/>
                    <a:ext cx="405184" cy="529407"/>
                    <a:chOff x="2507827" y="1488604"/>
                    <a:chExt cx="405184" cy="348318"/>
                  </a:xfrm>
                </p:grpSpPr>
                <p:sp>
                  <p:nvSpPr>
                    <p:cNvPr id="139" name="Rectangle 138">
                      <a:extLst>
                        <a:ext uri="{FF2B5EF4-FFF2-40B4-BE49-F238E27FC236}">
                          <a16:creationId xmlns:a16="http://schemas.microsoft.com/office/drawing/2014/main" xmlns="" id="{0D67A4D7-37F3-48D8-8BEE-EBA1F18196E3}"/>
                        </a:ext>
                      </a:extLst>
                    </p:cNvPr>
                    <p:cNvSpPr/>
                    <p:nvPr/>
                  </p:nvSpPr>
                  <p:spPr>
                    <a:xfrm>
                      <a:off x="2507827" y="1488604"/>
                      <a:ext cx="405184" cy="348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xmlns="" id="{85CFECB7-9CBF-40FE-855E-D1985B959ECC}"/>
                        </a:ext>
                      </a:extLst>
                    </p:cNvPr>
                    <p:cNvSpPr/>
                    <p:nvPr/>
                  </p:nvSpPr>
                  <p:spPr>
                    <a:xfrm>
                      <a:off x="2710417" y="1488604"/>
                      <a:ext cx="202592" cy="3483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33" name="Rectangle 132">
                  <a:extLst>
                    <a:ext uri="{FF2B5EF4-FFF2-40B4-BE49-F238E27FC236}">
                      <a16:creationId xmlns:a16="http://schemas.microsoft.com/office/drawing/2014/main" xmlns="" id="{027CDE0A-B585-40DD-A57B-3F33FA039B5B}"/>
                    </a:ext>
                  </a:extLst>
                </p:cNvPr>
                <p:cNvSpPr/>
                <p:nvPr/>
              </p:nvSpPr>
              <p:spPr>
                <a:xfrm>
                  <a:off x="6750212" y="5635934"/>
                  <a:ext cx="208050" cy="48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xmlns="" id="{2A67B04F-96C2-4AB4-A464-C3D58BAA7C1D}"/>
                    </a:ext>
                  </a:extLst>
                </p:cNvPr>
                <p:cNvSpPr/>
                <p:nvPr/>
              </p:nvSpPr>
              <p:spPr>
                <a:xfrm>
                  <a:off x="7318193" y="5635934"/>
                  <a:ext cx="208050" cy="48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xmlns="" id="{7DBD5FB7-2BD5-4C47-B3BA-D0F868EBDACF}"/>
                    </a:ext>
                  </a:extLst>
                </p:cNvPr>
                <p:cNvSpPr/>
                <p:nvPr/>
              </p:nvSpPr>
              <p:spPr>
                <a:xfrm>
                  <a:off x="6599258" y="3640999"/>
                  <a:ext cx="1097280" cy="2493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xmlns="" id="{FB14F926-33EA-4AA0-953E-8B8083B06367}"/>
                    </a:ext>
                  </a:extLst>
                </p:cNvPr>
                <p:cNvSpPr/>
                <p:nvPr/>
              </p:nvSpPr>
              <p:spPr>
                <a:xfrm>
                  <a:off x="7147898" y="3637245"/>
                  <a:ext cx="548640" cy="2623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 name="Group 77">
                <a:extLst>
                  <a:ext uri="{FF2B5EF4-FFF2-40B4-BE49-F238E27FC236}">
                    <a16:creationId xmlns:a16="http://schemas.microsoft.com/office/drawing/2014/main" xmlns="" id="{52CC4E84-BFEB-4432-99D5-DDAE2348D0F3}"/>
                  </a:ext>
                </a:extLst>
              </p:cNvPr>
              <p:cNvGrpSpPr/>
              <p:nvPr/>
            </p:nvGrpSpPr>
            <p:grpSpPr>
              <a:xfrm>
                <a:off x="9073712" y="3504421"/>
                <a:ext cx="3657600" cy="2238823"/>
                <a:chOff x="9073712" y="3504421"/>
                <a:chExt cx="3657600" cy="2238823"/>
              </a:xfrm>
            </p:grpSpPr>
            <p:sp>
              <p:nvSpPr>
                <p:cNvPr id="96" name="Rectangle 95">
                  <a:extLst>
                    <a:ext uri="{FF2B5EF4-FFF2-40B4-BE49-F238E27FC236}">
                      <a16:creationId xmlns:a16="http://schemas.microsoft.com/office/drawing/2014/main" xmlns="" id="{51E04D76-7A7A-47BA-8809-7B5B9580452A}"/>
                    </a:ext>
                  </a:extLst>
                </p:cNvPr>
                <p:cNvSpPr/>
                <p:nvPr/>
              </p:nvSpPr>
              <p:spPr>
                <a:xfrm>
                  <a:off x="9073712" y="3504421"/>
                  <a:ext cx="3657600" cy="22388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xmlns="" id="{73C1C1C1-22B7-4B91-AB21-29518534CD9F}"/>
                    </a:ext>
                  </a:extLst>
                </p:cNvPr>
                <p:cNvSpPr/>
                <p:nvPr/>
              </p:nvSpPr>
              <p:spPr>
                <a:xfrm>
                  <a:off x="9073712" y="3770741"/>
                  <a:ext cx="3657600" cy="19651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xmlns="" id="{A1AE78FE-73C1-4D73-821B-F44B293E5132}"/>
                    </a:ext>
                  </a:extLst>
                </p:cNvPr>
                <p:cNvSpPr/>
                <p:nvPr/>
              </p:nvSpPr>
              <p:spPr>
                <a:xfrm>
                  <a:off x="9073712" y="4530263"/>
                  <a:ext cx="3657600" cy="12055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xmlns="" id="{7EA72A2B-403D-4528-BE09-DE128B562F21}"/>
                    </a:ext>
                  </a:extLst>
                </p:cNvPr>
                <p:cNvGrpSpPr/>
                <p:nvPr/>
              </p:nvGrpSpPr>
              <p:grpSpPr>
                <a:xfrm>
                  <a:off x="10819673" y="5082143"/>
                  <a:ext cx="770444" cy="653701"/>
                  <a:chOff x="3816127" y="5359816"/>
                  <a:chExt cx="615608" cy="653701"/>
                </a:xfrm>
              </p:grpSpPr>
              <p:sp>
                <p:nvSpPr>
                  <p:cNvPr id="125" name="Rectangle 124">
                    <a:extLst>
                      <a:ext uri="{FF2B5EF4-FFF2-40B4-BE49-F238E27FC236}">
                        <a16:creationId xmlns:a16="http://schemas.microsoft.com/office/drawing/2014/main" xmlns="" id="{A2CAA9C6-A64A-4C59-B8A4-DE55C3F88C6D}"/>
                      </a:ext>
                    </a:extLst>
                  </p:cNvPr>
                  <p:cNvSpPr/>
                  <p:nvPr/>
                </p:nvSpPr>
                <p:spPr>
                  <a:xfrm>
                    <a:off x="3816127" y="5359816"/>
                    <a:ext cx="615608" cy="653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xmlns="" id="{C78F5874-2CE1-43E2-9818-81EC5BA5F9D8}"/>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xmlns="" id="{722CEE2A-D825-4C70-ABE6-8D537C0479DA}"/>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xmlns="" id="{5A2603D6-F707-4D9D-A673-7BD85F792344}"/>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xmlns="" id="{AA77B6A2-93C4-4AB1-BBF4-11BA9311156C}"/>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xmlns="" id="{A654BD8C-04F4-4238-8CC0-3F5F769C4141}"/>
                    </a:ext>
                  </a:extLst>
                </p:cNvPr>
                <p:cNvGrpSpPr/>
                <p:nvPr/>
              </p:nvGrpSpPr>
              <p:grpSpPr>
                <a:xfrm>
                  <a:off x="11733059" y="5082143"/>
                  <a:ext cx="770444" cy="653701"/>
                  <a:chOff x="3816127" y="5359816"/>
                  <a:chExt cx="615608" cy="653701"/>
                </a:xfrm>
              </p:grpSpPr>
              <p:sp>
                <p:nvSpPr>
                  <p:cNvPr id="120" name="Rectangle 119">
                    <a:extLst>
                      <a:ext uri="{FF2B5EF4-FFF2-40B4-BE49-F238E27FC236}">
                        <a16:creationId xmlns:a16="http://schemas.microsoft.com/office/drawing/2014/main" xmlns="" id="{C324F6FE-7BB0-421D-BDC4-498274CF63D5}"/>
                      </a:ext>
                    </a:extLst>
                  </p:cNvPr>
                  <p:cNvSpPr/>
                  <p:nvPr/>
                </p:nvSpPr>
                <p:spPr>
                  <a:xfrm>
                    <a:off x="3816127" y="5359816"/>
                    <a:ext cx="615608" cy="653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xmlns="" id="{697824A6-94DF-48C0-94B5-F1EEDDE61AEE}"/>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xmlns="" id="{BDCCBB06-8E51-4701-9AA2-76C6D180859C}"/>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xmlns="" id="{D9F991F1-1554-415E-B581-00EAEA41AEB2}"/>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xmlns="" id="{A6CA487E-C0D5-435A-9257-0A09CAA13842}"/>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xmlns="" id="{981DF1C0-34D6-4422-B114-83267CA0CC1F}"/>
                    </a:ext>
                  </a:extLst>
                </p:cNvPr>
                <p:cNvGrpSpPr/>
                <p:nvPr/>
              </p:nvGrpSpPr>
              <p:grpSpPr>
                <a:xfrm>
                  <a:off x="9420733" y="4325657"/>
                  <a:ext cx="3057417" cy="144298"/>
                  <a:chOff x="9420733" y="4325657"/>
                  <a:chExt cx="3057417" cy="144298"/>
                </a:xfrm>
              </p:grpSpPr>
              <p:sp>
                <p:nvSpPr>
                  <p:cNvPr id="112" name="Rectangle 111">
                    <a:extLst>
                      <a:ext uri="{FF2B5EF4-FFF2-40B4-BE49-F238E27FC236}">
                        <a16:creationId xmlns:a16="http://schemas.microsoft.com/office/drawing/2014/main" xmlns="" id="{C04627DB-7FBA-4E96-9D2B-630EF279A39F}"/>
                      </a:ext>
                    </a:extLst>
                  </p:cNvPr>
                  <p:cNvSpPr/>
                  <p:nvPr/>
                </p:nvSpPr>
                <p:spPr>
                  <a:xfrm>
                    <a:off x="11455376"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xmlns="" id="{0326A647-2FDB-4AB9-BD92-C3224375DB79}"/>
                      </a:ext>
                    </a:extLst>
                  </p:cNvPr>
                  <p:cNvSpPr/>
                  <p:nvPr/>
                </p:nvSpPr>
                <p:spPr>
                  <a:xfrm>
                    <a:off x="11858950"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xmlns="" id="{7BAD33C0-4795-4479-AFA7-7E7CAE7DE37F}"/>
                      </a:ext>
                    </a:extLst>
                  </p:cNvPr>
                  <p:cNvSpPr/>
                  <p:nvPr/>
                </p:nvSpPr>
                <p:spPr>
                  <a:xfrm>
                    <a:off x="12262524"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xmlns="" id="{F3B6428D-A5A6-42AD-A010-49B670544B2A}"/>
                      </a:ext>
                    </a:extLst>
                  </p:cNvPr>
                  <p:cNvSpPr/>
                  <p:nvPr/>
                </p:nvSpPr>
                <p:spPr>
                  <a:xfrm>
                    <a:off x="10227881"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xmlns="" id="{6AD9DA03-FEBE-470E-9B78-0BB7CFC0817D}"/>
                      </a:ext>
                    </a:extLst>
                  </p:cNvPr>
                  <p:cNvSpPr/>
                  <p:nvPr/>
                </p:nvSpPr>
                <p:spPr>
                  <a:xfrm>
                    <a:off x="10619713"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xmlns="" id="{C81F2D84-620D-4304-8A83-E506B8712219}"/>
                      </a:ext>
                    </a:extLst>
                  </p:cNvPr>
                  <p:cNvSpPr/>
                  <p:nvPr/>
                </p:nvSpPr>
                <p:spPr>
                  <a:xfrm>
                    <a:off x="11023287"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xmlns="" id="{514B237D-FAE1-4803-B58F-CBAA87DC3734}"/>
                      </a:ext>
                    </a:extLst>
                  </p:cNvPr>
                  <p:cNvSpPr/>
                  <p:nvPr/>
                </p:nvSpPr>
                <p:spPr>
                  <a:xfrm>
                    <a:off x="9420733"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xmlns="" id="{9B7E6C9F-EFAA-4BFF-8F85-D81859F7C922}"/>
                      </a:ext>
                    </a:extLst>
                  </p:cNvPr>
                  <p:cNvSpPr/>
                  <p:nvPr/>
                </p:nvSpPr>
                <p:spPr>
                  <a:xfrm>
                    <a:off x="9824307"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xmlns="" id="{EF30136E-0276-42C7-8303-281B6EF8E417}"/>
                    </a:ext>
                  </a:extLst>
                </p:cNvPr>
                <p:cNvGrpSpPr/>
                <p:nvPr/>
              </p:nvGrpSpPr>
              <p:grpSpPr>
                <a:xfrm>
                  <a:off x="9420733" y="4686474"/>
                  <a:ext cx="1022774" cy="743102"/>
                  <a:chOff x="5243508" y="4135174"/>
                  <a:chExt cx="1022774" cy="743102"/>
                </a:xfrm>
              </p:grpSpPr>
              <p:sp>
                <p:nvSpPr>
                  <p:cNvPr id="103" name="Rectangle 102">
                    <a:extLst>
                      <a:ext uri="{FF2B5EF4-FFF2-40B4-BE49-F238E27FC236}">
                        <a16:creationId xmlns:a16="http://schemas.microsoft.com/office/drawing/2014/main" xmlns="" id="{911AB285-0BA0-486D-93A3-1DF6D064810E}"/>
                      </a:ext>
                    </a:extLst>
                  </p:cNvPr>
                  <p:cNvSpPr/>
                  <p:nvPr/>
                </p:nvSpPr>
                <p:spPr>
                  <a:xfrm>
                    <a:off x="5243508"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xmlns="" id="{43291009-5534-4CD2-96A4-1AB29A3B3281}"/>
                      </a:ext>
                    </a:extLst>
                  </p:cNvPr>
                  <p:cNvSpPr/>
                  <p:nvPr/>
                </p:nvSpPr>
                <p:spPr>
                  <a:xfrm>
                    <a:off x="5647082"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xmlns="" id="{11C443B2-0524-478B-8346-2FA77DC18355}"/>
                      </a:ext>
                    </a:extLst>
                  </p:cNvPr>
                  <p:cNvSpPr/>
                  <p:nvPr/>
                </p:nvSpPr>
                <p:spPr>
                  <a:xfrm>
                    <a:off x="6050656"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xmlns="" id="{7AADB7DE-B717-4AE8-B297-CA04142BD894}"/>
                      </a:ext>
                    </a:extLst>
                  </p:cNvPr>
                  <p:cNvSpPr/>
                  <p:nvPr/>
                </p:nvSpPr>
                <p:spPr>
                  <a:xfrm>
                    <a:off x="5243508"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xmlns="" id="{5496F2E4-10B4-40D1-8AA0-C9CE63E8E8AE}"/>
                      </a:ext>
                    </a:extLst>
                  </p:cNvPr>
                  <p:cNvSpPr/>
                  <p:nvPr/>
                </p:nvSpPr>
                <p:spPr>
                  <a:xfrm>
                    <a:off x="5647082"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xmlns="" id="{2FD69155-CEB5-4BF5-9C48-AF069C10651A}"/>
                      </a:ext>
                    </a:extLst>
                  </p:cNvPr>
                  <p:cNvSpPr/>
                  <p:nvPr/>
                </p:nvSpPr>
                <p:spPr>
                  <a:xfrm>
                    <a:off x="6050656"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xmlns="" id="{2B2DEEF8-12F5-4D72-8218-62E24C25F45C}"/>
                      </a:ext>
                    </a:extLst>
                  </p:cNvPr>
                  <p:cNvSpPr/>
                  <p:nvPr/>
                </p:nvSpPr>
                <p:spPr>
                  <a:xfrm>
                    <a:off x="5243508"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xmlns="" id="{5264B97D-6BB5-4969-9DC1-B2B1F720AFAD}"/>
                      </a:ext>
                    </a:extLst>
                  </p:cNvPr>
                  <p:cNvSpPr/>
                  <p:nvPr/>
                </p:nvSpPr>
                <p:spPr>
                  <a:xfrm>
                    <a:off x="5647082"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xmlns="" id="{C39C760C-E93E-4EAB-8BA1-0837BCE0B716}"/>
                      </a:ext>
                    </a:extLst>
                  </p:cNvPr>
                  <p:cNvSpPr/>
                  <p:nvPr/>
                </p:nvSpPr>
                <p:spPr>
                  <a:xfrm>
                    <a:off x="6050656"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9" name="Group 78">
                <a:extLst>
                  <a:ext uri="{FF2B5EF4-FFF2-40B4-BE49-F238E27FC236}">
                    <a16:creationId xmlns:a16="http://schemas.microsoft.com/office/drawing/2014/main" xmlns="" id="{B812C3F2-D2B9-4B06-95FC-7F0CF0A73383}"/>
                  </a:ext>
                </a:extLst>
              </p:cNvPr>
              <p:cNvGrpSpPr/>
              <p:nvPr/>
            </p:nvGrpSpPr>
            <p:grpSpPr>
              <a:xfrm>
                <a:off x="9277830" y="1166736"/>
                <a:ext cx="2250191" cy="2344826"/>
                <a:chOff x="9277830" y="1166736"/>
                <a:chExt cx="2250191" cy="2344826"/>
              </a:xfrm>
            </p:grpSpPr>
            <p:grpSp>
              <p:nvGrpSpPr>
                <p:cNvPr id="80" name="Group 79">
                  <a:extLst>
                    <a:ext uri="{FF2B5EF4-FFF2-40B4-BE49-F238E27FC236}">
                      <a16:creationId xmlns:a16="http://schemas.microsoft.com/office/drawing/2014/main" xmlns="" id="{B4112CD3-F56B-4A9D-889B-5B47B3EB7AB7}"/>
                    </a:ext>
                  </a:extLst>
                </p:cNvPr>
                <p:cNvGrpSpPr/>
                <p:nvPr/>
              </p:nvGrpSpPr>
              <p:grpSpPr>
                <a:xfrm>
                  <a:off x="9830401" y="2180121"/>
                  <a:ext cx="731071" cy="1326166"/>
                  <a:chOff x="-772683" y="4329325"/>
                  <a:chExt cx="731071" cy="1692900"/>
                </a:xfrm>
              </p:grpSpPr>
              <p:sp>
                <p:nvSpPr>
                  <p:cNvPr id="94" name="Rectangle: Top Corners Rounded 145">
                    <a:extLst>
                      <a:ext uri="{FF2B5EF4-FFF2-40B4-BE49-F238E27FC236}">
                        <a16:creationId xmlns:a16="http://schemas.microsoft.com/office/drawing/2014/main" xmlns="" id="{E92D9551-6E4A-4BD3-8882-FB3F6536676C}"/>
                      </a:ext>
                    </a:extLst>
                  </p:cNvPr>
                  <p:cNvSpPr/>
                  <p:nvPr/>
                </p:nvSpPr>
                <p:spPr>
                  <a:xfrm>
                    <a:off x="-772683" y="4329325"/>
                    <a:ext cx="731071" cy="16929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xmlns="" id="{AACCCE26-8B96-430B-B902-9C588DA66123}"/>
                      </a:ext>
                    </a:extLst>
                  </p:cNvPr>
                  <p:cNvSpPr/>
                  <p:nvPr/>
                </p:nvSpPr>
                <p:spPr>
                  <a:xfrm>
                    <a:off x="-391792" y="4758361"/>
                    <a:ext cx="350180" cy="12638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xmlns="" id="{39286D45-FE23-49A2-A8DC-05D2001AD541}"/>
                    </a:ext>
                  </a:extLst>
                </p:cNvPr>
                <p:cNvGrpSpPr/>
                <p:nvPr/>
              </p:nvGrpSpPr>
              <p:grpSpPr>
                <a:xfrm>
                  <a:off x="10796950" y="2179890"/>
                  <a:ext cx="731071" cy="1326166"/>
                  <a:chOff x="-772683" y="4329325"/>
                  <a:chExt cx="731071" cy="1692900"/>
                </a:xfrm>
              </p:grpSpPr>
              <p:sp>
                <p:nvSpPr>
                  <p:cNvPr id="92" name="Rectangle: Top Corners Rounded 143">
                    <a:extLst>
                      <a:ext uri="{FF2B5EF4-FFF2-40B4-BE49-F238E27FC236}">
                        <a16:creationId xmlns:a16="http://schemas.microsoft.com/office/drawing/2014/main" xmlns="" id="{8AD7FBE8-96CC-4CDD-A6C7-2CEE2DF53FDD}"/>
                      </a:ext>
                    </a:extLst>
                  </p:cNvPr>
                  <p:cNvSpPr/>
                  <p:nvPr/>
                </p:nvSpPr>
                <p:spPr>
                  <a:xfrm>
                    <a:off x="-772683" y="4329325"/>
                    <a:ext cx="731071" cy="16929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xmlns="" id="{5E670125-7749-4B16-89F4-A7CA8E694A25}"/>
                      </a:ext>
                    </a:extLst>
                  </p:cNvPr>
                  <p:cNvSpPr/>
                  <p:nvPr/>
                </p:nvSpPr>
                <p:spPr>
                  <a:xfrm>
                    <a:off x="-391792" y="4758361"/>
                    <a:ext cx="350180" cy="12638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xmlns="" id="{790BDCDC-D264-4448-A976-E0B44612A2C8}"/>
                    </a:ext>
                  </a:extLst>
                </p:cNvPr>
                <p:cNvGrpSpPr/>
                <p:nvPr/>
              </p:nvGrpSpPr>
              <p:grpSpPr>
                <a:xfrm>
                  <a:off x="9277830" y="1166736"/>
                  <a:ext cx="424922" cy="2344826"/>
                  <a:chOff x="9277830" y="1166736"/>
                  <a:chExt cx="424922" cy="2344826"/>
                </a:xfrm>
              </p:grpSpPr>
              <p:grpSp>
                <p:nvGrpSpPr>
                  <p:cNvPr id="86" name="Group 85">
                    <a:extLst>
                      <a:ext uri="{FF2B5EF4-FFF2-40B4-BE49-F238E27FC236}">
                        <a16:creationId xmlns:a16="http://schemas.microsoft.com/office/drawing/2014/main" xmlns="" id="{89573CA2-D3B6-4ECE-AE44-E73B3F4EDB5E}"/>
                      </a:ext>
                    </a:extLst>
                  </p:cNvPr>
                  <p:cNvGrpSpPr/>
                  <p:nvPr/>
                </p:nvGrpSpPr>
                <p:grpSpPr>
                  <a:xfrm>
                    <a:off x="9277830" y="1497989"/>
                    <a:ext cx="424922" cy="2013573"/>
                    <a:chOff x="2507828" y="1767064"/>
                    <a:chExt cx="424922" cy="214763"/>
                  </a:xfrm>
                </p:grpSpPr>
                <p:sp>
                  <p:nvSpPr>
                    <p:cNvPr id="90" name="Rectangle 89">
                      <a:extLst>
                        <a:ext uri="{FF2B5EF4-FFF2-40B4-BE49-F238E27FC236}">
                          <a16:creationId xmlns:a16="http://schemas.microsoft.com/office/drawing/2014/main" xmlns="" id="{2FB1EC41-22D6-430D-86E5-657CA232B465}"/>
                        </a:ext>
                      </a:extLst>
                    </p:cNvPr>
                    <p:cNvSpPr/>
                    <p:nvPr/>
                  </p:nvSpPr>
                  <p:spPr>
                    <a:xfrm>
                      <a:off x="2507828" y="1767065"/>
                      <a:ext cx="424922" cy="214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xmlns="" id="{BA16B55B-66B4-40E5-99A1-876BC683E461}"/>
                        </a:ext>
                      </a:extLst>
                    </p:cNvPr>
                    <p:cNvSpPr/>
                    <p:nvPr/>
                  </p:nvSpPr>
                  <p:spPr>
                    <a:xfrm>
                      <a:off x="2709592" y="1767064"/>
                      <a:ext cx="223158" cy="2147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xmlns="" id="{D8DEF5E0-0889-4E3D-8881-60A6071F53DD}"/>
                      </a:ext>
                    </a:extLst>
                  </p:cNvPr>
                  <p:cNvGrpSpPr/>
                  <p:nvPr/>
                </p:nvGrpSpPr>
                <p:grpSpPr>
                  <a:xfrm>
                    <a:off x="9277830" y="1166736"/>
                    <a:ext cx="424922" cy="407911"/>
                    <a:chOff x="2507828" y="1767064"/>
                    <a:chExt cx="424922" cy="268381"/>
                  </a:xfrm>
                </p:grpSpPr>
                <p:sp>
                  <p:nvSpPr>
                    <p:cNvPr id="88" name="Rectangle 87">
                      <a:extLst>
                        <a:ext uri="{FF2B5EF4-FFF2-40B4-BE49-F238E27FC236}">
                          <a16:creationId xmlns:a16="http://schemas.microsoft.com/office/drawing/2014/main" xmlns="" id="{EA1AE10A-D50B-42FB-97BF-5158D151C434}"/>
                        </a:ext>
                      </a:extLst>
                    </p:cNvPr>
                    <p:cNvSpPr/>
                    <p:nvPr/>
                  </p:nvSpPr>
                  <p:spPr>
                    <a:xfrm>
                      <a:off x="2507828" y="1767065"/>
                      <a:ext cx="424922" cy="2683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xmlns="" id="{20C83380-8EF9-4E06-B319-051B72A1DC45}"/>
                        </a:ext>
                      </a:extLst>
                    </p:cNvPr>
                    <p:cNvSpPr/>
                    <p:nvPr/>
                  </p:nvSpPr>
                  <p:spPr>
                    <a:xfrm>
                      <a:off x="2709592" y="1767064"/>
                      <a:ext cx="223158" cy="2683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3" name="Rectangle 82">
                  <a:extLst>
                    <a:ext uri="{FF2B5EF4-FFF2-40B4-BE49-F238E27FC236}">
                      <a16:creationId xmlns:a16="http://schemas.microsoft.com/office/drawing/2014/main" xmlns="" id="{FA80D11C-5514-49DC-94C4-B89FA659835A}"/>
                    </a:ext>
                  </a:extLst>
                </p:cNvPr>
                <p:cNvSpPr/>
                <p:nvPr/>
              </p:nvSpPr>
              <p:spPr>
                <a:xfrm>
                  <a:off x="9702752" y="1757176"/>
                  <a:ext cx="1475089"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xmlns="" id="{52CAA635-FF25-4095-8064-81360B13320A}"/>
                    </a:ext>
                  </a:extLst>
                </p:cNvPr>
                <p:cNvSpPr/>
                <p:nvPr/>
              </p:nvSpPr>
              <p:spPr>
                <a:xfrm>
                  <a:off x="10166773" y="1780779"/>
                  <a:ext cx="91440" cy="53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xmlns="" id="{133F5D69-6B34-4592-8435-A33C77880C69}"/>
                    </a:ext>
                  </a:extLst>
                </p:cNvPr>
                <p:cNvSpPr/>
                <p:nvPr/>
              </p:nvSpPr>
              <p:spPr>
                <a:xfrm>
                  <a:off x="11137203" y="1756226"/>
                  <a:ext cx="91440" cy="53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3516071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E4F6199B-2971-40BB-8935-905F573F8B7C}"/>
              </a:ext>
            </a:extLst>
          </p:cNvPr>
          <p:cNvGrpSpPr/>
          <p:nvPr/>
        </p:nvGrpSpPr>
        <p:grpSpPr>
          <a:xfrm>
            <a:off x="588057" y="1808151"/>
            <a:ext cx="3856005" cy="3241698"/>
            <a:chOff x="588057" y="489291"/>
            <a:chExt cx="7012893" cy="5895657"/>
          </a:xfrm>
        </p:grpSpPr>
        <p:grpSp>
          <p:nvGrpSpPr>
            <p:cNvPr id="18" name="Group 17">
              <a:extLst>
                <a:ext uri="{FF2B5EF4-FFF2-40B4-BE49-F238E27FC236}">
                  <a16:creationId xmlns:a16="http://schemas.microsoft.com/office/drawing/2014/main" xmlns="" id="{BC29380C-D701-430A-82D5-D18760DC350D}"/>
                </a:ext>
              </a:extLst>
            </p:cNvPr>
            <p:cNvGrpSpPr/>
            <p:nvPr/>
          </p:nvGrpSpPr>
          <p:grpSpPr>
            <a:xfrm>
              <a:off x="588057" y="489291"/>
              <a:ext cx="7012893" cy="5895657"/>
              <a:chOff x="588057" y="489291"/>
              <a:chExt cx="7012893" cy="5895657"/>
            </a:xfrm>
          </p:grpSpPr>
          <p:sp>
            <p:nvSpPr>
              <p:cNvPr id="15" name="Freeform: Shape 14">
                <a:extLst>
                  <a:ext uri="{FF2B5EF4-FFF2-40B4-BE49-F238E27FC236}">
                    <a16:creationId xmlns:a16="http://schemas.microsoft.com/office/drawing/2014/main" xmlns="" id="{A95B59AA-DF2A-432B-AE13-FAE5C0512D64}"/>
                  </a:ext>
                </a:extLst>
              </p:cNvPr>
              <p:cNvSpPr/>
              <p:nvPr/>
            </p:nvSpPr>
            <p:spPr>
              <a:xfrm>
                <a:off x="588057" y="489291"/>
                <a:ext cx="5731815" cy="5895657"/>
              </a:xfrm>
              <a:custGeom>
                <a:avLst/>
                <a:gdLst>
                  <a:gd name="connsiteX0" fmla="*/ 2900635 w 5731815"/>
                  <a:gd name="connsiteY0" fmla="*/ 0 h 5895657"/>
                  <a:gd name="connsiteX1" fmla="*/ 2939708 w 5731815"/>
                  <a:gd name="connsiteY1" fmla="*/ 611 h 5895657"/>
                  <a:gd name="connsiteX2" fmla="*/ 2939708 w 5731815"/>
                  <a:gd name="connsiteY2" fmla="*/ 1068227 h 5895657"/>
                  <a:gd name="connsiteX3" fmla="*/ 2919437 w 5731815"/>
                  <a:gd name="connsiteY3" fmla="*/ 1067354 h 5895657"/>
                  <a:gd name="connsiteX4" fmla="*/ 1061610 w 5731815"/>
                  <a:gd name="connsiteY4" fmla="*/ 2959366 h 5895657"/>
                  <a:gd name="connsiteX5" fmla="*/ 2950199 w 5731815"/>
                  <a:gd name="connsiteY5" fmla="*/ 4818902 h 5895657"/>
                  <a:gd name="connsiteX6" fmla="*/ 4729170 w 5731815"/>
                  <a:gd name="connsiteY6" fmla="*/ 3499518 h 5895657"/>
                  <a:gd name="connsiteX7" fmla="*/ 4747685 w 5731815"/>
                  <a:gd name="connsiteY7" fmla="*/ 3425483 h 5895657"/>
                  <a:gd name="connsiteX8" fmla="*/ 5338746 w 5731815"/>
                  <a:gd name="connsiteY8" fmla="*/ 3425483 h 5895657"/>
                  <a:gd name="connsiteX9" fmla="*/ 5303677 w 5731815"/>
                  <a:gd name="connsiteY9" fmla="*/ 3583197 h 5895657"/>
                  <a:gd name="connsiteX10" fmla="*/ 5334442 w 5731815"/>
                  <a:gd name="connsiteY10" fmla="*/ 3636182 h 5895657"/>
                  <a:gd name="connsiteX11" fmla="*/ 5717289 w 5731815"/>
                  <a:gd name="connsiteY11" fmla="*/ 3848114 h 5895657"/>
                  <a:gd name="connsiteX12" fmla="*/ 5727544 w 5731815"/>
                  <a:gd name="connsiteY12" fmla="*/ 3889135 h 5895657"/>
                  <a:gd name="connsiteX13" fmla="*/ 5609612 w 5731815"/>
                  <a:gd name="connsiteY13" fmla="*/ 4186524 h 5895657"/>
                  <a:gd name="connsiteX14" fmla="*/ 5568594 w 5731815"/>
                  <a:gd name="connsiteY14" fmla="*/ 4207032 h 5895657"/>
                  <a:gd name="connsiteX15" fmla="*/ 5238730 w 5731815"/>
                  <a:gd name="connsiteY15" fmla="*/ 4140376 h 5895657"/>
                  <a:gd name="connsiteX16" fmla="*/ 5143018 w 5731815"/>
                  <a:gd name="connsiteY16" fmla="*/ 4094230 h 5895657"/>
                  <a:gd name="connsiteX17" fmla="*/ 5095163 w 5731815"/>
                  <a:gd name="connsiteY17" fmla="*/ 4107904 h 5895657"/>
                  <a:gd name="connsiteX18" fmla="*/ 4879813 w 5731815"/>
                  <a:gd name="connsiteY18" fmla="*/ 4441183 h 5895657"/>
                  <a:gd name="connsiteX19" fmla="*/ 4886650 w 5731815"/>
                  <a:gd name="connsiteY19" fmla="*/ 4499293 h 5895657"/>
                  <a:gd name="connsiteX20" fmla="*/ 5084908 w 5731815"/>
                  <a:gd name="connsiteY20" fmla="*/ 4736863 h 5895657"/>
                  <a:gd name="connsiteX21" fmla="*/ 5119092 w 5731815"/>
                  <a:gd name="connsiteY21" fmla="*/ 4786430 h 5895657"/>
                  <a:gd name="connsiteX22" fmla="*/ 5110546 w 5731815"/>
                  <a:gd name="connsiteY22" fmla="*/ 4935125 h 5895657"/>
                  <a:gd name="connsiteX23" fmla="*/ 4939632 w 5731815"/>
                  <a:gd name="connsiteY23" fmla="*/ 5109454 h 5895657"/>
                  <a:gd name="connsiteX24" fmla="*/ 4876394 w 5731815"/>
                  <a:gd name="connsiteY24" fmla="*/ 5114582 h 5895657"/>
                  <a:gd name="connsiteX25" fmla="*/ 4616605 w 5731815"/>
                  <a:gd name="connsiteY25" fmla="*/ 4941958 h 5895657"/>
                  <a:gd name="connsiteX26" fmla="*/ 4537988 w 5731815"/>
                  <a:gd name="connsiteY26" fmla="*/ 4858214 h 5895657"/>
                  <a:gd name="connsiteX27" fmla="*/ 4481584 w 5731815"/>
                  <a:gd name="connsiteY27" fmla="*/ 4851377 h 5895657"/>
                  <a:gd name="connsiteX28" fmla="*/ 4155141 w 5731815"/>
                  <a:gd name="connsiteY28" fmla="*/ 5076982 h 5895657"/>
                  <a:gd name="connsiteX29" fmla="*/ 4136340 w 5731815"/>
                  <a:gd name="connsiteY29" fmla="*/ 5116291 h 5895657"/>
                  <a:gd name="connsiteX30" fmla="*/ 4254269 w 5731815"/>
                  <a:gd name="connsiteY30" fmla="*/ 5505974 h 5895657"/>
                  <a:gd name="connsiteX31" fmla="*/ 4202996 w 5731815"/>
                  <a:gd name="connsiteY31" fmla="*/ 5608523 h 5895657"/>
                  <a:gd name="connsiteX32" fmla="*/ 3960298 w 5731815"/>
                  <a:gd name="connsiteY32" fmla="*/ 5712778 h 5895657"/>
                  <a:gd name="connsiteX33" fmla="*/ 3903898 w 5731815"/>
                  <a:gd name="connsiteY33" fmla="*/ 5695689 h 5895657"/>
                  <a:gd name="connsiteX34" fmla="*/ 3727856 w 5731815"/>
                  <a:gd name="connsiteY34" fmla="*/ 5432481 h 5895657"/>
                  <a:gd name="connsiteX35" fmla="*/ 3686838 w 5731815"/>
                  <a:gd name="connsiteY35" fmla="*/ 5321389 h 5895657"/>
                  <a:gd name="connsiteX36" fmla="*/ 3642399 w 5731815"/>
                  <a:gd name="connsiteY36" fmla="*/ 5297460 h 5895657"/>
                  <a:gd name="connsiteX37" fmla="*/ 3245882 w 5731815"/>
                  <a:gd name="connsiteY37" fmla="*/ 5381208 h 5895657"/>
                  <a:gd name="connsiteX38" fmla="*/ 3220244 w 5731815"/>
                  <a:gd name="connsiteY38" fmla="*/ 5415389 h 5895657"/>
                  <a:gd name="connsiteX39" fmla="*/ 3172390 w 5731815"/>
                  <a:gd name="connsiteY39" fmla="*/ 5854639 h 5895657"/>
                  <a:gd name="connsiteX40" fmla="*/ 3133078 w 5731815"/>
                  <a:gd name="connsiteY40" fmla="*/ 5888820 h 5895657"/>
                  <a:gd name="connsiteX41" fmla="*/ 2967291 w 5731815"/>
                  <a:gd name="connsiteY41" fmla="*/ 5895657 h 5895657"/>
                  <a:gd name="connsiteX42" fmla="*/ 2963873 w 5731815"/>
                  <a:gd name="connsiteY42" fmla="*/ 5881983 h 5895657"/>
                  <a:gd name="connsiteX43" fmla="*/ 2823724 w 5731815"/>
                  <a:gd name="connsiteY43" fmla="*/ 5881983 h 5895657"/>
                  <a:gd name="connsiteX44" fmla="*/ 2780997 w 5731815"/>
                  <a:gd name="connsiteY44" fmla="*/ 5846093 h 5895657"/>
                  <a:gd name="connsiteX45" fmla="*/ 2716051 w 5731815"/>
                  <a:gd name="connsiteY45" fmla="*/ 5519647 h 5895657"/>
                  <a:gd name="connsiteX46" fmla="*/ 2722888 w 5731815"/>
                  <a:gd name="connsiteY46" fmla="*/ 5422226 h 5895657"/>
                  <a:gd name="connsiteX47" fmla="*/ 2688703 w 5731815"/>
                  <a:gd name="connsiteY47" fmla="*/ 5377790 h 5895657"/>
                  <a:gd name="connsiteX48" fmla="*/ 2302439 w 5731815"/>
                  <a:gd name="connsiteY48" fmla="*/ 5306006 h 5895657"/>
                  <a:gd name="connsiteX49" fmla="*/ 2252875 w 5731815"/>
                  <a:gd name="connsiteY49" fmla="*/ 5335060 h 5895657"/>
                  <a:gd name="connsiteX50" fmla="*/ 2037522 w 5731815"/>
                  <a:gd name="connsiteY50" fmla="*/ 5721324 h 5895657"/>
                  <a:gd name="connsiteX51" fmla="*/ 1999922 w 5731815"/>
                  <a:gd name="connsiteY51" fmla="*/ 5731579 h 5895657"/>
                  <a:gd name="connsiteX52" fmla="*/ 1699115 w 5731815"/>
                  <a:gd name="connsiteY52" fmla="*/ 5611941 h 5895657"/>
                  <a:gd name="connsiteX53" fmla="*/ 1680314 w 5731815"/>
                  <a:gd name="connsiteY53" fmla="*/ 5570920 h 5895657"/>
                  <a:gd name="connsiteX54" fmla="*/ 1746969 w 5731815"/>
                  <a:gd name="connsiteY54" fmla="*/ 5244478 h 5895657"/>
                  <a:gd name="connsiteX55" fmla="*/ 1794827 w 5731815"/>
                  <a:gd name="connsiteY55" fmla="*/ 5143638 h 5895657"/>
                  <a:gd name="connsiteX56" fmla="*/ 1781153 w 5731815"/>
                  <a:gd name="connsiteY56" fmla="*/ 5099199 h 5895657"/>
                  <a:gd name="connsiteX57" fmla="*/ 1441038 w 5731815"/>
                  <a:gd name="connsiteY57" fmla="*/ 4878721 h 5895657"/>
                  <a:gd name="connsiteX58" fmla="*/ 1393180 w 5731815"/>
                  <a:gd name="connsiteY58" fmla="*/ 4885558 h 5895657"/>
                  <a:gd name="connsiteX59" fmla="*/ 1044518 w 5731815"/>
                  <a:gd name="connsiteY59" fmla="*/ 5164149 h 5895657"/>
                  <a:gd name="connsiteX60" fmla="*/ 1003497 w 5731815"/>
                  <a:gd name="connsiteY60" fmla="*/ 5159021 h 5895657"/>
                  <a:gd name="connsiteX61" fmla="*/ 774473 w 5731815"/>
                  <a:gd name="connsiteY61" fmla="*/ 4936834 h 5895657"/>
                  <a:gd name="connsiteX62" fmla="*/ 771054 w 5731815"/>
                  <a:gd name="connsiteY62" fmla="*/ 4892394 h 5895657"/>
                  <a:gd name="connsiteX63" fmla="*/ 957351 w 5731815"/>
                  <a:gd name="connsiteY63" fmla="*/ 4615516 h 5895657"/>
                  <a:gd name="connsiteX64" fmla="*/ 1035972 w 5731815"/>
                  <a:gd name="connsiteY64" fmla="*/ 4543732 h 5895657"/>
                  <a:gd name="connsiteX65" fmla="*/ 1042808 w 5731815"/>
                  <a:gd name="connsiteY65" fmla="*/ 4490750 h 5895657"/>
                  <a:gd name="connsiteX66" fmla="*/ 815494 w 5731815"/>
                  <a:gd name="connsiteY66" fmla="*/ 4159177 h 5895657"/>
                  <a:gd name="connsiteX67" fmla="*/ 764217 w 5731815"/>
                  <a:gd name="connsiteY67" fmla="*/ 4150631 h 5895657"/>
                  <a:gd name="connsiteX68" fmla="*/ 340354 w 5731815"/>
                  <a:gd name="connsiteY68" fmla="*/ 4271978 h 5895657"/>
                  <a:gd name="connsiteX69" fmla="*/ 304464 w 5731815"/>
                  <a:gd name="connsiteY69" fmla="*/ 4249762 h 5895657"/>
                  <a:gd name="connsiteX70" fmla="*/ 177985 w 5731815"/>
                  <a:gd name="connsiteY70" fmla="*/ 3955791 h 5895657"/>
                  <a:gd name="connsiteX71" fmla="*/ 193368 w 5731815"/>
                  <a:gd name="connsiteY71" fmla="*/ 3913061 h 5895657"/>
                  <a:gd name="connsiteX72" fmla="*/ 471956 w 5731815"/>
                  <a:gd name="connsiteY72" fmla="*/ 3728476 h 5895657"/>
                  <a:gd name="connsiteX73" fmla="*/ 576214 w 5731815"/>
                  <a:gd name="connsiteY73" fmla="*/ 3690874 h 5895657"/>
                  <a:gd name="connsiteX74" fmla="*/ 598434 w 5731815"/>
                  <a:gd name="connsiteY74" fmla="*/ 3649856 h 5895657"/>
                  <a:gd name="connsiteX75" fmla="*/ 512977 w 5731815"/>
                  <a:gd name="connsiteY75" fmla="*/ 3249918 h 5895657"/>
                  <a:gd name="connsiteX76" fmla="*/ 477084 w 5731815"/>
                  <a:gd name="connsiteY76" fmla="*/ 3224280 h 5895657"/>
                  <a:gd name="connsiteX77" fmla="*/ 34418 w 5731815"/>
                  <a:gd name="connsiteY77" fmla="*/ 3174716 h 5895657"/>
                  <a:gd name="connsiteX78" fmla="*/ 7071 w 5731815"/>
                  <a:gd name="connsiteY78" fmla="*/ 3142241 h 5895657"/>
                  <a:gd name="connsiteX79" fmla="*/ 1947 w 5731815"/>
                  <a:gd name="connsiteY79" fmla="*/ 2817508 h 5895657"/>
                  <a:gd name="connsiteX80" fmla="*/ 34418 w 5731815"/>
                  <a:gd name="connsiteY80" fmla="*/ 2785033 h 5895657"/>
                  <a:gd name="connsiteX81" fmla="*/ 365992 w 5731815"/>
                  <a:gd name="connsiteY81" fmla="*/ 2718377 h 5895657"/>
                  <a:gd name="connsiteX82" fmla="*/ 463410 w 5731815"/>
                  <a:gd name="connsiteY82" fmla="*/ 2725214 h 5895657"/>
                  <a:gd name="connsiteX83" fmla="*/ 507849 w 5731815"/>
                  <a:gd name="connsiteY83" fmla="*/ 2689321 h 5895657"/>
                  <a:gd name="connsiteX84" fmla="*/ 577924 w 5731815"/>
                  <a:gd name="connsiteY84" fmla="*/ 2308184 h 5895657"/>
                  <a:gd name="connsiteX85" fmla="*/ 543739 w 5731815"/>
                  <a:gd name="connsiteY85" fmla="*/ 2253492 h 5895657"/>
                  <a:gd name="connsiteX86" fmla="*/ 162606 w 5731815"/>
                  <a:gd name="connsiteY86" fmla="*/ 2039851 h 5895657"/>
                  <a:gd name="connsiteX87" fmla="*/ 152347 w 5731815"/>
                  <a:gd name="connsiteY87" fmla="*/ 2007376 h 5895657"/>
                  <a:gd name="connsiteX88" fmla="*/ 273698 w 5731815"/>
                  <a:gd name="connsiteY88" fmla="*/ 1701441 h 5895657"/>
                  <a:gd name="connsiteX89" fmla="*/ 311297 w 5731815"/>
                  <a:gd name="connsiteY89" fmla="*/ 1684352 h 5895657"/>
                  <a:gd name="connsiteX90" fmla="*/ 742001 w 5731815"/>
                  <a:gd name="connsiteY90" fmla="*/ 1798863 h 5895657"/>
                  <a:gd name="connsiteX91" fmla="*/ 784728 w 5731815"/>
                  <a:gd name="connsiteY91" fmla="*/ 1785189 h 5895657"/>
                  <a:gd name="connsiteX92" fmla="*/ 1001787 w 5731815"/>
                  <a:gd name="connsiteY92" fmla="*/ 1448491 h 5895657"/>
                  <a:gd name="connsiteX93" fmla="*/ 1003497 w 5731815"/>
                  <a:gd name="connsiteY93" fmla="*/ 1402343 h 5895657"/>
                  <a:gd name="connsiteX94" fmla="*/ 789856 w 5731815"/>
                  <a:gd name="connsiteY94" fmla="*/ 1149393 h 5895657"/>
                  <a:gd name="connsiteX95" fmla="*/ 757384 w 5731815"/>
                  <a:gd name="connsiteY95" fmla="*/ 1103245 h 5895657"/>
                  <a:gd name="connsiteX96" fmla="*/ 764217 w 5731815"/>
                  <a:gd name="connsiteY96" fmla="*/ 961387 h 5895657"/>
                  <a:gd name="connsiteX97" fmla="*/ 940259 w 5731815"/>
                  <a:gd name="connsiteY97" fmla="*/ 781930 h 5895657"/>
                  <a:gd name="connsiteX98" fmla="*/ 994951 w 5731815"/>
                  <a:gd name="connsiteY98" fmla="*/ 776802 h 5895657"/>
                  <a:gd name="connsiteX99" fmla="*/ 1261577 w 5731815"/>
                  <a:gd name="connsiteY99" fmla="*/ 954550 h 5895657"/>
                  <a:gd name="connsiteX100" fmla="*/ 1335070 w 5731815"/>
                  <a:gd name="connsiteY100" fmla="*/ 1031461 h 5895657"/>
                  <a:gd name="connsiteX101" fmla="*/ 1398307 w 5731815"/>
                  <a:gd name="connsiteY101" fmla="*/ 1040007 h 5895657"/>
                  <a:gd name="connsiteX102" fmla="*/ 1721335 w 5731815"/>
                  <a:gd name="connsiteY102" fmla="*/ 817820 h 5895657"/>
                  <a:gd name="connsiteX103" fmla="*/ 1738423 w 5731815"/>
                  <a:gd name="connsiteY103" fmla="*/ 775093 h 5895657"/>
                  <a:gd name="connsiteX104" fmla="*/ 1630750 w 5731815"/>
                  <a:gd name="connsiteY104" fmla="*/ 423009 h 5895657"/>
                  <a:gd name="connsiteX105" fmla="*/ 1704242 w 5731815"/>
                  <a:gd name="connsiteY105" fmla="*/ 272606 h 5895657"/>
                  <a:gd name="connsiteX106" fmla="*/ 1916174 w 5731815"/>
                  <a:gd name="connsiteY106" fmla="*/ 183733 h 5895657"/>
                  <a:gd name="connsiteX107" fmla="*/ 1972575 w 5731815"/>
                  <a:gd name="connsiteY107" fmla="*/ 199113 h 5895657"/>
                  <a:gd name="connsiteX108" fmla="*/ 2148617 w 5731815"/>
                  <a:gd name="connsiteY108" fmla="*/ 462321 h 5895657"/>
                  <a:gd name="connsiteX109" fmla="*/ 2189638 w 5731815"/>
                  <a:gd name="connsiteY109" fmla="*/ 569995 h 5895657"/>
                  <a:gd name="connsiteX110" fmla="*/ 2237492 w 5731815"/>
                  <a:gd name="connsiteY110" fmla="*/ 597342 h 5895657"/>
                  <a:gd name="connsiteX111" fmla="*/ 2625466 w 5731815"/>
                  <a:gd name="connsiteY111" fmla="*/ 515303 h 5895657"/>
                  <a:gd name="connsiteX112" fmla="*/ 2656228 w 5731815"/>
                  <a:gd name="connsiteY112" fmla="*/ 475995 h 5895657"/>
                  <a:gd name="connsiteX113" fmla="*/ 2705795 w 5731815"/>
                  <a:gd name="connsiteY113" fmla="*/ 36748 h 5895657"/>
                  <a:gd name="connsiteX114" fmla="*/ 2736558 w 5731815"/>
                  <a:gd name="connsiteY114" fmla="*/ 7692 h 5895657"/>
                  <a:gd name="connsiteX115" fmla="*/ 2900635 w 5731815"/>
                  <a:gd name="connsiteY115" fmla="*/ 0 h 589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731815" h="5895657">
                    <a:moveTo>
                      <a:pt x="2900635" y="0"/>
                    </a:moveTo>
                    <a:lnTo>
                      <a:pt x="2939708" y="611"/>
                    </a:lnTo>
                    <a:lnTo>
                      <a:pt x="2939708" y="1068227"/>
                    </a:lnTo>
                    <a:lnTo>
                      <a:pt x="2919437" y="1067354"/>
                    </a:lnTo>
                    <a:cubicBezTo>
                      <a:pt x="1893958" y="1074191"/>
                      <a:pt x="1054770" y="1891157"/>
                      <a:pt x="1061610" y="2959366"/>
                    </a:cubicBezTo>
                    <a:cubicBezTo>
                      <a:pt x="1070152" y="3983135"/>
                      <a:pt x="1885412" y="4810356"/>
                      <a:pt x="2950199" y="4818902"/>
                    </a:cubicBezTo>
                    <a:cubicBezTo>
                      <a:pt x="3780626" y="4805015"/>
                      <a:pt x="4493709" y="4273241"/>
                      <a:pt x="4729170" y="3499518"/>
                    </a:cubicBezTo>
                    <a:lnTo>
                      <a:pt x="4747685" y="3425483"/>
                    </a:lnTo>
                    <a:lnTo>
                      <a:pt x="5338746" y="3425483"/>
                    </a:lnTo>
                    <a:lnTo>
                      <a:pt x="5303677" y="3583197"/>
                    </a:lnTo>
                    <a:cubicBezTo>
                      <a:pt x="5295131" y="3613963"/>
                      <a:pt x="5305386" y="3629345"/>
                      <a:pt x="5334442" y="3636182"/>
                    </a:cubicBezTo>
                    <a:cubicBezTo>
                      <a:pt x="5481428" y="3672072"/>
                      <a:pt x="5589105" y="3778040"/>
                      <a:pt x="5717289" y="3848114"/>
                    </a:cubicBezTo>
                    <a:cubicBezTo>
                      <a:pt x="5734381" y="3858369"/>
                      <a:pt x="5734381" y="3872043"/>
                      <a:pt x="5727544" y="3889135"/>
                    </a:cubicBezTo>
                    <a:cubicBezTo>
                      <a:pt x="5693360" y="3989972"/>
                      <a:pt x="5652342" y="4089103"/>
                      <a:pt x="5609612" y="4186524"/>
                    </a:cubicBezTo>
                    <a:cubicBezTo>
                      <a:pt x="5601066" y="4205322"/>
                      <a:pt x="5589105" y="4212159"/>
                      <a:pt x="5568594" y="4207032"/>
                    </a:cubicBezTo>
                    <a:cubicBezTo>
                      <a:pt x="5459208" y="4184815"/>
                      <a:pt x="5348116" y="4164305"/>
                      <a:pt x="5238730" y="4140376"/>
                    </a:cubicBezTo>
                    <a:cubicBezTo>
                      <a:pt x="5204549" y="4131830"/>
                      <a:pt x="5173783" y="4111322"/>
                      <a:pt x="5143018" y="4094230"/>
                    </a:cubicBezTo>
                    <a:cubicBezTo>
                      <a:pt x="5120801" y="4082266"/>
                      <a:pt x="5108837" y="4083975"/>
                      <a:pt x="5095163" y="4107904"/>
                    </a:cubicBezTo>
                    <a:cubicBezTo>
                      <a:pt x="5031926" y="4224124"/>
                      <a:pt x="4961852" y="4336928"/>
                      <a:pt x="4879813" y="4441183"/>
                    </a:cubicBezTo>
                    <a:cubicBezTo>
                      <a:pt x="4861012" y="4465112"/>
                      <a:pt x="4857593" y="4480495"/>
                      <a:pt x="4886650" y="4499293"/>
                    </a:cubicBezTo>
                    <a:cubicBezTo>
                      <a:pt x="4977234" y="4557406"/>
                      <a:pt x="5021670" y="4654824"/>
                      <a:pt x="5084908" y="4736863"/>
                    </a:cubicBezTo>
                    <a:cubicBezTo>
                      <a:pt x="5096872" y="4752246"/>
                      <a:pt x="5107128" y="4769338"/>
                      <a:pt x="5119092" y="4786430"/>
                    </a:cubicBezTo>
                    <a:cubicBezTo>
                      <a:pt x="5187457" y="4885558"/>
                      <a:pt x="5184039" y="4851377"/>
                      <a:pt x="5110546" y="4935125"/>
                    </a:cubicBezTo>
                    <a:cubicBezTo>
                      <a:pt x="5057564" y="4996653"/>
                      <a:pt x="4996032" y="5051344"/>
                      <a:pt x="4939632" y="5109454"/>
                    </a:cubicBezTo>
                    <a:cubicBezTo>
                      <a:pt x="4919121" y="5131674"/>
                      <a:pt x="4902033" y="5131674"/>
                      <a:pt x="4876394" y="5114582"/>
                    </a:cubicBezTo>
                    <a:cubicBezTo>
                      <a:pt x="4790937" y="5056472"/>
                      <a:pt x="4703771" y="4998362"/>
                      <a:pt x="4616605" y="4941958"/>
                    </a:cubicBezTo>
                    <a:cubicBezTo>
                      <a:pt x="4584133" y="4919742"/>
                      <a:pt x="4561913" y="4887267"/>
                      <a:pt x="4537988" y="4858214"/>
                    </a:cubicBezTo>
                    <a:cubicBezTo>
                      <a:pt x="4519186" y="4835994"/>
                      <a:pt x="4503803" y="4832575"/>
                      <a:pt x="4481584" y="4851377"/>
                    </a:cubicBezTo>
                    <a:cubicBezTo>
                      <a:pt x="4379035" y="4935125"/>
                      <a:pt x="4269652" y="5010326"/>
                      <a:pt x="4155141" y="5076982"/>
                    </a:cubicBezTo>
                    <a:cubicBezTo>
                      <a:pt x="4139759" y="5085528"/>
                      <a:pt x="4122666" y="5094074"/>
                      <a:pt x="4136340" y="5116291"/>
                    </a:cubicBezTo>
                    <a:cubicBezTo>
                      <a:pt x="4214961" y="5234223"/>
                      <a:pt x="4220088" y="5374371"/>
                      <a:pt x="4254269" y="5505974"/>
                    </a:cubicBezTo>
                    <a:cubicBezTo>
                      <a:pt x="4274779" y="5582885"/>
                      <a:pt x="4279907" y="5572630"/>
                      <a:pt x="4202996" y="5608523"/>
                    </a:cubicBezTo>
                    <a:cubicBezTo>
                      <a:pt x="4122666" y="5646122"/>
                      <a:pt x="4040628" y="5678597"/>
                      <a:pt x="3960298" y="5712778"/>
                    </a:cubicBezTo>
                    <a:cubicBezTo>
                      <a:pt x="3934660" y="5723033"/>
                      <a:pt x="3919281" y="5719615"/>
                      <a:pt x="3903898" y="5695689"/>
                    </a:cubicBezTo>
                    <a:cubicBezTo>
                      <a:pt x="3845788" y="5606814"/>
                      <a:pt x="3785969" y="5521357"/>
                      <a:pt x="3727856" y="5432481"/>
                    </a:cubicBezTo>
                    <a:cubicBezTo>
                      <a:pt x="3705639" y="5398300"/>
                      <a:pt x="3697093" y="5358988"/>
                      <a:pt x="3686838" y="5321389"/>
                    </a:cubicBezTo>
                    <a:cubicBezTo>
                      <a:pt x="3680001" y="5297460"/>
                      <a:pt x="3668037" y="5290623"/>
                      <a:pt x="3642399" y="5297460"/>
                    </a:cubicBezTo>
                    <a:cubicBezTo>
                      <a:pt x="3512505" y="5336769"/>
                      <a:pt x="3380903" y="5364116"/>
                      <a:pt x="3245882" y="5381208"/>
                    </a:cubicBezTo>
                    <a:cubicBezTo>
                      <a:pt x="3223662" y="5384627"/>
                      <a:pt x="3216826" y="5394879"/>
                      <a:pt x="3220244" y="5415389"/>
                    </a:cubicBezTo>
                    <a:cubicBezTo>
                      <a:pt x="3244173" y="5565793"/>
                      <a:pt x="3189479" y="5707650"/>
                      <a:pt x="3172390" y="5854639"/>
                    </a:cubicBezTo>
                    <a:cubicBezTo>
                      <a:pt x="3168971" y="5880274"/>
                      <a:pt x="3155297" y="5888820"/>
                      <a:pt x="3133078" y="5888820"/>
                    </a:cubicBezTo>
                    <a:cubicBezTo>
                      <a:pt x="3078387" y="5890529"/>
                      <a:pt x="3021986" y="5893948"/>
                      <a:pt x="2967291" y="5895657"/>
                    </a:cubicBezTo>
                    <a:cubicBezTo>
                      <a:pt x="2963873" y="5883692"/>
                      <a:pt x="2963873" y="5883692"/>
                      <a:pt x="2963873" y="5881983"/>
                    </a:cubicBezTo>
                    <a:cubicBezTo>
                      <a:pt x="2917728" y="5881983"/>
                      <a:pt x="2869870" y="5881983"/>
                      <a:pt x="2823724" y="5881983"/>
                    </a:cubicBezTo>
                    <a:cubicBezTo>
                      <a:pt x="2798086" y="5881983"/>
                      <a:pt x="2784416" y="5871728"/>
                      <a:pt x="2780997" y="5846093"/>
                    </a:cubicBezTo>
                    <a:cubicBezTo>
                      <a:pt x="2760487" y="5736707"/>
                      <a:pt x="2736558" y="5629030"/>
                      <a:pt x="2716051" y="5519647"/>
                    </a:cubicBezTo>
                    <a:cubicBezTo>
                      <a:pt x="2709214" y="5487172"/>
                      <a:pt x="2719469" y="5454701"/>
                      <a:pt x="2722888" y="5422226"/>
                    </a:cubicBezTo>
                    <a:cubicBezTo>
                      <a:pt x="2726306" y="5394879"/>
                      <a:pt x="2719469" y="5381208"/>
                      <a:pt x="2688703" y="5377790"/>
                    </a:cubicBezTo>
                    <a:cubicBezTo>
                      <a:pt x="2558810" y="5364116"/>
                      <a:pt x="2428914" y="5340187"/>
                      <a:pt x="2302439" y="5306006"/>
                    </a:cubicBezTo>
                    <a:cubicBezTo>
                      <a:pt x="2275091" y="5299169"/>
                      <a:pt x="2259712" y="5307715"/>
                      <a:pt x="2252875" y="5335060"/>
                    </a:cubicBezTo>
                    <a:cubicBezTo>
                      <a:pt x="2216982" y="5483754"/>
                      <a:pt x="2109308" y="5591431"/>
                      <a:pt x="2037522" y="5721324"/>
                    </a:cubicBezTo>
                    <a:cubicBezTo>
                      <a:pt x="2028979" y="5736707"/>
                      <a:pt x="2015305" y="5736707"/>
                      <a:pt x="1999922" y="5731579"/>
                    </a:cubicBezTo>
                    <a:cubicBezTo>
                      <a:pt x="1897376" y="5697398"/>
                      <a:pt x="1796536" y="5656377"/>
                      <a:pt x="1699115" y="5611941"/>
                    </a:cubicBezTo>
                    <a:cubicBezTo>
                      <a:pt x="1678604" y="5603395"/>
                      <a:pt x="1676895" y="5588012"/>
                      <a:pt x="1680314" y="5570920"/>
                    </a:cubicBezTo>
                    <a:cubicBezTo>
                      <a:pt x="1702533" y="5461538"/>
                      <a:pt x="1721335" y="5352152"/>
                      <a:pt x="1746969" y="5244478"/>
                    </a:cubicBezTo>
                    <a:cubicBezTo>
                      <a:pt x="1755515" y="5208585"/>
                      <a:pt x="1776026" y="5176110"/>
                      <a:pt x="1794827" y="5143638"/>
                    </a:cubicBezTo>
                    <a:cubicBezTo>
                      <a:pt x="1806792" y="5123128"/>
                      <a:pt x="1803373" y="5111163"/>
                      <a:pt x="1781153" y="5099199"/>
                    </a:cubicBezTo>
                    <a:cubicBezTo>
                      <a:pt x="1661512" y="5035961"/>
                      <a:pt x="1548711" y="4960759"/>
                      <a:pt x="1441038" y="4878721"/>
                    </a:cubicBezTo>
                    <a:cubicBezTo>
                      <a:pt x="1422236" y="4863341"/>
                      <a:pt x="1408563" y="4863341"/>
                      <a:pt x="1393180" y="4885558"/>
                    </a:cubicBezTo>
                    <a:cubicBezTo>
                      <a:pt x="1304304" y="5010326"/>
                      <a:pt x="1162446" y="5071855"/>
                      <a:pt x="1044518" y="5164149"/>
                    </a:cubicBezTo>
                    <a:cubicBezTo>
                      <a:pt x="1029135" y="5176110"/>
                      <a:pt x="1017170" y="5170985"/>
                      <a:pt x="1003497" y="5159021"/>
                    </a:cubicBezTo>
                    <a:cubicBezTo>
                      <a:pt x="923167" y="5088947"/>
                      <a:pt x="847965" y="5012036"/>
                      <a:pt x="774473" y="4936834"/>
                    </a:cubicBezTo>
                    <a:cubicBezTo>
                      <a:pt x="760802" y="4921451"/>
                      <a:pt x="759090" y="4909486"/>
                      <a:pt x="771054" y="4892394"/>
                    </a:cubicBezTo>
                    <a:cubicBezTo>
                      <a:pt x="832582" y="4800100"/>
                      <a:pt x="894114" y="4707810"/>
                      <a:pt x="957351" y="4615516"/>
                    </a:cubicBezTo>
                    <a:cubicBezTo>
                      <a:pt x="977859" y="4586459"/>
                      <a:pt x="1008624" y="4567658"/>
                      <a:pt x="1035972" y="4543732"/>
                    </a:cubicBezTo>
                    <a:cubicBezTo>
                      <a:pt x="1056482" y="4526640"/>
                      <a:pt x="1059901" y="4511257"/>
                      <a:pt x="1042808" y="4490750"/>
                    </a:cubicBezTo>
                    <a:cubicBezTo>
                      <a:pt x="959061" y="4386492"/>
                      <a:pt x="882150" y="4277106"/>
                      <a:pt x="815494" y="4159177"/>
                    </a:cubicBezTo>
                    <a:cubicBezTo>
                      <a:pt x="800111" y="4131830"/>
                      <a:pt x="784728" y="4136957"/>
                      <a:pt x="764217" y="4150631"/>
                    </a:cubicBezTo>
                    <a:cubicBezTo>
                      <a:pt x="634324" y="4230960"/>
                      <a:pt x="482211" y="4232670"/>
                      <a:pt x="340354" y="4271978"/>
                    </a:cubicBezTo>
                    <a:cubicBezTo>
                      <a:pt x="321552" y="4277106"/>
                      <a:pt x="311297" y="4266851"/>
                      <a:pt x="304464" y="4249762"/>
                    </a:cubicBezTo>
                    <a:cubicBezTo>
                      <a:pt x="258315" y="4154049"/>
                      <a:pt x="215588" y="4054919"/>
                      <a:pt x="177985" y="3955791"/>
                    </a:cubicBezTo>
                    <a:cubicBezTo>
                      <a:pt x="171148" y="3935281"/>
                      <a:pt x="176276" y="3923316"/>
                      <a:pt x="193368" y="3913061"/>
                    </a:cubicBezTo>
                    <a:cubicBezTo>
                      <a:pt x="285662" y="3851533"/>
                      <a:pt x="376247" y="3788295"/>
                      <a:pt x="471956" y="3728476"/>
                    </a:cubicBezTo>
                    <a:cubicBezTo>
                      <a:pt x="502722" y="3709675"/>
                      <a:pt x="540321" y="3701129"/>
                      <a:pt x="576214" y="3690874"/>
                    </a:cubicBezTo>
                    <a:cubicBezTo>
                      <a:pt x="598434" y="3684037"/>
                      <a:pt x="605268" y="3673782"/>
                      <a:pt x="598434" y="3649856"/>
                    </a:cubicBezTo>
                    <a:cubicBezTo>
                      <a:pt x="559122" y="3518250"/>
                      <a:pt x="531778" y="3384939"/>
                      <a:pt x="512977" y="3249918"/>
                    </a:cubicBezTo>
                    <a:cubicBezTo>
                      <a:pt x="509559" y="3227698"/>
                      <a:pt x="499303" y="3220861"/>
                      <a:pt x="477084" y="3224280"/>
                    </a:cubicBezTo>
                    <a:cubicBezTo>
                      <a:pt x="324971" y="3249918"/>
                      <a:pt x="181404" y="3191808"/>
                      <a:pt x="34418" y="3174716"/>
                    </a:cubicBezTo>
                    <a:cubicBezTo>
                      <a:pt x="15617" y="3173007"/>
                      <a:pt x="8784" y="3161042"/>
                      <a:pt x="7071" y="3142241"/>
                    </a:cubicBezTo>
                    <a:cubicBezTo>
                      <a:pt x="-3181" y="3034567"/>
                      <a:pt x="238" y="2926891"/>
                      <a:pt x="1947" y="2817508"/>
                    </a:cubicBezTo>
                    <a:cubicBezTo>
                      <a:pt x="1947" y="2796997"/>
                      <a:pt x="15617" y="2788451"/>
                      <a:pt x="34418" y="2785033"/>
                    </a:cubicBezTo>
                    <a:cubicBezTo>
                      <a:pt x="145514" y="2762813"/>
                      <a:pt x="254896" y="2740597"/>
                      <a:pt x="365992" y="2718377"/>
                    </a:cubicBezTo>
                    <a:cubicBezTo>
                      <a:pt x="398463" y="2711540"/>
                      <a:pt x="430938" y="2721795"/>
                      <a:pt x="463410" y="2725214"/>
                    </a:cubicBezTo>
                    <a:cubicBezTo>
                      <a:pt x="490757" y="2728633"/>
                      <a:pt x="504431" y="2718377"/>
                      <a:pt x="507849" y="2689321"/>
                    </a:cubicBezTo>
                    <a:cubicBezTo>
                      <a:pt x="521523" y="2561136"/>
                      <a:pt x="545449" y="2432952"/>
                      <a:pt x="577924" y="2308184"/>
                    </a:cubicBezTo>
                    <a:cubicBezTo>
                      <a:pt x="586470" y="2275712"/>
                      <a:pt x="574505" y="2260329"/>
                      <a:pt x="543739" y="2253492"/>
                    </a:cubicBezTo>
                    <a:cubicBezTo>
                      <a:pt x="398463" y="2215893"/>
                      <a:pt x="289081" y="2109925"/>
                      <a:pt x="162606" y="2039851"/>
                    </a:cubicBezTo>
                    <a:cubicBezTo>
                      <a:pt x="148929" y="2033014"/>
                      <a:pt x="148929" y="2021050"/>
                      <a:pt x="152347" y="2007376"/>
                    </a:cubicBezTo>
                    <a:cubicBezTo>
                      <a:pt x="186531" y="1903121"/>
                      <a:pt x="229258" y="1802281"/>
                      <a:pt x="273698" y="1701441"/>
                    </a:cubicBezTo>
                    <a:cubicBezTo>
                      <a:pt x="282244" y="1682643"/>
                      <a:pt x="295917" y="1679225"/>
                      <a:pt x="311297" y="1684352"/>
                    </a:cubicBezTo>
                    <a:cubicBezTo>
                      <a:pt x="454867" y="1721952"/>
                      <a:pt x="608689" y="1718533"/>
                      <a:pt x="742001" y="1798863"/>
                    </a:cubicBezTo>
                    <a:cubicBezTo>
                      <a:pt x="764217" y="1812536"/>
                      <a:pt x="774473" y="1803990"/>
                      <a:pt x="784728" y="1785189"/>
                    </a:cubicBezTo>
                    <a:cubicBezTo>
                      <a:pt x="847965" y="1667260"/>
                      <a:pt x="921458" y="1554456"/>
                      <a:pt x="1001787" y="1448491"/>
                    </a:cubicBezTo>
                    <a:cubicBezTo>
                      <a:pt x="1012043" y="1434818"/>
                      <a:pt x="1029135" y="1419435"/>
                      <a:pt x="1003497" y="1402343"/>
                    </a:cubicBezTo>
                    <a:cubicBezTo>
                      <a:pt x="906078" y="1339105"/>
                      <a:pt x="856511" y="1238269"/>
                      <a:pt x="789856" y="1149393"/>
                    </a:cubicBezTo>
                    <a:cubicBezTo>
                      <a:pt x="777891" y="1134010"/>
                      <a:pt x="769348" y="1118627"/>
                      <a:pt x="757384" y="1103245"/>
                    </a:cubicBezTo>
                    <a:cubicBezTo>
                      <a:pt x="704398" y="1028043"/>
                      <a:pt x="702689" y="1026333"/>
                      <a:pt x="764217" y="961387"/>
                    </a:cubicBezTo>
                    <a:cubicBezTo>
                      <a:pt x="822331" y="899859"/>
                      <a:pt x="882150" y="841749"/>
                      <a:pt x="940259" y="781930"/>
                    </a:cubicBezTo>
                    <a:cubicBezTo>
                      <a:pt x="959061" y="763129"/>
                      <a:pt x="974443" y="761419"/>
                      <a:pt x="994951" y="776802"/>
                    </a:cubicBezTo>
                    <a:cubicBezTo>
                      <a:pt x="1083826" y="836621"/>
                      <a:pt x="1172702" y="894731"/>
                      <a:pt x="1261577" y="954550"/>
                    </a:cubicBezTo>
                    <a:cubicBezTo>
                      <a:pt x="1292340" y="975061"/>
                      <a:pt x="1312850" y="1004117"/>
                      <a:pt x="1335070" y="1031461"/>
                    </a:cubicBezTo>
                    <a:cubicBezTo>
                      <a:pt x="1353871" y="1057099"/>
                      <a:pt x="1370960" y="1062227"/>
                      <a:pt x="1398307" y="1040007"/>
                    </a:cubicBezTo>
                    <a:cubicBezTo>
                      <a:pt x="1499147" y="956259"/>
                      <a:pt x="1608530" y="882767"/>
                      <a:pt x="1721335" y="817820"/>
                    </a:cubicBezTo>
                    <a:cubicBezTo>
                      <a:pt x="1738423" y="807565"/>
                      <a:pt x="1753806" y="797310"/>
                      <a:pt x="1738423" y="775093"/>
                    </a:cubicBezTo>
                    <a:cubicBezTo>
                      <a:pt x="1664931" y="669125"/>
                      <a:pt x="1659806" y="542651"/>
                      <a:pt x="1630750" y="423009"/>
                    </a:cubicBezTo>
                    <a:cubicBezTo>
                      <a:pt x="1605112" y="318754"/>
                      <a:pt x="1608530" y="320464"/>
                      <a:pt x="1704242" y="272606"/>
                    </a:cubicBezTo>
                    <a:cubicBezTo>
                      <a:pt x="1772607" y="238425"/>
                      <a:pt x="1846100" y="212787"/>
                      <a:pt x="1916174" y="183733"/>
                    </a:cubicBezTo>
                    <a:cubicBezTo>
                      <a:pt x="1941812" y="173478"/>
                      <a:pt x="1957195" y="175187"/>
                      <a:pt x="1972575" y="199113"/>
                    </a:cubicBezTo>
                    <a:cubicBezTo>
                      <a:pt x="2030688" y="287989"/>
                      <a:pt x="2088798" y="375155"/>
                      <a:pt x="2148617" y="462321"/>
                    </a:cubicBezTo>
                    <a:cubicBezTo>
                      <a:pt x="2170836" y="494793"/>
                      <a:pt x="2177673" y="532395"/>
                      <a:pt x="2189638" y="569995"/>
                    </a:cubicBezTo>
                    <a:cubicBezTo>
                      <a:pt x="2198180" y="597342"/>
                      <a:pt x="2210145" y="605888"/>
                      <a:pt x="2237492" y="597342"/>
                    </a:cubicBezTo>
                    <a:cubicBezTo>
                      <a:pt x="2363967" y="559743"/>
                      <a:pt x="2493861" y="532395"/>
                      <a:pt x="2625466" y="515303"/>
                    </a:cubicBezTo>
                    <a:cubicBezTo>
                      <a:pt x="2651101" y="511885"/>
                      <a:pt x="2659647" y="501630"/>
                      <a:pt x="2656228" y="475995"/>
                    </a:cubicBezTo>
                    <a:cubicBezTo>
                      <a:pt x="2634012" y="325591"/>
                      <a:pt x="2688703" y="183733"/>
                      <a:pt x="2705795" y="36748"/>
                    </a:cubicBezTo>
                    <a:cubicBezTo>
                      <a:pt x="2707505" y="19656"/>
                      <a:pt x="2717760" y="9401"/>
                      <a:pt x="2736558" y="7692"/>
                    </a:cubicBezTo>
                    <a:cubicBezTo>
                      <a:pt x="2791251" y="1709"/>
                      <a:pt x="2845943" y="0"/>
                      <a:pt x="2900635" y="0"/>
                    </a:cubicBezTo>
                    <a:close/>
                  </a:path>
                </a:pathLst>
              </a:custGeom>
              <a:solidFill>
                <a:schemeClr val="bg1"/>
              </a:solidFill>
              <a:ln w="515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xmlns="" id="{0D7D1009-0F39-4A7A-95B2-2B67C9CB6E10}"/>
                  </a:ext>
                </a:extLst>
              </p:cNvPr>
              <p:cNvSpPr/>
              <p:nvPr/>
            </p:nvSpPr>
            <p:spPr>
              <a:xfrm flipH="1">
                <a:off x="1635010" y="971550"/>
                <a:ext cx="5965940" cy="2951634"/>
              </a:xfrm>
              <a:custGeom>
                <a:avLst/>
                <a:gdLst>
                  <a:gd name="connsiteX0" fmla="*/ 5965877 w 5965940"/>
                  <a:gd name="connsiteY0" fmla="*/ 2951052 h 2951634"/>
                  <a:gd name="connsiteX1" fmla="*/ 5965874 w 5965940"/>
                  <a:gd name="connsiteY1" fmla="*/ 2951052 h 2951634"/>
                  <a:gd name="connsiteX2" fmla="*/ 5965877 w 5965940"/>
                  <a:gd name="connsiteY2" fmla="*/ 2951634 h 2951634"/>
                  <a:gd name="connsiteX3" fmla="*/ 2224803 w 5965940"/>
                  <a:gd name="connsiteY3" fmla="*/ 1672633 h 2951634"/>
                  <a:gd name="connsiteX4" fmla="*/ 2252320 w 5965940"/>
                  <a:gd name="connsiteY4" fmla="*/ 1702545 h 2951634"/>
                  <a:gd name="connsiteX5" fmla="*/ 2252320 w 5965940"/>
                  <a:gd name="connsiteY5" fmla="*/ 1866318 h 2951634"/>
                  <a:gd name="connsiteX6" fmla="*/ 2193129 w 5965940"/>
                  <a:gd name="connsiteY6" fmla="*/ 1866318 h 2951634"/>
                  <a:gd name="connsiteX7" fmla="*/ 2193695 w 5965940"/>
                  <a:gd name="connsiteY7" fmla="*/ 1701348 h 2951634"/>
                  <a:gd name="connsiteX8" fmla="*/ 2224803 w 5965940"/>
                  <a:gd name="connsiteY8" fmla="*/ 1672633 h 2951634"/>
                  <a:gd name="connsiteX9" fmla="*/ 2547842 w 5965940"/>
                  <a:gd name="connsiteY9" fmla="*/ 1574524 h 2951634"/>
                  <a:gd name="connsiteX10" fmla="*/ 2572969 w 5965940"/>
                  <a:gd name="connsiteY10" fmla="*/ 1600847 h 2951634"/>
                  <a:gd name="connsiteX11" fmla="*/ 2572969 w 5965940"/>
                  <a:gd name="connsiteY11" fmla="*/ 1671436 h 2951634"/>
                  <a:gd name="connsiteX12" fmla="*/ 2574165 w 5965940"/>
                  <a:gd name="connsiteY12" fmla="*/ 1671436 h 2951634"/>
                  <a:gd name="connsiteX13" fmla="*/ 2574165 w 5965940"/>
                  <a:gd name="connsiteY13" fmla="*/ 1738437 h 2951634"/>
                  <a:gd name="connsiteX14" fmla="*/ 2614844 w 5965940"/>
                  <a:gd name="connsiteY14" fmla="*/ 1777919 h 2951634"/>
                  <a:gd name="connsiteX15" fmla="*/ 2700989 w 5965940"/>
                  <a:gd name="connsiteY15" fmla="*/ 1777919 h 2951634"/>
                  <a:gd name="connsiteX16" fmla="*/ 2727310 w 5965940"/>
                  <a:gd name="connsiteY16" fmla="*/ 1801849 h 2951634"/>
                  <a:gd name="connsiteX17" fmla="*/ 2691417 w 5965940"/>
                  <a:gd name="connsiteY17" fmla="*/ 1856885 h 2951634"/>
                  <a:gd name="connsiteX18" fmla="*/ 2680232 w 5965940"/>
                  <a:gd name="connsiteY18" fmla="*/ 1866318 h 2951634"/>
                  <a:gd name="connsiteX19" fmla="*/ 2525808 w 5965940"/>
                  <a:gd name="connsiteY19" fmla="*/ 1866318 h 2951634"/>
                  <a:gd name="connsiteX20" fmla="*/ 2525112 w 5965940"/>
                  <a:gd name="connsiteY20" fmla="*/ 1599648 h 2951634"/>
                  <a:gd name="connsiteX21" fmla="*/ 2547842 w 5965940"/>
                  <a:gd name="connsiteY21" fmla="*/ 1574524 h 2951634"/>
                  <a:gd name="connsiteX22" fmla="*/ 2607665 w 5965940"/>
                  <a:gd name="connsiteY22" fmla="*/ 1231144 h 2951634"/>
                  <a:gd name="connsiteX23" fmla="*/ 2639969 w 5965940"/>
                  <a:gd name="connsiteY23" fmla="*/ 1264645 h 2951634"/>
                  <a:gd name="connsiteX24" fmla="*/ 2639969 w 5965940"/>
                  <a:gd name="connsiteY24" fmla="*/ 1429754 h 2951634"/>
                  <a:gd name="connsiteX25" fmla="*/ 2641166 w 5965940"/>
                  <a:gd name="connsiteY25" fmla="*/ 1429754 h 2951634"/>
                  <a:gd name="connsiteX26" fmla="*/ 2641166 w 5965940"/>
                  <a:gd name="connsiteY26" fmla="*/ 1592472 h 2951634"/>
                  <a:gd name="connsiteX27" fmla="*/ 2690220 w 5965940"/>
                  <a:gd name="connsiteY27" fmla="*/ 1642722 h 2951634"/>
                  <a:gd name="connsiteX28" fmla="*/ 2727310 w 5965940"/>
                  <a:gd name="connsiteY28" fmla="*/ 1706132 h 2951634"/>
                  <a:gd name="connsiteX29" fmla="*/ 2684237 w 5965940"/>
                  <a:gd name="connsiteY29" fmla="*/ 1731258 h 2951634"/>
                  <a:gd name="connsiteX30" fmla="*/ 2674666 w 5965940"/>
                  <a:gd name="connsiteY30" fmla="*/ 1730063 h 2951634"/>
                  <a:gd name="connsiteX31" fmla="*/ 2619628 w 5965940"/>
                  <a:gd name="connsiteY31" fmla="*/ 1670240 h 2951634"/>
                  <a:gd name="connsiteX32" fmla="*/ 2620827 w 5965940"/>
                  <a:gd name="connsiteY32" fmla="*/ 1556577 h 2951634"/>
                  <a:gd name="connsiteX33" fmla="*/ 2599290 w 5965940"/>
                  <a:gd name="connsiteY33" fmla="*/ 1531453 h 2951634"/>
                  <a:gd name="connsiteX34" fmla="*/ 2583736 w 5965940"/>
                  <a:gd name="connsiteY34" fmla="*/ 1530255 h 2951634"/>
                  <a:gd name="connsiteX35" fmla="*/ 2526306 w 5965940"/>
                  <a:gd name="connsiteY35" fmla="*/ 1468040 h 2951634"/>
                  <a:gd name="connsiteX36" fmla="*/ 2432984 w 5965940"/>
                  <a:gd name="connsiteY36" fmla="*/ 1308912 h 2951634"/>
                  <a:gd name="connsiteX37" fmla="*/ 2417431 w 5965940"/>
                  <a:gd name="connsiteY37" fmla="*/ 1246697 h 2951634"/>
                  <a:gd name="connsiteX38" fmla="*/ 2448538 w 5965940"/>
                  <a:gd name="connsiteY38" fmla="*/ 1231144 h 2951634"/>
                  <a:gd name="connsiteX39" fmla="*/ 2607665 w 5965940"/>
                  <a:gd name="connsiteY39" fmla="*/ 1231144 h 2951634"/>
                  <a:gd name="connsiteX40" fmla="*/ 1542988 w 5965940"/>
                  <a:gd name="connsiteY40" fmla="*/ 1125838 h 2951634"/>
                  <a:gd name="connsiteX41" fmla="*/ 1542988 w 5965940"/>
                  <a:gd name="connsiteY41" fmla="*/ 1264073 h 2951634"/>
                  <a:gd name="connsiteX42" fmla="*/ 1489378 w 5965940"/>
                  <a:gd name="connsiteY42" fmla="*/ 1274897 h 2951634"/>
                  <a:gd name="connsiteX43" fmla="*/ 1383569 w 5965940"/>
                  <a:gd name="connsiteY43" fmla="*/ 1434522 h 2951634"/>
                  <a:gd name="connsiteX44" fmla="*/ 1383569 w 5965940"/>
                  <a:gd name="connsiteY44" fmla="*/ 1866318 h 2951634"/>
                  <a:gd name="connsiteX45" fmla="*/ 1323073 w 5965940"/>
                  <a:gd name="connsiteY45" fmla="*/ 1866318 h 2951634"/>
                  <a:gd name="connsiteX46" fmla="*/ 1323073 w 5965940"/>
                  <a:gd name="connsiteY46" fmla="*/ 1125838 h 2951634"/>
                  <a:gd name="connsiteX47" fmla="*/ 2002911 w 5965940"/>
                  <a:gd name="connsiteY47" fmla="*/ 1125838 h 2951634"/>
                  <a:gd name="connsiteX48" fmla="*/ 2002911 w 5965940"/>
                  <a:gd name="connsiteY48" fmla="*/ 1263591 h 2951634"/>
                  <a:gd name="connsiteX49" fmla="*/ 1947459 w 5965940"/>
                  <a:gd name="connsiteY49" fmla="*/ 1274786 h 2951634"/>
                  <a:gd name="connsiteX50" fmla="*/ 1841653 w 5965940"/>
                  <a:gd name="connsiteY50" fmla="*/ 1434414 h 2951634"/>
                  <a:gd name="connsiteX51" fmla="*/ 1841653 w 5965940"/>
                  <a:gd name="connsiteY51" fmla="*/ 1866318 h 2951634"/>
                  <a:gd name="connsiteX52" fmla="*/ 1730051 w 5965940"/>
                  <a:gd name="connsiteY52" fmla="*/ 1866318 h 2951634"/>
                  <a:gd name="connsiteX53" fmla="*/ 1730052 w 5965940"/>
                  <a:gd name="connsiteY53" fmla="*/ 1434522 h 2951634"/>
                  <a:gd name="connsiteX54" fmla="*/ 1730051 w 5965940"/>
                  <a:gd name="connsiteY54" fmla="*/ 1434519 h 2951634"/>
                  <a:gd name="connsiteX55" fmla="*/ 1730051 w 5965940"/>
                  <a:gd name="connsiteY55" fmla="*/ 1420568 h 2951634"/>
                  <a:gd name="connsiteX56" fmla="*/ 1727234 w 5965940"/>
                  <a:gd name="connsiteY56" fmla="*/ 1420568 h 2951634"/>
                  <a:gd name="connsiteX57" fmla="*/ 1716437 w 5965940"/>
                  <a:gd name="connsiteY57" fmla="*/ 1367090 h 2951634"/>
                  <a:gd name="connsiteX58" fmla="*/ 1608327 w 5965940"/>
                  <a:gd name="connsiteY58" fmla="*/ 1269071 h 2951634"/>
                  <a:gd name="connsiteX59" fmla="*/ 1586325 w 5965940"/>
                  <a:gd name="connsiteY59" fmla="*/ 1265744 h 2951634"/>
                  <a:gd name="connsiteX60" fmla="*/ 1586325 w 5965940"/>
                  <a:gd name="connsiteY60" fmla="*/ 1125838 h 2951634"/>
                  <a:gd name="connsiteX61" fmla="*/ 3907006 w 5965940"/>
                  <a:gd name="connsiteY61" fmla="*/ 0 h 2951634"/>
                  <a:gd name="connsiteX62" fmla="*/ 3732325 w 5965940"/>
                  <a:gd name="connsiteY62" fmla="*/ 0 h 2951634"/>
                  <a:gd name="connsiteX63" fmla="*/ 3654557 w 5965940"/>
                  <a:gd name="connsiteY63" fmla="*/ 1648703 h 2951634"/>
                  <a:gd name="connsiteX64" fmla="*/ 3552858 w 5965940"/>
                  <a:gd name="connsiteY64" fmla="*/ 1652295 h 2951634"/>
                  <a:gd name="connsiteX65" fmla="*/ 3472697 w 5965940"/>
                  <a:gd name="connsiteY65" fmla="*/ 338595 h 2951634"/>
                  <a:gd name="connsiteX66" fmla="*/ 3294425 w 5965940"/>
                  <a:gd name="connsiteY66" fmla="*/ 338595 h 2951634"/>
                  <a:gd name="connsiteX67" fmla="*/ 3217853 w 5965940"/>
                  <a:gd name="connsiteY67" fmla="*/ 1658274 h 2951634"/>
                  <a:gd name="connsiteX68" fmla="*/ 3071887 w 5965940"/>
                  <a:gd name="connsiteY68" fmla="*/ 1665454 h 2951634"/>
                  <a:gd name="connsiteX69" fmla="*/ 3071887 w 5965940"/>
                  <a:gd name="connsiteY69" fmla="*/ 1448897 h 2951634"/>
                  <a:gd name="connsiteX70" fmla="*/ 2998904 w 5965940"/>
                  <a:gd name="connsiteY70" fmla="*/ 1319681 h 2951634"/>
                  <a:gd name="connsiteX71" fmla="*/ 2979760 w 5965940"/>
                  <a:gd name="connsiteY71" fmla="*/ 1301735 h 2951634"/>
                  <a:gd name="connsiteX72" fmla="*/ 2896009 w 5965940"/>
                  <a:gd name="connsiteY72" fmla="*/ 1293360 h 2951634"/>
                  <a:gd name="connsiteX73" fmla="*/ 2854133 w 5965940"/>
                  <a:gd name="connsiteY73" fmla="*/ 1331645 h 2951634"/>
                  <a:gd name="connsiteX74" fmla="*/ 2800293 w 5965940"/>
                  <a:gd name="connsiteY74" fmla="*/ 1433343 h 2951634"/>
                  <a:gd name="connsiteX75" fmla="*/ 2762007 w 5965940"/>
                  <a:gd name="connsiteY75" fmla="*/ 1468040 h 2951634"/>
                  <a:gd name="connsiteX76" fmla="*/ 2726114 w 5965940"/>
                  <a:gd name="connsiteY76" fmla="*/ 1503935 h 2951634"/>
                  <a:gd name="connsiteX77" fmla="*/ 2726114 w 5965940"/>
                  <a:gd name="connsiteY77" fmla="*/ 1562559 h 2951634"/>
                  <a:gd name="connsiteX78" fmla="*/ 2715346 w 5965940"/>
                  <a:gd name="connsiteY78" fmla="*/ 1581703 h 2951634"/>
                  <a:gd name="connsiteX79" fmla="*/ 2702184 w 5965940"/>
                  <a:gd name="connsiteY79" fmla="*/ 1561362 h 2951634"/>
                  <a:gd name="connsiteX80" fmla="*/ 2698595 w 5965940"/>
                  <a:gd name="connsiteY80" fmla="*/ 1466843 h 2951634"/>
                  <a:gd name="connsiteX81" fmla="*/ 2698595 w 5965940"/>
                  <a:gd name="connsiteY81" fmla="*/ 1215590 h 2951634"/>
                  <a:gd name="connsiteX82" fmla="*/ 2661505 w 5965940"/>
                  <a:gd name="connsiteY82" fmla="*/ 1173716 h 2951634"/>
                  <a:gd name="connsiteX83" fmla="*/ 2388716 w 5965940"/>
                  <a:gd name="connsiteY83" fmla="*/ 1173716 h 2951634"/>
                  <a:gd name="connsiteX84" fmla="*/ 2356411 w 5965940"/>
                  <a:gd name="connsiteY84" fmla="*/ 1208411 h 2951634"/>
                  <a:gd name="connsiteX85" fmla="*/ 2357608 w 5965940"/>
                  <a:gd name="connsiteY85" fmla="*/ 1273020 h 2951634"/>
                  <a:gd name="connsiteX86" fmla="*/ 2328893 w 5965940"/>
                  <a:gd name="connsiteY86" fmla="*/ 1319681 h 2951634"/>
                  <a:gd name="connsiteX87" fmla="*/ 2253518 w 5965940"/>
                  <a:gd name="connsiteY87" fmla="*/ 1439325 h 2951634"/>
                  <a:gd name="connsiteX88" fmla="*/ 2253518 w 5965940"/>
                  <a:gd name="connsiteY88" fmla="*/ 1555380 h 2951634"/>
                  <a:gd name="connsiteX89" fmla="*/ 2192497 w 5965940"/>
                  <a:gd name="connsiteY89" fmla="*/ 1615203 h 2951634"/>
                  <a:gd name="connsiteX90" fmla="*/ 2188133 w 5965940"/>
                  <a:gd name="connsiteY90" fmla="*/ 1615952 h 2951634"/>
                  <a:gd name="connsiteX91" fmla="*/ 2188133 w 5965940"/>
                  <a:gd name="connsiteY91" fmla="*/ 1434414 h 2951634"/>
                  <a:gd name="connsiteX92" fmla="*/ 2188133 w 5965940"/>
                  <a:gd name="connsiteY92" fmla="*/ 1434408 h 2951634"/>
                  <a:gd name="connsiteX93" fmla="*/ 2188133 w 5965940"/>
                  <a:gd name="connsiteY93" fmla="*/ 1420459 h 2951634"/>
                  <a:gd name="connsiteX94" fmla="*/ 2186024 w 5965940"/>
                  <a:gd name="connsiteY94" fmla="*/ 1420459 h 2951634"/>
                  <a:gd name="connsiteX95" fmla="*/ 2180346 w 5965940"/>
                  <a:gd name="connsiteY95" fmla="*/ 1382898 h 2951634"/>
                  <a:gd name="connsiteX96" fmla="*/ 2082327 w 5965940"/>
                  <a:gd name="connsiteY96" fmla="*/ 1274786 h 2951634"/>
                  <a:gd name="connsiteX97" fmla="*/ 2046247 w 5965940"/>
                  <a:gd name="connsiteY97" fmla="*/ 1267503 h 2951634"/>
                  <a:gd name="connsiteX98" fmla="*/ 2046247 w 5965940"/>
                  <a:gd name="connsiteY98" fmla="*/ 1060383 h 2951634"/>
                  <a:gd name="connsiteX99" fmla="*/ 2002911 w 5965940"/>
                  <a:gd name="connsiteY99" fmla="*/ 1060383 h 2951634"/>
                  <a:gd name="connsiteX100" fmla="*/ 2002911 w 5965940"/>
                  <a:gd name="connsiteY100" fmla="*/ 1060832 h 2951634"/>
                  <a:gd name="connsiteX101" fmla="*/ 1323073 w 5965940"/>
                  <a:gd name="connsiteY101" fmla="*/ 1060832 h 2951634"/>
                  <a:gd name="connsiteX102" fmla="*/ 1323073 w 5965940"/>
                  <a:gd name="connsiteY102" fmla="*/ 974326 h 2951634"/>
                  <a:gd name="connsiteX103" fmla="*/ 1323073 w 5965940"/>
                  <a:gd name="connsiteY103" fmla="*/ 938000 h 2951634"/>
                  <a:gd name="connsiteX104" fmla="*/ 1323073 w 5965940"/>
                  <a:gd name="connsiteY104" fmla="*/ 937995 h 2951634"/>
                  <a:gd name="connsiteX105" fmla="*/ 1323073 w 5965940"/>
                  <a:gd name="connsiteY105" fmla="*/ 781004 h 2951634"/>
                  <a:gd name="connsiteX106" fmla="*/ 1323073 w 5965940"/>
                  <a:gd name="connsiteY106" fmla="*/ 781003 h 2951634"/>
                  <a:gd name="connsiteX107" fmla="*/ 1217309 w 5965940"/>
                  <a:gd name="connsiteY107" fmla="*/ 781003 h 2951634"/>
                  <a:gd name="connsiteX108" fmla="*/ 1217309 w 5965940"/>
                  <a:gd name="connsiteY108" fmla="*/ 781004 h 2951634"/>
                  <a:gd name="connsiteX109" fmla="*/ 1121686 w 5965940"/>
                  <a:gd name="connsiteY109" fmla="*/ 781004 h 2951634"/>
                  <a:gd name="connsiteX110" fmla="*/ 1121686 w 5965940"/>
                  <a:gd name="connsiteY110" fmla="*/ 938000 h 2951634"/>
                  <a:gd name="connsiteX111" fmla="*/ 1121686 w 5965940"/>
                  <a:gd name="connsiteY111" fmla="*/ 974326 h 2951634"/>
                  <a:gd name="connsiteX112" fmla="*/ 1121686 w 5965940"/>
                  <a:gd name="connsiteY112" fmla="*/ 1866318 h 2951634"/>
                  <a:gd name="connsiteX113" fmla="*/ 1025040 w 5965940"/>
                  <a:gd name="connsiteY113" fmla="*/ 1866318 h 2951634"/>
                  <a:gd name="connsiteX114" fmla="*/ 1025040 w 5965940"/>
                  <a:gd name="connsiteY114" fmla="*/ 1777911 h 2951634"/>
                  <a:gd name="connsiteX115" fmla="*/ 1025040 w 5965940"/>
                  <a:gd name="connsiteY115" fmla="*/ 1776407 h 2951634"/>
                  <a:gd name="connsiteX116" fmla="*/ 904032 w 5965940"/>
                  <a:gd name="connsiteY116" fmla="*/ 1776407 h 2951634"/>
                  <a:gd name="connsiteX117" fmla="*/ 904032 w 5965940"/>
                  <a:gd name="connsiteY117" fmla="*/ 1132629 h 2951634"/>
                  <a:gd name="connsiteX118" fmla="*/ 904032 w 5965940"/>
                  <a:gd name="connsiteY118" fmla="*/ 1132626 h 2951634"/>
                  <a:gd name="connsiteX119" fmla="*/ 904031 w 5965940"/>
                  <a:gd name="connsiteY119" fmla="*/ 1132626 h 2951634"/>
                  <a:gd name="connsiteX120" fmla="*/ 904031 w 5965940"/>
                  <a:gd name="connsiteY120" fmla="*/ 974323 h 2951634"/>
                  <a:gd name="connsiteX121" fmla="*/ 904030 w 5965940"/>
                  <a:gd name="connsiteY121" fmla="*/ 974323 h 2951634"/>
                  <a:gd name="connsiteX122" fmla="*/ 752351 w 5965940"/>
                  <a:gd name="connsiteY122" fmla="*/ 974323 h 2951634"/>
                  <a:gd name="connsiteX123" fmla="*/ 600673 w 5965940"/>
                  <a:gd name="connsiteY123" fmla="*/ 974323 h 2951634"/>
                  <a:gd name="connsiteX124" fmla="*/ 600673 w 5965940"/>
                  <a:gd name="connsiteY124" fmla="*/ 1147341 h 2951634"/>
                  <a:gd name="connsiteX125" fmla="*/ 600674 w 5965940"/>
                  <a:gd name="connsiteY125" fmla="*/ 1147341 h 2951634"/>
                  <a:gd name="connsiteX126" fmla="*/ 600674 w 5965940"/>
                  <a:gd name="connsiteY126" fmla="*/ 1778187 h 2951634"/>
                  <a:gd name="connsiteX127" fmla="*/ 505978 w 5965940"/>
                  <a:gd name="connsiteY127" fmla="*/ 1778187 h 2951634"/>
                  <a:gd name="connsiteX128" fmla="*/ 505978 w 5965940"/>
                  <a:gd name="connsiteY128" fmla="*/ 1775522 h 2951634"/>
                  <a:gd name="connsiteX129" fmla="*/ 505978 w 5965940"/>
                  <a:gd name="connsiteY129" fmla="*/ 1450932 h 2951634"/>
                  <a:gd name="connsiteX130" fmla="*/ 0 w 5965940"/>
                  <a:gd name="connsiteY130" fmla="*/ 1750841 h 2951634"/>
                  <a:gd name="connsiteX131" fmla="*/ 0 w 5965940"/>
                  <a:gd name="connsiteY131" fmla="*/ 2951634 h 2951634"/>
                  <a:gd name="connsiteX132" fmla="*/ 505978 w 5965940"/>
                  <a:gd name="connsiteY132" fmla="*/ 2951634 h 2951634"/>
                  <a:gd name="connsiteX133" fmla="*/ 1339431 w 5965940"/>
                  <a:gd name="connsiteY133" fmla="*/ 2951634 h 2951634"/>
                  <a:gd name="connsiteX134" fmla="*/ 3384619 w 5965940"/>
                  <a:gd name="connsiteY134" fmla="*/ 2951634 h 2951634"/>
                  <a:gd name="connsiteX135" fmla="*/ 4172617 w 5965940"/>
                  <a:gd name="connsiteY135" fmla="*/ 2951634 h 2951634"/>
                  <a:gd name="connsiteX136" fmla="*/ 4172620 w 5965940"/>
                  <a:gd name="connsiteY136" fmla="*/ 2951052 h 2951634"/>
                  <a:gd name="connsiteX137" fmla="*/ 5965874 w 5965940"/>
                  <a:gd name="connsiteY137" fmla="*/ 2951052 h 2951634"/>
                  <a:gd name="connsiteX138" fmla="*/ 5965208 w 5965940"/>
                  <a:gd name="connsiteY138" fmla="*/ 2865948 h 2951634"/>
                  <a:gd name="connsiteX139" fmla="*/ 5965877 w 5965940"/>
                  <a:gd name="connsiteY139" fmla="*/ 2857204 h 2951634"/>
                  <a:gd name="connsiteX140" fmla="*/ 5965877 w 5965940"/>
                  <a:gd name="connsiteY140" fmla="*/ 2309858 h 2951634"/>
                  <a:gd name="connsiteX141" fmla="*/ 5965877 w 5965940"/>
                  <a:gd name="connsiteY141" fmla="*/ 2302863 h 2951634"/>
                  <a:gd name="connsiteX142" fmla="*/ 5953806 w 5965940"/>
                  <a:gd name="connsiteY142" fmla="*/ 2292370 h 2951634"/>
                  <a:gd name="connsiteX143" fmla="*/ 5924966 w 5965940"/>
                  <a:gd name="connsiteY143" fmla="*/ 2291786 h 2951634"/>
                  <a:gd name="connsiteX144" fmla="*/ 5924295 w 5965940"/>
                  <a:gd name="connsiteY144" fmla="*/ 2167629 h 2951634"/>
                  <a:gd name="connsiteX145" fmla="*/ 5890762 w 5965940"/>
                  <a:gd name="connsiteY145" fmla="*/ 2132072 h 2951634"/>
                  <a:gd name="connsiteX146" fmla="*/ 5879361 w 5965940"/>
                  <a:gd name="connsiteY146" fmla="*/ 2127993 h 2951634"/>
                  <a:gd name="connsiteX147" fmla="*/ 5849180 w 5965940"/>
                  <a:gd name="connsiteY147" fmla="*/ 2055714 h 2951634"/>
                  <a:gd name="connsiteX148" fmla="*/ 5363604 w 5965940"/>
                  <a:gd name="connsiteY148" fmla="*/ 1753185 h 2951634"/>
                  <a:gd name="connsiteX149" fmla="*/ 5137584 w 5965940"/>
                  <a:gd name="connsiteY149" fmla="*/ 1770090 h 2951634"/>
                  <a:gd name="connsiteX150" fmla="*/ 5126181 w 5965940"/>
                  <a:gd name="connsiteY150" fmla="*/ 1763096 h 2951634"/>
                  <a:gd name="connsiteX151" fmla="*/ 5126181 w 5965940"/>
                  <a:gd name="connsiteY151" fmla="*/ 1746774 h 2951634"/>
                  <a:gd name="connsiteX152" fmla="*/ 5126181 w 5965940"/>
                  <a:gd name="connsiteY152" fmla="*/ 1209917 h 2951634"/>
                  <a:gd name="connsiteX153" fmla="*/ 4964547 w 5965940"/>
                  <a:gd name="connsiteY153" fmla="*/ 1075267 h 2951634"/>
                  <a:gd name="connsiteX154" fmla="*/ 4935706 w 5965940"/>
                  <a:gd name="connsiteY154" fmla="*/ 1075848 h 2951634"/>
                  <a:gd name="connsiteX155" fmla="*/ 4798887 w 5965940"/>
                  <a:gd name="connsiteY155" fmla="*/ 1216330 h 2951634"/>
                  <a:gd name="connsiteX156" fmla="*/ 4798887 w 5965940"/>
                  <a:gd name="connsiteY156" fmla="*/ 1364968 h 2951634"/>
                  <a:gd name="connsiteX157" fmla="*/ 4798887 w 5965940"/>
                  <a:gd name="connsiteY157" fmla="*/ 1968276 h 2951634"/>
                  <a:gd name="connsiteX158" fmla="*/ 4788156 w 5965940"/>
                  <a:gd name="connsiteY158" fmla="*/ 2002086 h 2951634"/>
                  <a:gd name="connsiteX159" fmla="*/ 4745232 w 5965940"/>
                  <a:gd name="connsiteY159" fmla="*/ 2077280 h 2951634"/>
                  <a:gd name="connsiteX160" fmla="*/ 4738526 w 5965940"/>
                  <a:gd name="connsiteY160" fmla="*/ 2056877 h 2951634"/>
                  <a:gd name="connsiteX161" fmla="*/ 4738526 w 5965940"/>
                  <a:gd name="connsiteY161" fmla="*/ 1648846 h 2951634"/>
                  <a:gd name="connsiteX162" fmla="*/ 4738526 w 5965940"/>
                  <a:gd name="connsiteY162" fmla="*/ 1210501 h 2951634"/>
                  <a:gd name="connsiteX163" fmla="*/ 4576891 w 5965940"/>
                  <a:gd name="connsiteY163" fmla="*/ 1075848 h 2951634"/>
                  <a:gd name="connsiteX164" fmla="*/ 4411904 w 5965940"/>
                  <a:gd name="connsiteY164" fmla="*/ 1200591 h 2951634"/>
                  <a:gd name="connsiteX165" fmla="*/ 4410563 w 5965940"/>
                  <a:gd name="connsiteY165" fmla="*/ 1211083 h 2951634"/>
                  <a:gd name="connsiteX166" fmla="*/ 4410563 w 5965940"/>
                  <a:gd name="connsiteY166" fmla="*/ 1786995 h 2951634"/>
                  <a:gd name="connsiteX167" fmla="*/ 4411231 w 5965940"/>
                  <a:gd name="connsiteY167" fmla="*/ 1787577 h 2951634"/>
                  <a:gd name="connsiteX168" fmla="*/ 4408550 w 5965940"/>
                  <a:gd name="connsiteY168" fmla="*/ 1787577 h 2951634"/>
                  <a:gd name="connsiteX169" fmla="*/ 4409220 w 5965940"/>
                  <a:gd name="connsiteY169" fmla="*/ 1762513 h 2951634"/>
                  <a:gd name="connsiteX170" fmla="*/ 4409220 w 5965940"/>
                  <a:gd name="connsiteY170" fmla="*/ 1225656 h 2951634"/>
                  <a:gd name="connsiteX171" fmla="*/ 4408550 w 5965940"/>
                  <a:gd name="connsiteY171" fmla="*/ 1200591 h 2951634"/>
                  <a:gd name="connsiteX172" fmla="*/ 4405197 w 5965940"/>
                  <a:gd name="connsiteY172" fmla="*/ 1221575 h 2951634"/>
                  <a:gd name="connsiteX173" fmla="*/ 4405197 w 5965940"/>
                  <a:gd name="connsiteY173" fmla="*/ 1423843 h 2951634"/>
                  <a:gd name="connsiteX174" fmla="*/ 4405197 w 5965940"/>
                  <a:gd name="connsiteY174" fmla="*/ 1767758 h 2951634"/>
                  <a:gd name="connsiteX175" fmla="*/ 4387758 w 5965940"/>
                  <a:gd name="connsiteY175" fmla="*/ 1785246 h 2951634"/>
                  <a:gd name="connsiteX176" fmla="*/ 4176908 w 5965940"/>
                  <a:gd name="connsiteY176" fmla="*/ 1785246 h 2951634"/>
                  <a:gd name="connsiteX177" fmla="*/ 4177402 w 5965940"/>
                  <a:gd name="connsiteY177" fmla="*/ 1651098 h 2951634"/>
                  <a:gd name="connsiteX178" fmla="*/ 3987168 w 5965940"/>
                  <a:gd name="connsiteY178" fmla="*/ 1647507 h 295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965940" h="2951634">
                    <a:moveTo>
                      <a:pt x="5965877" y="2951052"/>
                    </a:moveTo>
                    <a:lnTo>
                      <a:pt x="5965874" y="2951052"/>
                    </a:lnTo>
                    <a:lnTo>
                      <a:pt x="5965877" y="2951634"/>
                    </a:lnTo>
                    <a:close/>
                    <a:moveTo>
                      <a:pt x="2224803" y="1672633"/>
                    </a:moveTo>
                    <a:cubicBezTo>
                      <a:pt x="2247536" y="1672633"/>
                      <a:pt x="2252320" y="1682204"/>
                      <a:pt x="2252320" y="1702545"/>
                    </a:cubicBezTo>
                    <a:lnTo>
                      <a:pt x="2252320" y="1866318"/>
                    </a:lnTo>
                    <a:lnTo>
                      <a:pt x="2193129" y="1866318"/>
                    </a:lnTo>
                    <a:lnTo>
                      <a:pt x="2193695" y="1701348"/>
                    </a:lnTo>
                    <a:cubicBezTo>
                      <a:pt x="2193695" y="1677417"/>
                      <a:pt x="2204464" y="1672633"/>
                      <a:pt x="2224803" y="1672633"/>
                    </a:cubicBezTo>
                    <a:close/>
                    <a:moveTo>
                      <a:pt x="2547842" y="1574524"/>
                    </a:moveTo>
                    <a:cubicBezTo>
                      <a:pt x="2566986" y="1574524"/>
                      <a:pt x="2572969" y="1582900"/>
                      <a:pt x="2572969" y="1600847"/>
                    </a:cubicBezTo>
                    <a:cubicBezTo>
                      <a:pt x="2572969" y="1624774"/>
                      <a:pt x="2572969" y="1647507"/>
                      <a:pt x="2572969" y="1671436"/>
                    </a:cubicBezTo>
                    <a:cubicBezTo>
                      <a:pt x="2572969" y="1671436"/>
                      <a:pt x="2572969" y="1671436"/>
                      <a:pt x="2574165" y="1671436"/>
                    </a:cubicBezTo>
                    <a:cubicBezTo>
                      <a:pt x="2574165" y="1694169"/>
                      <a:pt x="2574165" y="1716902"/>
                      <a:pt x="2574165" y="1738437"/>
                    </a:cubicBezTo>
                    <a:cubicBezTo>
                      <a:pt x="2574165" y="1765955"/>
                      <a:pt x="2586129" y="1779116"/>
                      <a:pt x="2614844" y="1777919"/>
                    </a:cubicBezTo>
                    <a:cubicBezTo>
                      <a:pt x="2643559" y="1776723"/>
                      <a:pt x="2672274" y="1777919"/>
                      <a:pt x="2700989" y="1777919"/>
                    </a:cubicBezTo>
                    <a:cubicBezTo>
                      <a:pt x="2718935" y="1777919"/>
                      <a:pt x="2727310" y="1782706"/>
                      <a:pt x="2727310" y="1801849"/>
                    </a:cubicBezTo>
                    <a:cubicBezTo>
                      <a:pt x="2726114" y="1826974"/>
                      <a:pt x="2734488" y="1856885"/>
                      <a:pt x="2691417" y="1856885"/>
                    </a:cubicBezTo>
                    <a:lnTo>
                      <a:pt x="2680232" y="1866318"/>
                    </a:lnTo>
                    <a:lnTo>
                      <a:pt x="2525808" y="1866318"/>
                    </a:lnTo>
                    <a:lnTo>
                      <a:pt x="2525112" y="1599648"/>
                    </a:lnTo>
                    <a:cubicBezTo>
                      <a:pt x="2525112" y="1584095"/>
                      <a:pt x="2529896" y="1574524"/>
                      <a:pt x="2547842" y="1574524"/>
                    </a:cubicBezTo>
                    <a:close/>
                    <a:moveTo>
                      <a:pt x="2607665" y="1231144"/>
                    </a:moveTo>
                    <a:cubicBezTo>
                      <a:pt x="2633987" y="1229947"/>
                      <a:pt x="2641166" y="1240715"/>
                      <a:pt x="2639969" y="1264645"/>
                    </a:cubicBezTo>
                    <a:cubicBezTo>
                      <a:pt x="2638772" y="1319681"/>
                      <a:pt x="2639969" y="1374719"/>
                      <a:pt x="2639969" y="1429754"/>
                    </a:cubicBezTo>
                    <a:cubicBezTo>
                      <a:pt x="2639969" y="1429754"/>
                      <a:pt x="2639969" y="1429754"/>
                      <a:pt x="2641166" y="1429754"/>
                    </a:cubicBezTo>
                    <a:cubicBezTo>
                      <a:pt x="2641166" y="1483594"/>
                      <a:pt x="2641166" y="1537435"/>
                      <a:pt x="2641166" y="1592472"/>
                    </a:cubicBezTo>
                    <a:cubicBezTo>
                      <a:pt x="2641166" y="1631954"/>
                      <a:pt x="2650739" y="1640328"/>
                      <a:pt x="2690220" y="1642722"/>
                    </a:cubicBezTo>
                    <a:cubicBezTo>
                      <a:pt x="2729702" y="1643918"/>
                      <a:pt x="2729702" y="1647507"/>
                      <a:pt x="2727310" y="1706132"/>
                    </a:cubicBezTo>
                    <a:cubicBezTo>
                      <a:pt x="2726114" y="1739634"/>
                      <a:pt x="2704578" y="1732455"/>
                      <a:pt x="2684237" y="1731258"/>
                    </a:cubicBezTo>
                    <a:cubicBezTo>
                      <a:pt x="2680648" y="1731258"/>
                      <a:pt x="2678257" y="1730063"/>
                      <a:pt x="2674666" y="1730063"/>
                    </a:cubicBezTo>
                    <a:cubicBezTo>
                      <a:pt x="2619628" y="1727669"/>
                      <a:pt x="2619628" y="1727669"/>
                      <a:pt x="2619628" y="1670240"/>
                    </a:cubicBezTo>
                    <a:cubicBezTo>
                      <a:pt x="2619628" y="1631954"/>
                      <a:pt x="2617236" y="1594865"/>
                      <a:pt x="2620827" y="1556577"/>
                    </a:cubicBezTo>
                    <a:cubicBezTo>
                      <a:pt x="2622024" y="1537435"/>
                      <a:pt x="2612451" y="1533844"/>
                      <a:pt x="2599290" y="1531453"/>
                    </a:cubicBezTo>
                    <a:cubicBezTo>
                      <a:pt x="2594506" y="1530255"/>
                      <a:pt x="2589718" y="1530255"/>
                      <a:pt x="2583736" y="1530255"/>
                    </a:cubicBezTo>
                    <a:cubicBezTo>
                      <a:pt x="2521521" y="1530255"/>
                      <a:pt x="2525112" y="1536238"/>
                      <a:pt x="2526306" y="1468040"/>
                    </a:cubicBezTo>
                    <a:cubicBezTo>
                      <a:pt x="2528699" y="1395057"/>
                      <a:pt x="2503576" y="1338824"/>
                      <a:pt x="2432984" y="1308912"/>
                    </a:cubicBezTo>
                    <a:cubicBezTo>
                      <a:pt x="2401878" y="1295753"/>
                      <a:pt x="2417431" y="1268233"/>
                      <a:pt x="2417431" y="1246697"/>
                    </a:cubicBezTo>
                    <a:cubicBezTo>
                      <a:pt x="2417431" y="1227553"/>
                      <a:pt x="2435376" y="1231144"/>
                      <a:pt x="2448538" y="1231144"/>
                    </a:cubicBezTo>
                    <a:cubicBezTo>
                      <a:pt x="2501182" y="1231144"/>
                      <a:pt x="2555021" y="1232341"/>
                      <a:pt x="2607665" y="1231144"/>
                    </a:cubicBezTo>
                    <a:close/>
                    <a:moveTo>
                      <a:pt x="1542988" y="1125838"/>
                    </a:moveTo>
                    <a:lnTo>
                      <a:pt x="1542988" y="1264073"/>
                    </a:lnTo>
                    <a:lnTo>
                      <a:pt x="1489378" y="1274897"/>
                    </a:lnTo>
                    <a:cubicBezTo>
                      <a:pt x="1427198" y="1301196"/>
                      <a:pt x="1383569" y="1362765"/>
                      <a:pt x="1383569" y="1434522"/>
                    </a:cubicBezTo>
                    <a:lnTo>
                      <a:pt x="1383569" y="1866318"/>
                    </a:lnTo>
                    <a:lnTo>
                      <a:pt x="1323073" y="1866318"/>
                    </a:lnTo>
                    <a:lnTo>
                      <a:pt x="1323073" y="1125838"/>
                    </a:lnTo>
                    <a:close/>
                    <a:moveTo>
                      <a:pt x="2002911" y="1125838"/>
                    </a:moveTo>
                    <a:lnTo>
                      <a:pt x="2002911" y="1263591"/>
                    </a:lnTo>
                    <a:lnTo>
                      <a:pt x="1947459" y="1274786"/>
                    </a:lnTo>
                    <a:cubicBezTo>
                      <a:pt x="1885280" y="1301086"/>
                      <a:pt x="1841653" y="1362655"/>
                      <a:pt x="1841653" y="1434414"/>
                    </a:cubicBezTo>
                    <a:lnTo>
                      <a:pt x="1841653" y="1866318"/>
                    </a:lnTo>
                    <a:lnTo>
                      <a:pt x="1730051" y="1866318"/>
                    </a:lnTo>
                    <a:lnTo>
                      <a:pt x="1730052" y="1434522"/>
                    </a:lnTo>
                    <a:lnTo>
                      <a:pt x="1730051" y="1434519"/>
                    </a:lnTo>
                    <a:lnTo>
                      <a:pt x="1730051" y="1420568"/>
                    </a:lnTo>
                    <a:lnTo>
                      <a:pt x="1727234" y="1420568"/>
                    </a:lnTo>
                    <a:lnTo>
                      <a:pt x="1716437" y="1367090"/>
                    </a:lnTo>
                    <a:cubicBezTo>
                      <a:pt x="1696714" y="1320455"/>
                      <a:pt x="1657149" y="1284256"/>
                      <a:pt x="1608327" y="1269071"/>
                    </a:cubicBezTo>
                    <a:lnTo>
                      <a:pt x="1586325" y="1265744"/>
                    </a:lnTo>
                    <a:lnTo>
                      <a:pt x="1586325" y="1125838"/>
                    </a:lnTo>
                    <a:close/>
                    <a:moveTo>
                      <a:pt x="3907006" y="0"/>
                    </a:moveTo>
                    <a:lnTo>
                      <a:pt x="3732325" y="0"/>
                    </a:lnTo>
                    <a:lnTo>
                      <a:pt x="3654557" y="1648703"/>
                    </a:lnTo>
                    <a:lnTo>
                      <a:pt x="3552858" y="1652295"/>
                    </a:lnTo>
                    <a:lnTo>
                      <a:pt x="3472697" y="338595"/>
                    </a:lnTo>
                    <a:lnTo>
                      <a:pt x="3294425" y="338595"/>
                    </a:lnTo>
                    <a:lnTo>
                      <a:pt x="3217853" y="1658274"/>
                    </a:lnTo>
                    <a:lnTo>
                      <a:pt x="3071887" y="1665454"/>
                    </a:lnTo>
                    <a:cubicBezTo>
                      <a:pt x="3071887" y="1593668"/>
                      <a:pt x="3071887" y="1520683"/>
                      <a:pt x="3071887" y="1448897"/>
                    </a:cubicBezTo>
                    <a:cubicBezTo>
                      <a:pt x="3071887" y="1392664"/>
                      <a:pt x="3049154" y="1348396"/>
                      <a:pt x="2998904" y="1319681"/>
                    </a:cubicBezTo>
                    <a:cubicBezTo>
                      <a:pt x="2990528" y="1314896"/>
                      <a:pt x="2984548" y="1310109"/>
                      <a:pt x="2979760" y="1301735"/>
                    </a:cubicBezTo>
                    <a:cubicBezTo>
                      <a:pt x="2968992" y="1281394"/>
                      <a:pt x="2906777" y="1274218"/>
                      <a:pt x="2896009" y="1293360"/>
                    </a:cubicBezTo>
                    <a:cubicBezTo>
                      <a:pt x="2885241" y="1312501"/>
                      <a:pt x="2868490" y="1319681"/>
                      <a:pt x="2854133" y="1331645"/>
                    </a:cubicBezTo>
                    <a:cubicBezTo>
                      <a:pt x="2820633" y="1357968"/>
                      <a:pt x="2800293" y="1391467"/>
                      <a:pt x="2800293" y="1433343"/>
                    </a:cubicBezTo>
                    <a:cubicBezTo>
                      <a:pt x="2800293" y="1463256"/>
                      <a:pt x="2788329" y="1471630"/>
                      <a:pt x="2762007" y="1468040"/>
                    </a:cubicBezTo>
                    <a:cubicBezTo>
                      <a:pt x="2735686" y="1464451"/>
                      <a:pt x="2724917" y="1478808"/>
                      <a:pt x="2726114" y="1503935"/>
                    </a:cubicBezTo>
                    <a:cubicBezTo>
                      <a:pt x="2727310" y="1523079"/>
                      <a:pt x="2726114" y="1542221"/>
                      <a:pt x="2726114" y="1562559"/>
                    </a:cubicBezTo>
                    <a:cubicBezTo>
                      <a:pt x="2726114" y="1570933"/>
                      <a:pt x="2727310" y="1580506"/>
                      <a:pt x="2715346" y="1581703"/>
                    </a:cubicBezTo>
                    <a:cubicBezTo>
                      <a:pt x="2702184" y="1582900"/>
                      <a:pt x="2702184" y="1570933"/>
                      <a:pt x="2702184" y="1561362"/>
                    </a:cubicBezTo>
                    <a:cubicBezTo>
                      <a:pt x="2700989" y="1530255"/>
                      <a:pt x="2698595" y="1497950"/>
                      <a:pt x="2698595" y="1466843"/>
                    </a:cubicBezTo>
                    <a:cubicBezTo>
                      <a:pt x="2697399" y="1383093"/>
                      <a:pt x="2697399" y="1299341"/>
                      <a:pt x="2698595" y="1215590"/>
                    </a:cubicBezTo>
                    <a:cubicBezTo>
                      <a:pt x="2698595" y="1190464"/>
                      <a:pt x="2690220" y="1173716"/>
                      <a:pt x="2661505" y="1173716"/>
                    </a:cubicBezTo>
                    <a:cubicBezTo>
                      <a:pt x="2570575" y="1173716"/>
                      <a:pt x="2479646" y="1173716"/>
                      <a:pt x="2388716" y="1173716"/>
                    </a:cubicBezTo>
                    <a:cubicBezTo>
                      <a:pt x="2365983" y="1173716"/>
                      <a:pt x="2355216" y="1185679"/>
                      <a:pt x="2356411" y="1208411"/>
                    </a:cubicBezTo>
                    <a:cubicBezTo>
                      <a:pt x="2356411" y="1229947"/>
                      <a:pt x="2355216" y="1251485"/>
                      <a:pt x="2357608" y="1273020"/>
                    </a:cubicBezTo>
                    <a:cubicBezTo>
                      <a:pt x="2360001" y="1296948"/>
                      <a:pt x="2351626" y="1310109"/>
                      <a:pt x="2328893" y="1319681"/>
                    </a:cubicBezTo>
                    <a:cubicBezTo>
                      <a:pt x="2278642" y="1342413"/>
                      <a:pt x="2254715" y="1384290"/>
                      <a:pt x="2253518" y="1439325"/>
                    </a:cubicBezTo>
                    <a:cubicBezTo>
                      <a:pt x="2253518" y="1477612"/>
                      <a:pt x="2253518" y="1517094"/>
                      <a:pt x="2253518" y="1555380"/>
                    </a:cubicBezTo>
                    <a:cubicBezTo>
                      <a:pt x="2253518" y="1623580"/>
                      <a:pt x="2260697" y="1615203"/>
                      <a:pt x="2192497" y="1615203"/>
                    </a:cubicBezTo>
                    <a:lnTo>
                      <a:pt x="2188133" y="1615952"/>
                    </a:lnTo>
                    <a:lnTo>
                      <a:pt x="2188133" y="1434414"/>
                    </a:lnTo>
                    <a:lnTo>
                      <a:pt x="2188133" y="1434408"/>
                    </a:lnTo>
                    <a:lnTo>
                      <a:pt x="2188133" y="1420459"/>
                    </a:lnTo>
                    <a:lnTo>
                      <a:pt x="2186024" y="1420459"/>
                    </a:lnTo>
                    <a:lnTo>
                      <a:pt x="2180346" y="1382898"/>
                    </a:lnTo>
                    <a:cubicBezTo>
                      <a:pt x="2165160" y="1334076"/>
                      <a:pt x="2128961" y="1294511"/>
                      <a:pt x="2082327" y="1274786"/>
                    </a:cubicBezTo>
                    <a:lnTo>
                      <a:pt x="2046247" y="1267503"/>
                    </a:lnTo>
                    <a:lnTo>
                      <a:pt x="2046247" y="1060383"/>
                    </a:lnTo>
                    <a:lnTo>
                      <a:pt x="2002911" y="1060383"/>
                    </a:lnTo>
                    <a:lnTo>
                      <a:pt x="2002911" y="1060832"/>
                    </a:lnTo>
                    <a:lnTo>
                      <a:pt x="1323073" y="1060832"/>
                    </a:lnTo>
                    <a:lnTo>
                      <a:pt x="1323073" y="974326"/>
                    </a:lnTo>
                    <a:lnTo>
                      <a:pt x="1323073" y="938000"/>
                    </a:lnTo>
                    <a:lnTo>
                      <a:pt x="1323073" y="937995"/>
                    </a:lnTo>
                    <a:lnTo>
                      <a:pt x="1323073" y="781004"/>
                    </a:lnTo>
                    <a:lnTo>
                      <a:pt x="1323073" y="781003"/>
                    </a:lnTo>
                    <a:lnTo>
                      <a:pt x="1217309" y="781003"/>
                    </a:lnTo>
                    <a:lnTo>
                      <a:pt x="1217309" y="781004"/>
                    </a:lnTo>
                    <a:lnTo>
                      <a:pt x="1121686" y="781004"/>
                    </a:lnTo>
                    <a:lnTo>
                      <a:pt x="1121686" y="938000"/>
                    </a:lnTo>
                    <a:lnTo>
                      <a:pt x="1121686" y="974326"/>
                    </a:lnTo>
                    <a:lnTo>
                      <a:pt x="1121686" y="1866318"/>
                    </a:lnTo>
                    <a:lnTo>
                      <a:pt x="1025040" y="1866318"/>
                    </a:lnTo>
                    <a:lnTo>
                      <a:pt x="1025040" y="1777911"/>
                    </a:lnTo>
                    <a:lnTo>
                      <a:pt x="1025040" y="1776407"/>
                    </a:lnTo>
                    <a:lnTo>
                      <a:pt x="904032" y="1776407"/>
                    </a:lnTo>
                    <a:lnTo>
                      <a:pt x="904032" y="1132629"/>
                    </a:lnTo>
                    <a:lnTo>
                      <a:pt x="904032" y="1132626"/>
                    </a:lnTo>
                    <a:lnTo>
                      <a:pt x="904031" y="1132626"/>
                    </a:lnTo>
                    <a:lnTo>
                      <a:pt x="904031" y="974323"/>
                    </a:lnTo>
                    <a:lnTo>
                      <a:pt x="904030" y="974323"/>
                    </a:lnTo>
                    <a:lnTo>
                      <a:pt x="752351" y="974323"/>
                    </a:lnTo>
                    <a:lnTo>
                      <a:pt x="600673" y="974323"/>
                    </a:lnTo>
                    <a:lnTo>
                      <a:pt x="600673" y="1147341"/>
                    </a:lnTo>
                    <a:lnTo>
                      <a:pt x="600674" y="1147341"/>
                    </a:lnTo>
                    <a:lnTo>
                      <a:pt x="600674" y="1778187"/>
                    </a:lnTo>
                    <a:lnTo>
                      <a:pt x="505978" y="1778187"/>
                    </a:lnTo>
                    <a:lnTo>
                      <a:pt x="505978" y="1775522"/>
                    </a:lnTo>
                    <a:lnTo>
                      <a:pt x="505978" y="1450932"/>
                    </a:lnTo>
                    <a:lnTo>
                      <a:pt x="0" y="1750841"/>
                    </a:lnTo>
                    <a:lnTo>
                      <a:pt x="0" y="2951634"/>
                    </a:lnTo>
                    <a:lnTo>
                      <a:pt x="505978" y="2951634"/>
                    </a:lnTo>
                    <a:lnTo>
                      <a:pt x="1339431" y="2951634"/>
                    </a:lnTo>
                    <a:lnTo>
                      <a:pt x="3384619" y="2951634"/>
                    </a:lnTo>
                    <a:lnTo>
                      <a:pt x="4172617" y="2951634"/>
                    </a:lnTo>
                    <a:lnTo>
                      <a:pt x="4172620" y="2951052"/>
                    </a:lnTo>
                    <a:lnTo>
                      <a:pt x="5965874" y="2951052"/>
                    </a:lnTo>
                    <a:lnTo>
                      <a:pt x="5965208" y="2865948"/>
                    </a:lnTo>
                    <a:cubicBezTo>
                      <a:pt x="5965208" y="2863033"/>
                      <a:pt x="5965877" y="2860118"/>
                      <a:pt x="5965877" y="2857204"/>
                    </a:cubicBezTo>
                    <a:cubicBezTo>
                      <a:pt x="5965877" y="2674754"/>
                      <a:pt x="5965877" y="2492307"/>
                      <a:pt x="5965877" y="2309858"/>
                    </a:cubicBezTo>
                    <a:cubicBezTo>
                      <a:pt x="5965877" y="2307526"/>
                      <a:pt x="5965877" y="2305193"/>
                      <a:pt x="5965877" y="2302863"/>
                    </a:cubicBezTo>
                    <a:cubicBezTo>
                      <a:pt x="5966548" y="2295285"/>
                      <a:pt x="5961854" y="2292370"/>
                      <a:pt x="5953806" y="2292370"/>
                    </a:cubicBezTo>
                    <a:cubicBezTo>
                      <a:pt x="5944417" y="2292370"/>
                      <a:pt x="5934356" y="2292370"/>
                      <a:pt x="5924966" y="2291786"/>
                    </a:cubicBezTo>
                    <a:cubicBezTo>
                      <a:pt x="5924966" y="2250402"/>
                      <a:pt x="5924966" y="2209015"/>
                      <a:pt x="5924295" y="2167629"/>
                    </a:cubicBezTo>
                    <a:cubicBezTo>
                      <a:pt x="5924295" y="2146062"/>
                      <a:pt x="5914908" y="2136735"/>
                      <a:pt x="5890762" y="2132072"/>
                    </a:cubicBezTo>
                    <a:cubicBezTo>
                      <a:pt x="5886739" y="2131489"/>
                      <a:pt x="5883385" y="2129742"/>
                      <a:pt x="5879361" y="2127993"/>
                    </a:cubicBezTo>
                    <a:cubicBezTo>
                      <a:pt x="5873324" y="2102928"/>
                      <a:pt x="5861923" y="2079028"/>
                      <a:pt x="5849180" y="2055714"/>
                    </a:cubicBezTo>
                    <a:cubicBezTo>
                      <a:pt x="5749920" y="1879092"/>
                      <a:pt x="5587613" y="1777669"/>
                      <a:pt x="5363604" y="1753185"/>
                    </a:cubicBezTo>
                    <a:cubicBezTo>
                      <a:pt x="5287817" y="1745025"/>
                      <a:pt x="5211359" y="1750270"/>
                      <a:pt x="5137584" y="1770090"/>
                    </a:cubicBezTo>
                    <a:cubicBezTo>
                      <a:pt x="5132217" y="1770090"/>
                      <a:pt x="5126181" y="1769506"/>
                      <a:pt x="5126181" y="1763096"/>
                    </a:cubicBezTo>
                    <a:cubicBezTo>
                      <a:pt x="5126181" y="1757848"/>
                      <a:pt x="5126181" y="1752602"/>
                      <a:pt x="5126181" y="1746774"/>
                    </a:cubicBezTo>
                    <a:cubicBezTo>
                      <a:pt x="5126181" y="1567822"/>
                      <a:pt x="5125511" y="1388867"/>
                      <a:pt x="5126181" y="1209917"/>
                    </a:cubicBezTo>
                    <a:cubicBezTo>
                      <a:pt x="5126181" y="1141136"/>
                      <a:pt x="5052407" y="1071769"/>
                      <a:pt x="4964547" y="1075267"/>
                    </a:cubicBezTo>
                    <a:cubicBezTo>
                      <a:pt x="4955158" y="1074101"/>
                      <a:pt x="4945097" y="1074101"/>
                      <a:pt x="4935706" y="1075848"/>
                    </a:cubicBezTo>
                    <a:cubicBezTo>
                      <a:pt x="4847177" y="1090422"/>
                      <a:pt x="4796875" y="1155707"/>
                      <a:pt x="4798887" y="1216330"/>
                    </a:cubicBezTo>
                    <a:cubicBezTo>
                      <a:pt x="4800230" y="1265875"/>
                      <a:pt x="4798887" y="1315421"/>
                      <a:pt x="4798887" y="1364968"/>
                    </a:cubicBezTo>
                    <a:cubicBezTo>
                      <a:pt x="4798887" y="1566074"/>
                      <a:pt x="4798887" y="1767175"/>
                      <a:pt x="4798887" y="1968276"/>
                    </a:cubicBezTo>
                    <a:cubicBezTo>
                      <a:pt x="4798887" y="1980517"/>
                      <a:pt x="4796205" y="1991009"/>
                      <a:pt x="4788156" y="2002086"/>
                    </a:cubicBezTo>
                    <a:cubicBezTo>
                      <a:pt x="4771389" y="2025985"/>
                      <a:pt x="4755963" y="2050466"/>
                      <a:pt x="4745232" y="2077280"/>
                    </a:cubicBezTo>
                    <a:cubicBezTo>
                      <a:pt x="4733832" y="2072617"/>
                      <a:pt x="4738526" y="2063873"/>
                      <a:pt x="4738526" y="2056877"/>
                    </a:cubicBezTo>
                    <a:cubicBezTo>
                      <a:pt x="4738526" y="1921062"/>
                      <a:pt x="4738526" y="1784662"/>
                      <a:pt x="4738526" y="1648846"/>
                    </a:cubicBezTo>
                    <a:cubicBezTo>
                      <a:pt x="4738526" y="1502537"/>
                      <a:pt x="4737856" y="1356226"/>
                      <a:pt x="4738526" y="1210501"/>
                    </a:cubicBezTo>
                    <a:cubicBezTo>
                      <a:pt x="4739197" y="1139970"/>
                      <a:pt x="4661398" y="1071186"/>
                      <a:pt x="4576891" y="1075848"/>
                    </a:cubicBezTo>
                    <a:cubicBezTo>
                      <a:pt x="4511835" y="1070020"/>
                      <a:pt x="4422634" y="1116652"/>
                      <a:pt x="4411904" y="1200591"/>
                    </a:cubicBezTo>
                    <a:cubicBezTo>
                      <a:pt x="4409890" y="1204087"/>
                      <a:pt x="4410563" y="1207586"/>
                      <a:pt x="4410563" y="1211083"/>
                    </a:cubicBezTo>
                    <a:cubicBezTo>
                      <a:pt x="4410563" y="1402859"/>
                      <a:pt x="4410563" y="1595219"/>
                      <a:pt x="4410563" y="1786995"/>
                    </a:cubicBezTo>
                    <a:cubicBezTo>
                      <a:pt x="4410563" y="1786995"/>
                      <a:pt x="4411231" y="1787577"/>
                      <a:pt x="4411231" y="1787577"/>
                    </a:cubicBezTo>
                    <a:cubicBezTo>
                      <a:pt x="4410563" y="1787577"/>
                      <a:pt x="4409220" y="1787577"/>
                      <a:pt x="4408550" y="1787577"/>
                    </a:cubicBezTo>
                    <a:cubicBezTo>
                      <a:pt x="4408550" y="1779416"/>
                      <a:pt x="4409220" y="1770673"/>
                      <a:pt x="4409220" y="1762513"/>
                    </a:cubicBezTo>
                    <a:cubicBezTo>
                      <a:pt x="4409220" y="1583562"/>
                      <a:pt x="4409220" y="1404606"/>
                      <a:pt x="4409220" y="1225656"/>
                    </a:cubicBezTo>
                    <a:cubicBezTo>
                      <a:pt x="4409220" y="1217494"/>
                      <a:pt x="4409220" y="1208751"/>
                      <a:pt x="4408550" y="1200591"/>
                    </a:cubicBezTo>
                    <a:cubicBezTo>
                      <a:pt x="4402512" y="1207002"/>
                      <a:pt x="4405197" y="1214579"/>
                      <a:pt x="4405197" y="1221575"/>
                    </a:cubicBezTo>
                    <a:cubicBezTo>
                      <a:pt x="4405197" y="1289192"/>
                      <a:pt x="4405197" y="1356226"/>
                      <a:pt x="4405197" y="1423843"/>
                    </a:cubicBezTo>
                    <a:cubicBezTo>
                      <a:pt x="4405197" y="1538679"/>
                      <a:pt x="4405197" y="1652926"/>
                      <a:pt x="4405197" y="1767758"/>
                    </a:cubicBezTo>
                    <a:cubicBezTo>
                      <a:pt x="4405197" y="1784662"/>
                      <a:pt x="4405197" y="1785246"/>
                      <a:pt x="4387758" y="1785246"/>
                    </a:cubicBezTo>
                    <a:lnTo>
                      <a:pt x="4176908" y="1785246"/>
                    </a:lnTo>
                    <a:lnTo>
                      <a:pt x="4177402" y="1651098"/>
                    </a:lnTo>
                    <a:lnTo>
                      <a:pt x="3987168" y="1647507"/>
                    </a:lnTo>
                    <a:close/>
                  </a:path>
                </a:pathLst>
              </a:custGeom>
              <a:solidFill>
                <a:schemeClr val="bg1"/>
              </a:solidFill>
              <a:ln w="3651" cap="flat">
                <a:noFill/>
                <a:prstDash val="solid"/>
                <a:miter/>
              </a:ln>
            </p:spPr>
            <p:txBody>
              <a:bodyPr wrap="square" rtlCol="0" anchor="ctr">
                <a:noAutofit/>
              </a:bodyPr>
              <a:lstStyle/>
              <a:p>
                <a:endParaRPr lang="en-US"/>
              </a:p>
            </p:txBody>
          </p:sp>
        </p:grpSp>
        <p:grpSp>
          <p:nvGrpSpPr>
            <p:cNvPr id="21" name="Group 20">
              <a:extLst>
                <a:ext uri="{FF2B5EF4-FFF2-40B4-BE49-F238E27FC236}">
                  <a16:creationId xmlns:a16="http://schemas.microsoft.com/office/drawing/2014/main" xmlns="" id="{90F2F5C7-8ECC-4ECC-B610-75D1A1BB1324}"/>
                </a:ext>
              </a:extLst>
            </p:cNvPr>
            <p:cNvGrpSpPr/>
            <p:nvPr/>
          </p:nvGrpSpPr>
          <p:grpSpPr>
            <a:xfrm>
              <a:off x="3702492" y="4093022"/>
              <a:ext cx="845491" cy="843861"/>
              <a:chOff x="7167947" y="1624190"/>
              <a:chExt cx="2677920" cy="2672764"/>
            </a:xfrm>
            <a:solidFill>
              <a:schemeClr val="bg1"/>
            </a:solidFill>
          </p:grpSpPr>
          <p:sp>
            <p:nvSpPr>
              <p:cNvPr id="22" name="Freeform: Shape 21">
                <a:extLst>
                  <a:ext uri="{FF2B5EF4-FFF2-40B4-BE49-F238E27FC236}">
                    <a16:creationId xmlns:a16="http://schemas.microsoft.com/office/drawing/2014/main" xmlns="" id="{B58C613A-08EF-4669-BD65-FDD56CEFBE29}"/>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95981185-B17A-411A-817A-411B329380BA}"/>
                  </a:ext>
                </a:extLst>
              </p:cNvPr>
              <p:cNvSpPr/>
              <p:nvPr/>
            </p:nvSpPr>
            <p:spPr>
              <a:xfrm>
                <a:off x="7628244" y="2084298"/>
                <a:ext cx="1757325" cy="1752553"/>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sp>
        <p:nvSpPr>
          <p:cNvPr id="28" name="Rectangle 27">
            <a:extLst>
              <a:ext uri="{FF2B5EF4-FFF2-40B4-BE49-F238E27FC236}">
                <a16:creationId xmlns:a16="http://schemas.microsoft.com/office/drawing/2014/main" xmlns="" id="{E0EFFB30-A160-4211-8E55-E91CF2EEC5C1}"/>
              </a:ext>
            </a:extLst>
          </p:cNvPr>
          <p:cNvSpPr/>
          <p:nvPr/>
        </p:nvSpPr>
        <p:spPr>
          <a:xfrm>
            <a:off x="889399" y="-6081"/>
            <a:ext cx="274320" cy="596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xmlns="" id="{3453259C-53AF-4B92-A063-551B86BBFEAA}"/>
              </a:ext>
            </a:extLst>
          </p:cNvPr>
          <p:cNvSpPr/>
          <p:nvPr/>
        </p:nvSpPr>
        <p:spPr>
          <a:xfrm>
            <a:off x="804864" y="183646"/>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xmlns="" id="{DE24DE2F-EF95-4D1B-982B-694A7101623F}"/>
              </a:ext>
            </a:extLst>
          </p:cNvPr>
          <p:cNvGrpSpPr/>
          <p:nvPr/>
        </p:nvGrpSpPr>
        <p:grpSpPr>
          <a:xfrm>
            <a:off x="2" y="491130"/>
            <a:ext cx="2300512" cy="1658160"/>
            <a:chOff x="2" y="491130"/>
            <a:chExt cx="2300512" cy="1658160"/>
          </a:xfrm>
        </p:grpSpPr>
        <p:sp>
          <p:nvSpPr>
            <p:cNvPr id="26" name="Rectangle 25">
              <a:extLst>
                <a:ext uri="{FF2B5EF4-FFF2-40B4-BE49-F238E27FC236}">
                  <a16:creationId xmlns:a16="http://schemas.microsoft.com/office/drawing/2014/main" xmlns="" id="{FCF1ACE8-C541-4C9F-BF36-E4A177C88D7C}"/>
                </a:ext>
              </a:extLst>
            </p:cNvPr>
            <p:cNvSpPr/>
            <p:nvPr/>
          </p:nvSpPr>
          <p:spPr>
            <a:xfrm>
              <a:off x="2" y="590550"/>
              <a:ext cx="160972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648AA0CE-12BB-4474-9226-04D727757709}"/>
                </a:ext>
              </a:extLst>
            </p:cNvPr>
            <p:cNvSpPr/>
            <p:nvPr/>
          </p:nvSpPr>
          <p:spPr>
            <a:xfrm>
              <a:off x="1935253" y="1162049"/>
              <a:ext cx="274320" cy="987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Block Arc 29">
              <a:extLst>
                <a:ext uri="{FF2B5EF4-FFF2-40B4-BE49-F238E27FC236}">
                  <a16:creationId xmlns:a16="http://schemas.microsoft.com/office/drawing/2014/main" xmlns="" id="{36D23E0E-ACBE-41A0-8BBC-638DF0620A05}"/>
                </a:ext>
              </a:extLst>
            </p:cNvPr>
            <p:cNvSpPr/>
            <p:nvPr/>
          </p:nvSpPr>
          <p:spPr>
            <a:xfrm>
              <a:off x="989126" y="5905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Rounded Corners 31">
              <a:extLst>
                <a:ext uri="{FF2B5EF4-FFF2-40B4-BE49-F238E27FC236}">
                  <a16:creationId xmlns:a16="http://schemas.microsoft.com/office/drawing/2014/main" xmlns="" id="{6060AD60-4AA0-4914-8719-383BECD61096}"/>
                </a:ext>
              </a:extLst>
            </p:cNvPr>
            <p:cNvSpPr/>
            <p:nvPr/>
          </p:nvSpPr>
          <p:spPr>
            <a:xfrm>
              <a:off x="1843314" y="12480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xmlns="" id="{09FD6AEC-A2F3-4D68-912B-FA75682DB3CC}"/>
                </a:ext>
              </a:extLst>
            </p:cNvPr>
            <p:cNvSpPr/>
            <p:nvPr/>
          </p:nvSpPr>
          <p:spPr>
            <a:xfrm>
              <a:off x="1392909" y="4911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xmlns="" id="{810EF282-A0CC-490B-BCB6-E2ABE06A53EA}"/>
              </a:ext>
            </a:extLst>
          </p:cNvPr>
          <p:cNvGrpSpPr/>
          <p:nvPr/>
        </p:nvGrpSpPr>
        <p:grpSpPr>
          <a:xfrm flipH="1">
            <a:off x="9655505" y="4921717"/>
            <a:ext cx="2536495" cy="1319868"/>
            <a:chOff x="-83581" y="643530"/>
            <a:chExt cx="2536495" cy="1319868"/>
          </a:xfrm>
        </p:grpSpPr>
        <p:sp>
          <p:nvSpPr>
            <p:cNvPr id="42" name="Rectangle 41">
              <a:extLst>
                <a:ext uri="{FF2B5EF4-FFF2-40B4-BE49-F238E27FC236}">
                  <a16:creationId xmlns:a16="http://schemas.microsoft.com/office/drawing/2014/main" xmlns="" id="{BD4E2454-C9E2-4303-8EE3-2E1498D516F4}"/>
                </a:ext>
              </a:extLst>
            </p:cNvPr>
            <p:cNvSpPr/>
            <p:nvPr/>
          </p:nvSpPr>
          <p:spPr>
            <a:xfrm>
              <a:off x="-83581" y="742950"/>
              <a:ext cx="1845707"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8EAA979D-898D-4CBD-93ED-73B82D9F5021}"/>
                </a:ext>
              </a:extLst>
            </p:cNvPr>
            <p:cNvSpPr/>
            <p:nvPr/>
          </p:nvSpPr>
          <p:spPr>
            <a:xfrm>
              <a:off x="2087653" y="1314450"/>
              <a:ext cx="274320" cy="648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Block Arc 43">
              <a:extLst>
                <a:ext uri="{FF2B5EF4-FFF2-40B4-BE49-F238E27FC236}">
                  <a16:creationId xmlns:a16="http://schemas.microsoft.com/office/drawing/2014/main" xmlns="" id="{E679347E-6EB2-42D0-B802-471174ED5743}"/>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Rounded Corners 44">
              <a:extLst>
                <a:ext uri="{FF2B5EF4-FFF2-40B4-BE49-F238E27FC236}">
                  <a16:creationId xmlns:a16="http://schemas.microsoft.com/office/drawing/2014/main" xmlns="" id="{721DE897-9941-498E-8DD9-D52E1A90A696}"/>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xmlns="" id="{2E8D6255-5F0E-4E26-82BD-AAAA2252A0CD}"/>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526564DD-3722-4C3B-B731-DB294D88A036}"/>
              </a:ext>
            </a:extLst>
          </p:cNvPr>
          <p:cNvGrpSpPr/>
          <p:nvPr/>
        </p:nvGrpSpPr>
        <p:grpSpPr>
          <a:xfrm rot="10800000">
            <a:off x="1992952" y="4741678"/>
            <a:ext cx="8494072" cy="1827926"/>
            <a:chOff x="-6041158" y="643530"/>
            <a:chExt cx="8494072" cy="1827926"/>
          </a:xfrm>
        </p:grpSpPr>
        <p:sp>
          <p:nvSpPr>
            <p:cNvPr id="49" name="Rectangle 48">
              <a:extLst>
                <a:ext uri="{FF2B5EF4-FFF2-40B4-BE49-F238E27FC236}">
                  <a16:creationId xmlns:a16="http://schemas.microsoft.com/office/drawing/2014/main" xmlns="" id="{0101C9E7-1211-404D-91CC-7E0FC2EEBA4A}"/>
                </a:ext>
              </a:extLst>
            </p:cNvPr>
            <p:cNvSpPr/>
            <p:nvPr/>
          </p:nvSpPr>
          <p:spPr>
            <a:xfrm>
              <a:off x="-6041158" y="742950"/>
              <a:ext cx="7803285"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702B4BCE-D6D4-4F8C-B9D0-94DAA3C14F8F}"/>
                </a:ext>
              </a:extLst>
            </p:cNvPr>
            <p:cNvSpPr/>
            <p:nvPr/>
          </p:nvSpPr>
          <p:spPr>
            <a:xfrm>
              <a:off x="2087653" y="1314450"/>
              <a:ext cx="274320" cy="1157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Block Arc 50">
              <a:extLst>
                <a:ext uri="{FF2B5EF4-FFF2-40B4-BE49-F238E27FC236}">
                  <a16:creationId xmlns:a16="http://schemas.microsoft.com/office/drawing/2014/main" xmlns="" id="{B6388E78-95F8-4872-BBCF-22E5CA9974B8}"/>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ectangle: Rounded Corners 51">
              <a:extLst>
                <a:ext uri="{FF2B5EF4-FFF2-40B4-BE49-F238E27FC236}">
                  <a16:creationId xmlns:a16="http://schemas.microsoft.com/office/drawing/2014/main" xmlns="" id="{D17FFF0A-7C9D-4506-92CF-C2D742FD0FBE}"/>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xmlns="" id="{26B5C83F-F678-4889-8CC0-2EA7FDA50FC8}"/>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8F53585F-6CF0-41A7-B203-E1433ACA49E4}"/>
              </a:ext>
            </a:extLst>
          </p:cNvPr>
          <p:cNvGrpSpPr/>
          <p:nvPr/>
        </p:nvGrpSpPr>
        <p:grpSpPr>
          <a:xfrm>
            <a:off x="9974895" y="6108175"/>
            <a:ext cx="1311887" cy="1319867"/>
            <a:chOff x="989126" y="491130"/>
            <a:chExt cx="1311887" cy="1319867"/>
          </a:xfrm>
        </p:grpSpPr>
        <p:sp>
          <p:nvSpPr>
            <p:cNvPr id="58" name="Block Arc 57">
              <a:extLst>
                <a:ext uri="{FF2B5EF4-FFF2-40B4-BE49-F238E27FC236}">
                  <a16:creationId xmlns:a16="http://schemas.microsoft.com/office/drawing/2014/main" xmlns="" id="{DC8F628B-D206-46BC-BC86-2A8CF00BB5F7}"/>
                </a:ext>
              </a:extLst>
            </p:cNvPr>
            <p:cNvSpPr/>
            <p:nvPr/>
          </p:nvSpPr>
          <p:spPr>
            <a:xfrm>
              <a:off x="989126" y="5905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Rectangle: Rounded Corners 58">
              <a:extLst>
                <a:ext uri="{FF2B5EF4-FFF2-40B4-BE49-F238E27FC236}">
                  <a16:creationId xmlns:a16="http://schemas.microsoft.com/office/drawing/2014/main" xmlns="" id="{C3F4A65E-289E-4484-97CB-7E1D72FE8232}"/>
                </a:ext>
              </a:extLst>
            </p:cNvPr>
            <p:cNvSpPr/>
            <p:nvPr/>
          </p:nvSpPr>
          <p:spPr>
            <a:xfrm>
              <a:off x="1843813" y="1070609"/>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xmlns="" id="{AF7F8F0D-719F-4E8A-993A-7FADB3407717}"/>
                </a:ext>
              </a:extLst>
            </p:cNvPr>
            <p:cNvSpPr/>
            <p:nvPr/>
          </p:nvSpPr>
          <p:spPr>
            <a:xfrm>
              <a:off x="1411959" y="4911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xmlns="" id="{650A04D2-3B19-40F2-8C3D-A4860753F897}"/>
              </a:ext>
            </a:extLst>
          </p:cNvPr>
          <p:cNvGrpSpPr/>
          <p:nvPr/>
        </p:nvGrpSpPr>
        <p:grpSpPr>
          <a:xfrm>
            <a:off x="5827554" y="484007"/>
            <a:ext cx="3861193" cy="5719117"/>
            <a:chOff x="4406505" y="1014865"/>
            <a:chExt cx="3861193" cy="5719117"/>
          </a:xfrm>
        </p:grpSpPr>
        <p:sp>
          <p:nvSpPr>
            <p:cNvPr id="37" name="TextBox 36">
              <a:extLst>
                <a:ext uri="{FF2B5EF4-FFF2-40B4-BE49-F238E27FC236}">
                  <a16:creationId xmlns:a16="http://schemas.microsoft.com/office/drawing/2014/main" xmlns="" id="{EE89CEC1-DC81-41AF-A969-ED5E962DA9E8}"/>
                </a:ext>
              </a:extLst>
            </p:cNvPr>
            <p:cNvSpPr txBox="1"/>
            <p:nvPr/>
          </p:nvSpPr>
          <p:spPr>
            <a:xfrm>
              <a:off x="4406506" y="1471003"/>
              <a:ext cx="3861192" cy="5262979"/>
            </a:xfrm>
            <a:prstGeom prst="rect">
              <a:avLst/>
            </a:prstGeom>
            <a:noFill/>
          </p:spPr>
          <p:txBody>
            <a:bodyPr wrap="square" rtlCol="0">
              <a:spAutoFit/>
            </a:bodyPr>
            <a:lstStyle/>
            <a:p>
              <a:pPr algn="just"/>
              <a:r>
                <a:rPr lang="en-US" altLang="ko-KR" sz="1400" b="1" dirty="0">
                  <a:solidFill>
                    <a:schemeClr val="bg1"/>
                  </a:solidFill>
                  <a:cs typeface="Arial" pitchFamily="34" charset="0"/>
                </a:rPr>
                <a:t>An automatic production line with two robotic arms is a system designed to automate the manufacturing process of a product or a set of products. The system is composed of multiple machines, conveyors, sensors, and software components that work together to complete a manufacturing process without human intervention. The two robotic arms are the key components of the system, responsible for performing specific tasks such as assembling, welding, painting, or packaging</a:t>
              </a:r>
              <a:r>
                <a:rPr lang="en-US" altLang="ko-KR" sz="1400" b="1" dirty="0" smtClean="0">
                  <a:solidFill>
                    <a:schemeClr val="bg1"/>
                  </a:solidFill>
                  <a:cs typeface="Arial" pitchFamily="34" charset="0"/>
                </a:rPr>
                <a:t>.</a:t>
              </a:r>
            </a:p>
            <a:p>
              <a:pPr algn="just"/>
              <a:endParaRPr lang="en-US" altLang="ko-KR" sz="1400" b="1" dirty="0" smtClean="0">
                <a:solidFill>
                  <a:schemeClr val="bg1"/>
                </a:solidFill>
                <a:cs typeface="Arial" pitchFamily="34" charset="0"/>
              </a:endParaRPr>
            </a:p>
            <a:p>
              <a:pPr algn="just"/>
              <a:r>
                <a:rPr lang="en-US" altLang="ko-KR" sz="1400" b="1" dirty="0">
                  <a:solidFill>
                    <a:schemeClr val="bg1"/>
                  </a:solidFill>
                  <a:cs typeface="Arial" pitchFamily="34" charset="0"/>
                </a:rPr>
                <a:t>The design of an automatic production line with two robotic arms starts with a thorough analysis of the manufacturing process that needs to be automated. The design team must identify the key components of the process, the sequence of operations, and the required cycle time. They must also consider the size, weight, and shape of the product, as well as any special handling requirements</a:t>
              </a:r>
              <a:r>
                <a:rPr lang="en-US" altLang="ko-KR" sz="1400" b="1" dirty="0" smtClean="0">
                  <a:solidFill>
                    <a:schemeClr val="bg1"/>
                  </a:solidFill>
                  <a:cs typeface="Arial" pitchFamily="34" charset="0"/>
                </a:rPr>
                <a:t>.</a:t>
              </a:r>
              <a:endParaRPr lang="en-US" altLang="ko-KR" sz="1400" b="1" dirty="0" smtClean="0">
                <a:solidFill>
                  <a:schemeClr val="bg1"/>
                </a:solidFill>
                <a:cs typeface="Arial" pitchFamily="34" charset="0"/>
              </a:endParaRPr>
            </a:p>
          </p:txBody>
        </p:sp>
        <p:sp>
          <p:nvSpPr>
            <p:cNvPr id="38" name="TextBox 37">
              <a:extLst>
                <a:ext uri="{FF2B5EF4-FFF2-40B4-BE49-F238E27FC236}">
                  <a16:creationId xmlns:a16="http://schemas.microsoft.com/office/drawing/2014/main" xmlns="" id="{1FC220B3-0098-4205-A625-3CCC838CD0D1}"/>
                </a:ext>
              </a:extLst>
            </p:cNvPr>
            <p:cNvSpPr txBox="1"/>
            <p:nvPr/>
          </p:nvSpPr>
          <p:spPr>
            <a:xfrm>
              <a:off x="4406505" y="1014865"/>
              <a:ext cx="3861188" cy="461665"/>
            </a:xfrm>
            <a:prstGeom prst="rect">
              <a:avLst/>
            </a:prstGeom>
            <a:noFill/>
          </p:spPr>
          <p:txBody>
            <a:bodyPr wrap="square" rtlCol="0">
              <a:spAutoFit/>
            </a:bodyPr>
            <a:lstStyle/>
            <a:p>
              <a:r>
                <a:rPr lang="en-US" altLang="ko-KR" sz="2400" dirty="0">
                  <a:solidFill>
                    <a:schemeClr val="bg1"/>
                  </a:solidFill>
                  <a:cs typeface="Arial" pitchFamily="34" charset="0"/>
                </a:rPr>
                <a:t>Introduction</a:t>
              </a:r>
            </a:p>
          </p:txBody>
        </p:sp>
      </p:grpSp>
      <p:grpSp>
        <p:nvGrpSpPr>
          <p:cNvPr id="40" name="Group 39">
            <a:extLst>
              <a:ext uri="{FF2B5EF4-FFF2-40B4-BE49-F238E27FC236}">
                <a16:creationId xmlns:a16="http://schemas.microsoft.com/office/drawing/2014/main" xmlns="" id="{D740BA5B-2F93-4AB5-9411-959D009F0329}"/>
              </a:ext>
            </a:extLst>
          </p:cNvPr>
          <p:cNvGrpSpPr/>
          <p:nvPr/>
        </p:nvGrpSpPr>
        <p:grpSpPr>
          <a:xfrm rot="16200000" flipH="1">
            <a:off x="9646767" y="722578"/>
            <a:ext cx="3273891" cy="1816575"/>
            <a:chOff x="-820977" y="643530"/>
            <a:chExt cx="3273891" cy="1816575"/>
          </a:xfrm>
        </p:grpSpPr>
        <p:sp>
          <p:nvSpPr>
            <p:cNvPr id="41" name="Rectangle 40">
              <a:extLst>
                <a:ext uri="{FF2B5EF4-FFF2-40B4-BE49-F238E27FC236}">
                  <a16:creationId xmlns:a16="http://schemas.microsoft.com/office/drawing/2014/main" xmlns="" id="{AD5C7899-A839-4A96-B212-4CDF34DE411E}"/>
                </a:ext>
              </a:extLst>
            </p:cNvPr>
            <p:cNvSpPr/>
            <p:nvPr/>
          </p:nvSpPr>
          <p:spPr>
            <a:xfrm>
              <a:off x="-820977" y="742951"/>
              <a:ext cx="258310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xmlns="" id="{FA5E65A1-B9A9-4E9C-8A5D-7AC8C158EEBE}"/>
                </a:ext>
              </a:extLst>
            </p:cNvPr>
            <p:cNvSpPr/>
            <p:nvPr/>
          </p:nvSpPr>
          <p:spPr>
            <a:xfrm>
              <a:off x="2087653" y="1314450"/>
              <a:ext cx="274320" cy="1145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Block Arc 56">
              <a:extLst>
                <a:ext uri="{FF2B5EF4-FFF2-40B4-BE49-F238E27FC236}">
                  <a16:creationId xmlns:a16="http://schemas.microsoft.com/office/drawing/2014/main" xmlns="" id="{37A21BCC-CB69-4EC7-ADD9-352EB018ABEA}"/>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Rectangle: Rounded Corners 60">
              <a:extLst>
                <a:ext uri="{FF2B5EF4-FFF2-40B4-BE49-F238E27FC236}">
                  <a16:creationId xmlns:a16="http://schemas.microsoft.com/office/drawing/2014/main" xmlns="" id="{FFBE240E-1F3A-4600-BA16-C5A37AA8AD70}"/>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xmlns="" id="{B787523B-703C-44BD-87D0-846766EBFA8A}"/>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Arrow Connector 4"/>
          <p:cNvCxnSpPr/>
          <p:nvPr/>
        </p:nvCxnSpPr>
        <p:spPr>
          <a:xfrm>
            <a:off x="2683738" y="1796950"/>
            <a:ext cx="2988000" cy="0"/>
          </a:xfrm>
          <a:prstGeom prst="straightConnector1">
            <a:avLst/>
          </a:prstGeom>
          <a:ln>
            <a:solidFill>
              <a:srgbClr val="07A398"/>
            </a:solidFill>
            <a:tailEnd type="triangle"/>
          </a:ln>
        </p:spPr>
        <p:style>
          <a:lnRef idx="3">
            <a:schemeClr val="accent3"/>
          </a:lnRef>
          <a:fillRef idx="0">
            <a:schemeClr val="accent3"/>
          </a:fillRef>
          <a:effectRef idx="2">
            <a:schemeClr val="accent3"/>
          </a:effectRef>
          <a:fontRef idx="minor">
            <a:schemeClr val="tx1"/>
          </a:fontRef>
        </p:style>
      </p:cxnSp>
      <p:sp>
        <p:nvSpPr>
          <p:cNvPr id="6" name="Rectangle 5"/>
          <p:cNvSpPr/>
          <p:nvPr/>
        </p:nvSpPr>
        <p:spPr>
          <a:xfrm>
            <a:off x="2702432" y="1143008"/>
            <a:ext cx="2941831" cy="369332"/>
          </a:xfrm>
          <a:prstGeom prst="rect">
            <a:avLst/>
          </a:prstGeom>
        </p:spPr>
        <p:txBody>
          <a:bodyPr wrap="none">
            <a:spAutoFit/>
          </a:bodyPr>
          <a:lstStyle/>
          <a:p>
            <a:r>
              <a:rPr lang="en-US" dirty="0">
                <a:solidFill>
                  <a:schemeClr val="bg1"/>
                </a:solidFill>
              </a:rPr>
              <a:t>Automatic Production Line </a:t>
            </a:r>
            <a:endParaRPr lang="ar-IQ" dirty="0"/>
          </a:p>
        </p:txBody>
      </p:sp>
      <p:sp>
        <p:nvSpPr>
          <p:cNvPr id="7" name="Rectangle 6"/>
          <p:cNvSpPr/>
          <p:nvPr/>
        </p:nvSpPr>
        <p:spPr>
          <a:xfrm>
            <a:off x="3171579" y="1441517"/>
            <a:ext cx="2044278" cy="369332"/>
          </a:xfrm>
          <a:prstGeom prst="rect">
            <a:avLst/>
          </a:prstGeom>
        </p:spPr>
        <p:txBody>
          <a:bodyPr wrap="none">
            <a:spAutoFit/>
          </a:bodyPr>
          <a:lstStyle/>
          <a:p>
            <a:r>
              <a:rPr lang="en-US" dirty="0">
                <a:solidFill>
                  <a:schemeClr val="bg1"/>
                </a:solidFill>
              </a:rPr>
              <a:t>Two Robotic Arms</a:t>
            </a:r>
            <a:endParaRPr lang="ar-IQ" dirty="0"/>
          </a:p>
        </p:txBody>
      </p:sp>
    </p:spTree>
    <p:extLst>
      <p:ext uri="{BB962C8B-B14F-4D97-AF65-F5344CB8AC3E}">
        <p14:creationId xmlns:p14="http://schemas.microsoft.com/office/powerpoint/2010/main" val="3653865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306" y="5438775"/>
            <a:ext cx="3700462" cy="1309665"/>
          </a:xfrm>
          <a:prstGeom prst="rect">
            <a:avLst/>
          </a:prstGeom>
          <a:solidFill>
            <a:srgbClr val="2C2F45"/>
          </a:solidFill>
          <a:ln>
            <a:solidFill>
              <a:srgbClr val="2C2F45"/>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baseline="-25000" dirty="0"/>
          </a:p>
        </p:txBody>
      </p:sp>
      <p:sp>
        <p:nvSpPr>
          <p:cNvPr id="3" name="Oval 2"/>
          <p:cNvSpPr/>
          <p:nvPr/>
        </p:nvSpPr>
        <p:spPr>
          <a:xfrm>
            <a:off x="2191407" y="5236585"/>
            <a:ext cx="425669" cy="344407"/>
          </a:xfrm>
          <a:prstGeom prst="ellipse">
            <a:avLst/>
          </a:prstGeom>
          <a:solidFill>
            <a:srgbClr val="2C2F45"/>
          </a:solidFill>
          <a:ln>
            <a:solidFill>
              <a:srgbClr val="2C2F45"/>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a:p>
        </p:txBody>
      </p:sp>
      <p:sp>
        <p:nvSpPr>
          <p:cNvPr id="22" name="TextBox 21">
            <a:extLst>
              <a:ext uri="{FF2B5EF4-FFF2-40B4-BE49-F238E27FC236}">
                <a16:creationId xmlns:a16="http://schemas.microsoft.com/office/drawing/2014/main" xmlns="" id="{13623931-15D2-4834-8280-54ACC1445BD1}"/>
              </a:ext>
            </a:extLst>
          </p:cNvPr>
          <p:cNvSpPr txBox="1"/>
          <p:nvPr/>
        </p:nvSpPr>
        <p:spPr>
          <a:xfrm>
            <a:off x="4864662" y="391514"/>
            <a:ext cx="6603439" cy="923330"/>
          </a:xfrm>
          <a:prstGeom prst="rect">
            <a:avLst/>
          </a:prstGeom>
          <a:noFill/>
        </p:spPr>
        <p:txBody>
          <a:bodyPr wrap="square" rtlCol="0" anchor="ctr">
            <a:spAutoFit/>
          </a:bodyPr>
          <a:lstStyle/>
          <a:p>
            <a:r>
              <a:rPr lang="en-US" altLang="ko-KR" sz="5400" dirty="0">
                <a:ln w="0"/>
                <a:solidFill>
                  <a:srgbClr val="2C2F45"/>
                </a:solidFill>
                <a:effectLst>
                  <a:outerShdw blurRad="38100" dist="19050" dir="2700000" algn="tl" rotWithShape="0">
                    <a:schemeClr val="dk1">
                      <a:alpha val="40000"/>
                    </a:schemeClr>
                  </a:outerShdw>
                </a:effectLst>
                <a:cs typeface="Arial" pitchFamily="34" charset="0"/>
              </a:rPr>
              <a:t>Project</a:t>
            </a:r>
            <a:r>
              <a:rPr lang="en-US" altLang="ko-KR" sz="5400" dirty="0">
                <a:ln w="0"/>
                <a:effectLst>
                  <a:outerShdw blurRad="38100" dist="19050" dir="2700000" algn="tl" rotWithShape="0">
                    <a:schemeClr val="dk1">
                      <a:alpha val="40000"/>
                    </a:schemeClr>
                  </a:outerShdw>
                </a:effectLst>
                <a:cs typeface="Arial" pitchFamily="34" charset="0"/>
              </a:rPr>
              <a:t> </a:t>
            </a:r>
            <a:r>
              <a:rPr lang="en-US" altLang="ko-KR" sz="5400" dirty="0">
                <a:solidFill>
                  <a:schemeClr val="accent2"/>
                </a:solidFill>
                <a:cs typeface="Arial" pitchFamily="34" charset="0"/>
              </a:rPr>
              <a:t>Objectives </a:t>
            </a:r>
          </a:p>
        </p:txBody>
      </p:sp>
      <p:sp>
        <p:nvSpPr>
          <p:cNvPr id="24" name="TextBox 23">
            <a:extLst>
              <a:ext uri="{FF2B5EF4-FFF2-40B4-BE49-F238E27FC236}">
                <a16:creationId xmlns:a16="http://schemas.microsoft.com/office/drawing/2014/main" xmlns="" id="{CC8905E8-278A-4BD2-B75B-0CAAFBDB26F1}"/>
              </a:ext>
            </a:extLst>
          </p:cNvPr>
          <p:cNvSpPr txBox="1"/>
          <p:nvPr/>
        </p:nvSpPr>
        <p:spPr>
          <a:xfrm>
            <a:off x="4660065" y="1624437"/>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grpSp>
        <p:nvGrpSpPr>
          <p:cNvPr id="27" name="Group 26">
            <a:extLst>
              <a:ext uri="{FF2B5EF4-FFF2-40B4-BE49-F238E27FC236}">
                <a16:creationId xmlns:a16="http://schemas.microsoft.com/office/drawing/2014/main" xmlns="" id="{CB904A8F-9E53-4454-9EE8-7899E445985B}"/>
              </a:ext>
            </a:extLst>
          </p:cNvPr>
          <p:cNvGrpSpPr/>
          <p:nvPr/>
        </p:nvGrpSpPr>
        <p:grpSpPr>
          <a:xfrm>
            <a:off x="5730920" y="1736115"/>
            <a:ext cx="5737181" cy="956690"/>
            <a:chOff x="665833" y="2698787"/>
            <a:chExt cx="3322837" cy="956690"/>
          </a:xfrm>
        </p:grpSpPr>
        <p:sp>
          <p:nvSpPr>
            <p:cNvPr id="28" name="TextBox 27">
              <a:extLst>
                <a:ext uri="{FF2B5EF4-FFF2-40B4-BE49-F238E27FC236}">
                  <a16:creationId xmlns:a16="http://schemas.microsoft.com/office/drawing/2014/main" xmlns="" id="{3D67D6A4-5513-4B78-82BC-5AE8CFA67E7E}"/>
                </a:ext>
              </a:extLst>
            </p:cNvPr>
            <p:cNvSpPr txBox="1"/>
            <p:nvPr/>
          </p:nvSpPr>
          <p:spPr>
            <a:xfrm>
              <a:off x="787499" y="3193812"/>
              <a:ext cx="3201171"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To increase the efficiency of the manufacturing process by automating the production line and reducing the time required to manufacture products.. </a:t>
              </a:r>
              <a:endParaRPr lang="ko-KR" altLang="en-US" sz="1200"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xmlns="" id="{6BEEEB66-0819-4EF7-B983-0AFE673F7D27}"/>
                </a:ext>
              </a:extLst>
            </p:cNvPr>
            <p:cNvSpPr txBox="1"/>
            <p:nvPr/>
          </p:nvSpPr>
          <p:spPr>
            <a:xfrm>
              <a:off x="665833" y="2698787"/>
              <a:ext cx="3322837" cy="432792"/>
            </a:xfrm>
            <a:prstGeom prst="roundRect">
              <a:avLst>
                <a:gd name="adj" fmla="val 50000"/>
              </a:avLst>
            </a:prstGeom>
            <a:solidFill>
              <a:schemeClr val="accent1"/>
            </a:solidFill>
          </p:spPr>
          <p:txBody>
            <a:bodyPr wrap="square" lIns="274320" rtlCol="0" anchor="ctr">
              <a:spAutoFit/>
            </a:bodyPr>
            <a:lstStyle/>
            <a:p>
              <a:r>
                <a:rPr lang="en-US" altLang="ko-KR" sz="1400" b="1" dirty="0">
                  <a:solidFill>
                    <a:schemeClr val="bg1"/>
                  </a:solidFill>
                  <a:cs typeface="Arial" pitchFamily="34" charset="0"/>
                </a:rPr>
                <a:t>Increase the efficiency of the manufacturing process</a:t>
              </a:r>
              <a:endParaRPr lang="ko-KR" altLang="en-US" sz="1400" b="1" dirty="0">
                <a:solidFill>
                  <a:schemeClr val="bg1"/>
                </a:solidFill>
                <a:cs typeface="Arial" pitchFamily="34" charset="0"/>
              </a:endParaRPr>
            </a:p>
          </p:txBody>
        </p:sp>
      </p:grpSp>
      <p:sp>
        <p:nvSpPr>
          <p:cNvPr id="38" name="TextBox 37">
            <a:extLst>
              <a:ext uri="{FF2B5EF4-FFF2-40B4-BE49-F238E27FC236}">
                <a16:creationId xmlns:a16="http://schemas.microsoft.com/office/drawing/2014/main" xmlns="" id="{84E08AEC-260E-4620-A344-02DA4D7253FC}"/>
              </a:ext>
            </a:extLst>
          </p:cNvPr>
          <p:cNvSpPr txBox="1"/>
          <p:nvPr/>
        </p:nvSpPr>
        <p:spPr>
          <a:xfrm>
            <a:off x="4660065" y="2828487"/>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grpSp>
        <p:nvGrpSpPr>
          <p:cNvPr id="43" name="Group 42">
            <a:extLst>
              <a:ext uri="{FF2B5EF4-FFF2-40B4-BE49-F238E27FC236}">
                <a16:creationId xmlns:a16="http://schemas.microsoft.com/office/drawing/2014/main" xmlns="" id="{8AC77AEE-019F-4BEE-AF9D-872FD75C4204}"/>
              </a:ext>
            </a:extLst>
          </p:cNvPr>
          <p:cNvGrpSpPr/>
          <p:nvPr/>
        </p:nvGrpSpPr>
        <p:grpSpPr>
          <a:xfrm>
            <a:off x="5730920" y="2940165"/>
            <a:ext cx="5737181" cy="956690"/>
            <a:chOff x="665833" y="2698787"/>
            <a:chExt cx="3322837" cy="956690"/>
          </a:xfrm>
        </p:grpSpPr>
        <p:sp>
          <p:nvSpPr>
            <p:cNvPr id="44" name="TextBox 43">
              <a:extLst>
                <a:ext uri="{FF2B5EF4-FFF2-40B4-BE49-F238E27FC236}">
                  <a16:creationId xmlns:a16="http://schemas.microsoft.com/office/drawing/2014/main" xmlns="" id="{5047AA3C-D7A9-417B-9843-A86F77CCD3B5}"/>
                </a:ext>
              </a:extLst>
            </p:cNvPr>
            <p:cNvSpPr txBox="1"/>
            <p:nvPr/>
          </p:nvSpPr>
          <p:spPr>
            <a:xfrm>
              <a:off x="787499" y="3193812"/>
              <a:ext cx="3201171"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To reduce labor costs by minimizing the need for human workers and enabling the system to operate continuously without breaks.</a:t>
              </a:r>
              <a:endParaRPr lang="ko-KR" altLang="en-US" sz="12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xmlns="" id="{163675F2-9A72-4B96-9291-9F0BED2AF5D7}"/>
                </a:ext>
              </a:extLst>
            </p:cNvPr>
            <p:cNvSpPr txBox="1"/>
            <p:nvPr/>
          </p:nvSpPr>
          <p:spPr>
            <a:xfrm>
              <a:off x="665833" y="2698787"/>
              <a:ext cx="3322837" cy="432792"/>
            </a:xfrm>
            <a:prstGeom prst="roundRect">
              <a:avLst>
                <a:gd name="adj" fmla="val 50000"/>
              </a:avLst>
            </a:prstGeom>
            <a:solidFill>
              <a:schemeClr val="accent2"/>
            </a:solidFill>
          </p:spPr>
          <p:txBody>
            <a:bodyPr wrap="square" lIns="274320" rtlCol="0" anchor="ctr">
              <a:spAutoFit/>
            </a:bodyPr>
            <a:lstStyle/>
            <a:p>
              <a:r>
                <a:rPr lang="en-US" altLang="ko-KR" sz="1400" b="1" dirty="0">
                  <a:solidFill>
                    <a:schemeClr val="bg1"/>
                  </a:solidFill>
                  <a:cs typeface="Arial" pitchFamily="34" charset="0"/>
                </a:rPr>
                <a:t>reduce labor costs</a:t>
              </a:r>
              <a:endParaRPr lang="ko-KR" altLang="en-US" sz="1400" b="1" dirty="0">
                <a:solidFill>
                  <a:schemeClr val="bg1"/>
                </a:solidFill>
                <a:cs typeface="Arial" pitchFamily="34" charset="0"/>
              </a:endParaRPr>
            </a:p>
          </p:txBody>
        </p:sp>
      </p:grpSp>
      <p:sp>
        <p:nvSpPr>
          <p:cNvPr id="46" name="TextBox 45">
            <a:extLst>
              <a:ext uri="{FF2B5EF4-FFF2-40B4-BE49-F238E27FC236}">
                <a16:creationId xmlns:a16="http://schemas.microsoft.com/office/drawing/2014/main" xmlns="" id="{9DC92E20-0B25-47A5-9ABF-8CBCF8F31CF5}"/>
              </a:ext>
            </a:extLst>
          </p:cNvPr>
          <p:cNvSpPr txBox="1"/>
          <p:nvPr/>
        </p:nvSpPr>
        <p:spPr>
          <a:xfrm>
            <a:off x="4660065" y="4032537"/>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grpSp>
        <p:nvGrpSpPr>
          <p:cNvPr id="47" name="Group 46">
            <a:extLst>
              <a:ext uri="{FF2B5EF4-FFF2-40B4-BE49-F238E27FC236}">
                <a16:creationId xmlns:a16="http://schemas.microsoft.com/office/drawing/2014/main" xmlns="" id="{276C0250-0F2C-4CDC-A275-45F8850F9452}"/>
              </a:ext>
            </a:extLst>
          </p:cNvPr>
          <p:cNvGrpSpPr/>
          <p:nvPr/>
        </p:nvGrpSpPr>
        <p:grpSpPr>
          <a:xfrm>
            <a:off x="5730920" y="4144215"/>
            <a:ext cx="5737181" cy="956690"/>
            <a:chOff x="665833" y="2698787"/>
            <a:chExt cx="3322837" cy="956690"/>
          </a:xfrm>
        </p:grpSpPr>
        <p:sp>
          <p:nvSpPr>
            <p:cNvPr id="48" name="TextBox 47">
              <a:extLst>
                <a:ext uri="{FF2B5EF4-FFF2-40B4-BE49-F238E27FC236}">
                  <a16:creationId xmlns:a16="http://schemas.microsoft.com/office/drawing/2014/main" xmlns="" id="{B939549C-B0C1-4F98-A44B-8A7A73279643}"/>
                </a:ext>
              </a:extLst>
            </p:cNvPr>
            <p:cNvSpPr txBox="1"/>
            <p:nvPr/>
          </p:nvSpPr>
          <p:spPr>
            <a:xfrm>
              <a:off x="787499" y="3193812"/>
              <a:ext cx="3201171"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To increase production capacity and throughput by enabling the system to run faster and produce more products in less time.</a:t>
              </a:r>
              <a:endParaRPr lang="ko-KR" altLang="en-US" sz="1200"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xmlns="" id="{FB2A0BE8-4E1C-478F-AE7B-D913C667D3CA}"/>
                </a:ext>
              </a:extLst>
            </p:cNvPr>
            <p:cNvSpPr txBox="1"/>
            <p:nvPr/>
          </p:nvSpPr>
          <p:spPr>
            <a:xfrm>
              <a:off x="665833" y="2698787"/>
              <a:ext cx="3322837" cy="432792"/>
            </a:xfrm>
            <a:prstGeom prst="roundRect">
              <a:avLst>
                <a:gd name="adj" fmla="val 50000"/>
              </a:avLst>
            </a:prstGeom>
            <a:solidFill>
              <a:schemeClr val="accent3"/>
            </a:solidFill>
          </p:spPr>
          <p:txBody>
            <a:bodyPr wrap="square" lIns="274320" rtlCol="0" anchor="ctr">
              <a:spAutoFit/>
            </a:bodyPr>
            <a:lstStyle/>
            <a:p>
              <a:r>
                <a:rPr lang="en-US" altLang="ko-KR" sz="1400" b="1" dirty="0">
                  <a:solidFill>
                    <a:schemeClr val="bg1"/>
                  </a:solidFill>
                  <a:cs typeface="Arial" pitchFamily="34" charset="0"/>
                </a:rPr>
                <a:t>Increase production capacity</a:t>
              </a:r>
              <a:endParaRPr lang="ko-KR" altLang="en-US" sz="1400" b="1" dirty="0">
                <a:solidFill>
                  <a:schemeClr val="bg1"/>
                </a:solidFill>
                <a:cs typeface="Arial" pitchFamily="34" charset="0"/>
              </a:endParaRPr>
            </a:p>
          </p:txBody>
        </p:sp>
      </p:grpSp>
      <p:sp>
        <p:nvSpPr>
          <p:cNvPr id="50" name="TextBox 49">
            <a:extLst>
              <a:ext uri="{FF2B5EF4-FFF2-40B4-BE49-F238E27FC236}">
                <a16:creationId xmlns:a16="http://schemas.microsoft.com/office/drawing/2014/main" xmlns="" id="{A775E27B-4D35-43D7-8422-85D445BDB7E1}"/>
              </a:ext>
            </a:extLst>
          </p:cNvPr>
          <p:cNvSpPr txBox="1"/>
          <p:nvPr/>
        </p:nvSpPr>
        <p:spPr>
          <a:xfrm>
            <a:off x="4660065" y="5236587"/>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grpSp>
        <p:nvGrpSpPr>
          <p:cNvPr id="51" name="Group 50">
            <a:extLst>
              <a:ext uri="{FF2B5EF4-FFF2-40B4-BE49-F238E27FC236}">
                <a16:creationId xmlns:a16="http://schemas.microsoft.com/office/drawing/2014/main" xmlns="" id="{3A0B77FE-28D5-4EC6-9841-F3FD55BE7F0E}"/>
              </a:ext>
            </a:extLst>
          </p:cNvPr>
          <p:cNvGrpSpPr/>
          <p:nvPr/>
        </p:nvGrpSpPr>
        <p:grpSpPr>
          <a:xfrm>
            <a:off x="5730920" y="5348265"/>
            <a:ext cx="5737181" cy="956690"/>
            <a:chOff x="665833" y="2698787"/>
            <a:chExt cx="3322837" cy="956690"/>
          </a:xfrm>
        </p:grpSpPr>
        <p:sp>
          <p:nvSpPr>
            <p:cNvPr id="52" name="TextBox 51">
              <a:extLst>
                <a:ext uri="{FF2B5EF4-FFF2-40B4-BE49-F238E27FC236}">
                  <a16:creationId xmlns:a16="http://schemas.microsoft.com/office/drawing/2014/main" xmlns="" id="{FA086495-D0E6-4EDF-B0A3-3E7C7F8378EA}"/>
                </a:ext>
              </a:extLst>
            </p:cNvPr>
            <p:cNvSpPr txBox="1"/>
            <p:nvPr/>
          </p:nvSpPr>
          <p:spPr>
            <a:xfrm>
              <a:off x="787499" y="3193812"/>
              <a:ext cx="3201171"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To enhance workplace safety by minimizing the risk of accidents and injuries that may occur in a manual manufacturing process.</a:t>
              </a:r>
              <a:endParaRPr lang="ko-KR" altLang="en-US" sz="1200"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xmlns="" id="{04AE23BF-9144-41BB-82CF-6D901195B783}"/>
                </a:ext>
              </a:extLst>
            </p:cNvPr>
            <p:cNvSpPr txBox="1"/>
            <p:nvPr/>
          </p:nvSpPr>
          <p:spPr>
            <a:xfrm>
              <a:off x="665833" y="2698787"/>
              <a:ext cx="3322837" cy="432792"/>
            </a:xfrm>
            <a:prstGeom prst="roundRect">
              <a:avLst>
                <a:gd name="adj" fmla="val 50000"/>
              </a:avLst>
            </a:prstGeom>
            <a:solidFill>
              <a:schemeClr val="accent4"/>
            </a:solidFill>
          </p:spPr>
          <p:txBody>
            <a:bodyPr wrap="square" lIns="274320" rtlCol="0" anchor="ctr">
              <a:spAutoFit/>
            </a:bodyPr>
            <a:lstStyle/>
            <a:p>
              <a:r>
                <a:rPr lang="en-US" altLang="ko-KR" sz="1400" b="1" dirty="0">
                  <a:solidFill>
                    <a:schemeClr val="bg1"/>
                  </a:solidFill>
                  <a:cs typeface="Arial" pitchFamily="34" charset="0"/>
                </a:rPr>
                <a:t>Enhance safety</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2796102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smtClean="0">
                <a:ln w="0"/>
                <a:solidFill>
                  <a:schemeClr val="tx1"/>
                </a:solidFill>
                <a:effectLst>
                  <a:outerShdw blurRad="38100" dist="19050" dir="2700000" algn="tl" rotWithShape="0">
                    <a:schemeClr val="dk1">
                      <a:alpha val="40000"/>
                    </a:schemeClr>
                  </a:outerShdw>
                </a:effectLst>
              </a:rPr>
              <a:t>Project </a:t>
            </a:r>
            <a:r>
              <a:rPr lang="en-US" dirty="0" smtClean="0">
                <a:ln w="0"/>
                <a:solidFill>
                  <a:schemeClr val="accent1"/>
                </a:solidFill>
                <a:effectLst>
                  <a:outerShdw blurRad="38100" dist="25400" dir="5400000" algn="ctr" rotWithShape="0">
                    <a:srgbClr val="6E747A">
                      <a:alpha val="43000"/>
                    </a:srgbClr>
                  </a:outerShdw>
                </a:effectLst>
              </a:rPr>
              <a:t>Components </a:t>
            </a:r>
            <a:endParaRPr lang="en-US" dirty="0"/>
          </a:p>
        </p:txBody>
      </p:sp>
      <p:sp>
        <p:nvSpPr>
          <p:cNvPr id="39" name="Arc 38">
            <a:extLst>
              <a:ext uri="{FF2B5EF4-FFF2-40B4-BE49-F238E27FC236}">
                <a16:creationId xmlns:a16="http://schemas.microsoft.com/office/drawing/2014/main" xmlns="" id="{7E0A2826-8662-4C5F-8ECD-9228A0FA4B39}"/>
              </a:ext>
            </a:extLst>
          </p:cNvPr>
          <p:cNvSpPr/>
          <p:nvPr/>
        </p:nvSpPr>
        <p:spPr>
          <a:xfrm flipH="1">
            <a:off x="7470647" y="1911491"/>
            <a:ext cx="3970151"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3" name="Graphic 4">
            <a:extLst>
              <a:ext uri="{FF2B5EF4-FFF2-40B4-BE49-F238E27FC236}">
                <a16:creationId xmlns:a16="http://schemas.microsoft.com/office/drawing/2014/main" xmlns="" id="{4C4E4351-3005-4AD4-AE0F-779F2DFF1E47}"/>
              </a:ext>
            </a:extLst>
          </p:cNvPr>
          <p:cNvSpPr/>
          <p:nvPr/>
        </p:nvSpPr>
        <p:spPr>
          <a:xfrm flipH="1">
            <a:off x="8506407" y="2491410"/>
            <a:ext cx="2680192" cy="262658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a:p>
        </p:txBody>
      </p:sp>
      <p:sp>
        <p:nvSpPr>
          <p:cNvPr id="4" name="Oval 3">
            <a:extLst>
              <a:ext uri="{FF2B5EF4-FFF2-40B4-BE49-F238E27FC236}">
                <a16:creationId xmlns:a16="http://schemas.microsoft.com/office/drawing/2014/main" xmlns="" id="{C6150010-A241-40AE-B693-6CCF2FC60A07}"/>
              </a:ext>
            </a:extLst>
          </p:cNvPr>
          <p:cNvSpPr/>
          <p:nvPr/>
        </p:nvSpPr>
        <p:spPr>
          <a:xfrm flipH="1">
            <a:off x="8610310" y="1968456"/>
            <a:ext cx="216118"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4">
            <a:extLst>
              <a:ext uri="{FF2B5EF4-FFF2-40B4-BE49-F238E27FC236}">
                <a16:creationId xmlns:a16="http://schemas.microsoft.com/office/drawing/2014/main" xmlns="" id="{297161C5-F4E8-4DC9-8CE1-BC5029AB46B7}"/>
              </a:ext>
            </a:extLst>
          </p:cNvPr>
          <p:cNvSpPr/>
          <p:nvPr/>
        </p:nvSpPr>
        <p:spPr>
          <a:xfrm flipH="1">
            <a:off x="6349815" y="1825365"/>
            <a:ext cx="549613" cy="5496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6" name="Group 5">
            <a:extLst>
              <a:ext uri="{FF2B5EF4-FFF2-40B4-BE49-F238E27FC236}">
                <a16:creationId xmlns:a16="http://schemas.microsoft.com/office/drawing/2014/main" xmlns="" id="{7558286B-5527-4B35-AD4F-3B7BF4A5A272}"/>
              </a:ext>
            </a:extLst>
          </p:cNvPr>
          <p:cNvGrpSpPr/>
          <p:nvPr/>
        </p:nvGrpSpPr>
        <p:grpSpPr>
          <a:xfrm flipH="1">
            <a:off x="1573587" y="1742081"/>
            <a:ext cx="4616540" cy="853136"/>
            <a:chOff x="4716014" y="1639851"/>
            <a:chExt cx="3888434" cy="852766"/>
          </a:xfrm>
        </p:grpSpPr>
        <p:sp>
          <p:nvSpPr>
            <p:cNvPr id="7" name="TextBox 6">
              <a:extLst>
                <a:ext uri="{FF2B5EF4-FFF2-40B4-BE49-F238E27FC236}">
                  <a16:creationId xmlns:a16="http://schemas.microsoft.com/office/drawing/2014/main" xmlns="" id="{C3AFE997-4902-4F36-8E03-42657E90924A}"/>
                </a:ext>
              </a:extLst>
            </p:cNvPr>
            <p:cNvSpPr txBox="1"/>
            <p:nvPr/>
          </p:nvSpPr>
          <p:spPr>
            <a:xfrm>
              <a:off x="4716015" y="1846566"/>
              <a:ext cx="3888433" cy="646051"/>
            </a:xfrm>
            <a:prstGeom prst="rect">
              <a:avLst/>
            </a:prstGeom>
            <a:noFill/>
          </p:spPr>
          <p:txBody>
            <a:bodyPr wrap="square" rtlCol="0">
              <a:spAutoFit/>
            </a:bodyPr>
            <a:lstStyle/>
            <a:p>
              <a:r>
                <a:rPr lang="en-US" altLang="ko-KR" sz="1200" dirty="0">
                  <a:solidFill>
                    <a:schemeClr val="tx1">
                      <a:lumMod val="75000"/>
                      <a:lumOff val="25000"/>
                    </a:schemeClr>
                  </a:solidFill>
                </a:rPr>
                <a:t>An IR (infrared) sensor is a device that detects infrared radiation emitted by objects and can be used to detect their presence, proximity, or motion.</a:t>
              </a:r>
              <a:endParaRPr lang="ko-KR" altLang="en-US" sz="1200" dirty="0">
                <a:solidFill>
                  <a:schemeClr val="tx1">
                    <a:lumMod val="75000"/>
                    <a:lumOff val="25000"/>
                  </a:schemeClr>
                </a:solidFill>
              </a:endParaRPr>
            </a:p>
          </p:txBody>
        </p:sp>
        <p:sp>
          <p:nvSpPr>
            <p:cNvPr id="8" name="TextBox 7">
              <a:extLst>
                <a:ext uri="{FF2B5EF4-FFF2-40B4-BE49-F238E27FC236}">
                  <a16:creationId xmlns:a16="http://schemas.microsoft.com/office/drawing/2014/main" xmlns="" id="{D05B7BB3-476B-4EFA-8B0B-AB3B5B24BC30}"/>
                </a:ext>
              </a:extLst>
            </p:cNvPr>
            <p:cNvSpPr txBox="1"/>
            <p:nvPr/>
          </p:nvSpPr>
          <p:spPr>
            <a:xfrm>
              <a:off x="4716014" y="1639851"/>
              <a:ext cx="3888433" cy="276879"/>
            </a:xfrm>
            <a:prstGeom prst="rect">
              <a:avLst/>
            </a:prstGeom>
            <a:noFill/>
          </p:spPr>
          <p:txBody>
            <a:bodyPr wrap="square" rtlCol="0">
              <a:spAutoFit/>
            </a:bodyPr>
            <a:lstStyle/>
            <a:p>
              <a:r>
                <a:rPr lang="en-US" altLang="ko-KR" sz="1200" b="1" dirty="0" smtClean="0">
                  <a:solidFill>
                    <a:schemeClr val="tx1">
                      <a:lumMod val="75000"/>
                      <a:lumOff val="25000"/>
                    </a:schemeClr>
                  </a:solidFill>
                </a:rPr>
                <a:t>IR Sensor</a:t>
              </a:r>
              <a:endParaRPr lang="ko-KR" altLang="en-US" sz="1200" b="1" dirty="0">
                <a:solidFill>
                  <a:schemeClr val="tx1">
                    <a:lumMod val="75000"/>
                    <a:lumOff val="25000"/>
                  </a:schemeClr>
                </a:solidFill>
              </a:endParaRPr>
            </a:p>
          </p:txBody>
        </p:sp>
      </p:grpSp>
      <p:sp>
        <p:nvSpPr>
          <p:cNvPr id="9" name="Oval 8">
            <a:extLst>
              <a:ext uri="{FF2B5EF4-FFF2-40B4-BE49-F238E27FC236}">
                <a16:creationId xmlns:a16="http://schemas.microsoft.com/office/drawing/2014/main" xmlns="" id="{10779195-C1F9-46F6-BBB0-AC6619C7A224}"/>
              </a:ext>
            </a:extLst>
          </p:cNvPr>
          <p:cNvSpPr/>
          <p:nvPr/>
        </p:nvSpPr>
        <p:spPr>
          <a:xfrm flipH="1">
            <a:off x="5404188" y="3661611"/>
            <a:ext cx="549613" cy="5496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10" name="Group 9">
            <a:extLst>
              <a:ext uri="{FF2B5EF4-FFF2-40B4-BE49-F238E27FC236}">
                <a16:creationId xmlns:a16="http://schemas.microsoft.com/office/drawing/2014/main" xmlns="" id="{D8D1AA95-7312-45E3-9BAB-AD22F1DECD51}"/>
              </a:ext>
            </a:extLst>
          </p:cNvPr>
          <p:cNvGrpSpPr/>
          <p:nvPr/>
        </p:nvGrpSpPr>
        <p:grpSpPr>
          <a:xfrm flipH="1">
            <a:off x="356040" y="3564262"/>
            <a:ext cx="5059240" cy="1037800"/>
            <a:chOff x="4716014" y="1639851"/>
            <a:chExt cx="3888434" cy="1037350"/>
          </a:xfrm>
        </p:grpSpPr>
        <p:sp>
          <p:nvSpPr>
            <p:cNvPr id="11" name="TextBox 10">
              <a:extLst>
                <a:ext uri="{FF2B5EF4-FFF2-40B4-BE49-F238E27FC236}">
                  <a16:creationId xmlns:a16="http://schemas.microsoft.com/office/drawing/2014/main" xmlns="" id="{E81441A5-7011-4D83-A376-C8A5081ABF37}"/>
                </a:ext>
              </a:extLst>
            </p:cNvPr>
            <p:cNvSpPr txBox="1"/>
            <p:nvPr/>
          </p:nvSpPr>
          <p:spPr>
            <a:xfrm>
              <a:off x="4716015" y="1846565"/>
              <a:ext cx="3888433" cy="830636"/>
            </a:xfrm>
            <a:prstGeom prst="rect">
              <a:avLst/>
            </a:prstGeom>
            <a:noFill/>
          </p:spPr>
          <p:txBody>
            <a:bodyPr wrap="square" rtlCol="0">
              <a:spAutoFit/>
            </a:bodyPr>
            <a:lstStyle/>
            <a:p>
              <a:r>
                <a:rPr lang="en-US" altLang="ko-KR" sz="1200" dirty="0">
                  <a:solidFill>
                    <a:schemeClr val="tx1">
                      <a:lumMod val="75000"/>
                      <a:lumOff val="25000"/>
                    </a:schemeClr>
                  </a:solidFill>
                </a:rPr>
                <a:t>A servo motor is a type of electric motor that is commonly used in robotics, automation, and other control applications where precise control of angular or linear position, velocity, or acceleration is required.</a:t>
              </a:r>
              <a:endParaRPr lang="ko-KR" altLang="en-US" sz="1200" dirty="0">
                <a:solidFill>
                  <a:schemeClr val="tx1">
                    <a:lumMod val="75000"/>
                    <a:lumOff val="25000"/>
                  </a:schemeClr>
                </a:solidFill>
              </a:endParaRPr>
            </a:p>
          </p:txBody>
        </p:sp>
        <p:sp>
          <p:nvSpPr>
            <p:cNvPr id="12" name="TextBox 11">
              <a:extLst>
                <a:ext uri="{FF2B5EF4-FFF2-40B4-BE49-F238E27FC236}">
                  <a16:creationId xmlns:a16="http://schemas.microsoft.com/office/drawing/2014/main" xmlns="" id="{ABF536FA-07F3-43D4-8A4B-02E511A7BDE5}"/>
                </a:ext>
              </a:extLst>
            </p:cNvPr>
            <p:cNvSpPr txBox="1"/>
            <p:nvPr/>
          </p:nvSpPr>
          <p:spPr>
            <a:xfrm>
              <a:off x="4716014" y="1639851"/>
              <a:ext cx="3888433" cy="276879"/>
            </a:xfrm>
            <a:prstGeom prst="rect">
              <a:avLst/>
            </a:prstGeom>
            <a:noFill/>
          </p:spPr>
          <p:txBody>
            <a:bodyPr wrap="square" rtlCol="0">
              <a:spAutoFit/>
            </a:bodyPr>
            <a:lstStyle/>
            <a:p>
              <a:r>
                <a:rPr lang="en-US" altLang="ko-KR" sz="1200" b="1" dirty="0" smtClean="0">
                  <a:solidFill>
                    <a:schemeClr val="tx1">
                      <a:lumMod val="75000"/>
                      <a:lumOff val="25000"/>
                    </a:schemeClr>
                  </a:solidFill>
                </a:rPr>
                <a:t>Servo Motor</a:t>
              </a:r>
              <a:endParaRPr lang="ko-KR" altLang="en-US" sz="1200" b="1" dirty="0">
                <a:solidFill>
                  <a:schemeClr val="tx1">
                    <a:lumMod val="75000"/>
                    <a:lumOff val="25000"/>
                  </a:schemeClr>
                </a:solidFill>
              </a:endParaRPr>
            </a:p>
          </p:txBody>
        </p:sp>
      </p:grpSp>
      <p:sp>
        <p:nvSpPr>
          <p:cNvPr id="13" name="Oval 12">
            <a:extLst>
              <a:ext uri="{FF2B5EF4-FFF2-40B4-BE49-F238E27FC236}">
                <a16:creationId xmlns:a16="http://schemas.microsoft.com/office/drawing/2014/main" xmlns="" id="{476F4CD0-08EC-4375-826C-A9E7EA1B4C50}"/>
              </a:ext>
            </a:extLst>
          </p:cNvPr>
          <p:cNvSpPr/>
          <p:nvPr/>
        </p:nvSpPr>
        <p:spPr>
          <a:xfrm flipH="1">
            <a:off x="6473642" y="5497857"/>
            <a:ext cx="549613" cy="5496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17" name="Oval 16">
            <a:extLst>
              <a:ext uri="{FF2B5EF4-FFF2-40B4-BE49-F238E27FC236}">
                <a16:creationId xmlns:a16="http://schemas.microsoft.com/office/drawing/2014/main" xmlns="" id="{8D80F9A0-6C85-4B37-922B-5F9E59754C20}"/>
              </a:ext>
            </a:extLst>
          </p:cNvPr>
          <p:cNvSpPr/>
          <p:nvPr/>
        </p:nvSpPr>
        <p:spPr>
          <a:xfrm flipH="1">
            <a:off x="5654120" y="2743488"/>
            <a:ext cx="549613" cy="5496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grpSp>
        <p:nvGrpSpPr>
          <p:cNvPr id="18" name="Group 17">
            <a:extLst>
              <a:ext uri="{FF2B5EF4-FFF2-40B4-BE49-F238E27FC236}">
                <a16:creationId xmlns:a16="http://schemas.microsoft.com/office/drawing/2014/main" xmlns="" id="{40DE418A-BE67-47E6-B938-DB1AF1EA6305}"/>
              </a:ext>
            </a:extLst>
          </p:cNvPr>
          <p:cNvGrpSpPr/>
          <p:nvPr/>
        </p:nvGrpSpPr>
        <p:grpSpPr>
          <a:xfrm flipH="1">
            <a:off x="877892" y="2660203"/>
            <a:ext cx="4616540" cy="853135"/>
            <a:chOff x="4716014" y="1639851"/>
            <a:chExt cx="3888434" cy="852765"/>
          </a:xfrm>
        </p:grpSpPr>
        <p:sp>
          <p:nvSpPr>
            <p:cNvPr id="19" name="TextBox 18">
              <a:extLst>
                <a:ext uri="{FF2B5EF4-FFF2-40B4-BE49-F238E27FC236}">
                  <a16:creationId xmlns:a16="http://schemas.microsoft.com/office/drawing/2014/main" xmlns="" id="{CFC5EFCE-8887-4312-927C-7BC025F77D72}"/>
                </a:ext>
              </a:extLst>
            </p:cNvPr>
            <p:cNvSpPr txBox="1"/>
            <p:nvPr/>
          </p:nvSpPr>
          <p:spPr>
            <a:xfrm>
              <a:off x="4716015" y="1846565"/>
              <a:ext cx="3888433" cy="646051"/>
            </a:xfrm>
            <a:prstGeom prst="rect">
              <a:avLst/>
            </a:prstGeom>
            <a:noFill/>
          </p:spPr>
          <p:txBody>
            <a:bodyPr wrap="square" rtlCol="0">
              <a:spAutoFit/>
            </a:bodyPr>
            <a:lstStyle/>
            <a:p>
              <a:r>
                <a:rPr lang="en-US" altLang="ko-KR" sz="1200" dirty="0">
                  <a:solidFill>
                    <a:schemeClr val="tx1">
                      <a:lumMod val="75000"/>
                      <a:lumOff val="25000"/>
                    </a:schemeClr>
                  </a:solidFill>
                </a:rPr>
                <a:t>The TCS230 color sensor is a programmable color light-to-frequency converter that can detect and measure the color of an object.</a:t>
              </a:r>
              <a:endParaRPr lang="ko-KR" altLang="en-US" sz="1200" dirty="0">
                <a:solidFill>
                  <a:schemeClr val="tx1">
                    <a:lumMod val="75000"/>
                    <a:lumOff val="25000"/>
                  </a:schemeClr>
                </a:solidFill>
              </a:endParaRPr>
            </a:p>
          </p:txBody>
        </p:sp>
        <p:sp>
          <p:nvSpPr>
            <p:cNvPr id="20" name="TextBox 19">
              <a:extLst>
                <a:ext uri="{FF2B5EF4-FFF2-40B4-BE49-F238E27FC236}">
                  <a16:creationId xmlns:a16="http://schemas.microsoft.com/office/drawing/2014/main" xmlns="" id="{7207761B-348A-4E99-AD22-F60950E443B8}"/>
                </a:ext>
              </a:extLst>
            </p:cNvPr>
            <p:cNvSpPr txBox="1"/>
            <p:nvPr/>
          </p:nvSpPr>
          <p:spPr>
            <a:xfrm>
              <a:off x="4716014" y="1639851"/>
              <a:ext cx="3888433" cy="276879"/>
            </a:xfrm>
            <a:prstGeom prst="rect">
              <a:avLst/>
            </a:prstGeom>
            <a:noFill/>
          </p:spPr>
          <p:txBody>
            <a:bodyPr wrap="square" rtlCol="0">
              <a:spAutoFit/>
            </a:bodyPr>
            <a:lstStyle/>
            <a:p>
              <a:r>
                <a:rPr lang="en-US" altLang="ko-KR" sz="1200" b="1" dirty="0">
                  <a:solidFill>
                    <a:schemeClr val="tx1">
                      <a:lumMod val="75000"/>
                      <a:lumOff val="25000"/>
                    </a:schemeClr>
                  </a:solidFill>
                </a:rPr>
                <a:t>TCS230 color sensor </a:t>
              </a:r>
              <a:endParaRPr lang="ko-KR" altLang="en-US" sz="1200" b="1" dirty="0">
                <a:solidFill>
                  <a:schemeClr val="tx1">
                    <a:lumMod val="75000"/>
                    <a:lumOff val="25000"/>
                  </a:schemeClr>
                </a:solidFill>
              </a:endParaRPr>
            </a:p>
          </p:txBody>
        </p:sp>
      </p:grpSp>
      <p:sp>
        <p:nvSpPr>
          <p:cNvPr id="21" name="Oval 20">
            <a:extLst>
              <a:ext uri="{FF2B5EF4-FFF2-40B4-BE49-F238E27FC236}">
                <a16:creationId xmlns:a16="http://schemas.microsoft.com/office/drawing/2014/main" xmlns="" id="{96C9C49C-244A-4B48-BB07-7FB35C787A7B}"/>
              </a:ext>
            </a:extLst>
          </p:cNvPr>
          <p:cNvSpPr/>
          <p:nvPr/>
        </p:nvSpPr>
        <p:spPr>
          <a:xfrm flipH="1">
            <a:off x="5629737" y="4579734"/>
            <a:ext cx="549613" cy="5496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22" name="Group 21">
            <a:extLst>
              <a:ext uri="{FF2B5EF4-FFF2-40B4-BE49-F238E27FC236}">
                <a16:creationId xmlns:a16="http://schemas.microsoft.com/office/drawing/2014/main" xmlns="" id="{643F7420-411B-4017-AB11-E0327A39854D}"/>
              </a:ext>
            </a:extLst>
          </p:cNvPr>
          <p:cNvGrpSpPr/>
          <p:nvPr/>
        </p:nvGrpSpPr>
        <p:grpSpPr>
          <a:xfrm flipH="1">
            <a:off x="630271" y="4480747"/>
            <a:ext cx="4914803" cy="1222466"/>
            <a:chOff x="4716014" y="1639851"/>
            <a:chExt cx="3888434" cy="1221936"/>
          </a:xfrm>
        </p:grpSpPr>
        <p:sp>
          <p:nvSpPr>
            <p:cNvPr id="23" name="TextBox 22">
              <a:extLst>
                <a:ext uri="{FF2B5EF4-FFF2-40B4-BE49-F238E27FC236}">
                  <a16:creationId xmlns:a16="http://schemas.microsoft.com/office/drawing/2014/main" xmlns="" id="{218E92E9-560F-4644-A5A8-8450CC8A59B2}"/>
                </a:ext>
              </a:extLst>
            </p:cNvPr>
            <p:cNvSpPr txBox="1"/>
            <p:nvPr/>
          </p:nvSpPr>
          <p:spPr>
            <a:xfrm>
              <a:off x="4716015" y="1846565"/>
              <a:ext cx="3888433" cy="1015222"/>
            </a:xfrm>
            <a:prstGeom prst="rect">
              <a:avLst/>
            </a:prstGeom>
            <a:noFill/>
          </p:spPr>
          <p:txBody>
            <a:bodyPr wrap="square" rtlCol="0">
              <a:spAutoFit/>
            </a:bodyPr>
            <a:lstStyle/>
            <a:p>
              <a:r>
                <a:rPr lang="en-US" altLang="ko-KR" sz="1200" dirty="0" err="1">
                  <a:solidFill>
                    <a:schemeClr val="tx1">
                      <a:lumMod val="75000"/>
                      <a:lumOff val="25000"/>
                    </a:schemeClr>
                  </a:solidFill>
                </a:rPr>
                <a:t>Arduino</a:t>
              </a:r>
              <a:r>
                <a:rPr lang="en-US" altLang="ko-KR" sz="1200" dirty="0">
                  <a:solidFill>
                    <a:schemeClr val="tx1">
                      <a:lumMod val="75000"/>
                      <a:lumOff val="25000"/>
                    </a:schemeClr>
                  </a:solidFill>
                </a:rPr>
                <a:t> is an open-source electronics platform based on easy-to-use hardware and software. It consists of a physical programmable circuit board (often called a microcontroller) and a software development environment used to write and upload code to the board</a:t>
              </a:r>
              <a:endParaRPr lang="ko-KR" altLang="en-US" sz="1200" dirty="0">
                <a:solidFill>
                  <a:schemeClr val="tx1">
                    <a:lumMod val="75000"/>
                    <a:lumOff val="25000"/>
                  </a:schemeClr>
                </a:solidFill>
              </a:endParaRPr>
            </a:p>
          </p:txBody>
        </p:sp>
        <p:sp>
          <p:nvSpPr>
            <p:cNvPr id="24" name="TextBox 23">
              <a:extLst>
                <a:ext uri="{FF2B5EF4-FFF2-40B4-BE49-F238E27FC236}">
                  <a16:creationId xmlns:a16="http://schemas.microsoft.com/office/drawing/2014/main" xmlns="" id="{F2367A6D-04E0-4AA2-A36A-2E7DEDD21AA0}"/>
                </a:ext>
              </a:extLst>
            </p:cNvPr>
            <p:cNvSpPr txBox="1"/>
            <p:nvPr/>
          </p:nvSpPr>
          <p:spPr>
            <a:xfrm>
              <a:off x="4716014" y="1639851"/>
              <a:ext cx="3888433" cy="276879"/>
            </a:xfrm>
            <a:prstGeom prst="rect">
              <a:avLst/>
            </a:prstGeom>
            <a:noFill/>
          </p:spPr>
          <p:txBody>
            <a:bodyPr wrap="square" rtlCol="0">
              <a:spAutoFit/>
            </a:bodyPr>
            <a:lstStyle/>
            <a:p>
              <a:r>
                <a:rPr lang="en-US" altLang="ko-KR" sz="1200" b="1" dirty="0" err="1" smtClean="0">
                  <a:solidFill>
                    <a:schemeClr val="tx1">
                      <a:lumMod val="75000"/>
                      <a:lumOff val="25000"/>
                    </a:schemeClr>
                  </a:solidFill>
                </a:rPr>
                <a:t>Arduino</a:t>
              </a:r>
              <a:endParaRPr lang="ko-KR" altLang="en-US" sz="1200" b="1" dirty="0">
                <a:solidFill>
                  <a:schemeClr val="tx1">
                    <a:lumMod val="75000"/>
                    <a:lumOff val="25000"/>
                  </a:schemeClr>
                </a:solidFill>
              </a:endParaRPr>
            </a:p>
          </p:txBody>
        </p:sp>
      </p:grpSp>
      <p:sp>
        <p:nvSpPr>
          <p:cNvPr id="25" name="Oval 24">
            <a:extLst>
              <a:ext uri="{FF2B5EF4-FFF2-40B4-BE49-F238E27FC236}">
                <a16:creationId xmlns:a16="http://schemas.microsoft.com/office/drawing/2014/main" xmlns="" id="{C08EB5F7-2BF1-425F-9FE0-4DB072808ACC}"/>
              </a:ext>
            </a:extLst>
          </p:cNvPr>
          <p:cNvSpPr/>
          <p:nvPr/>
        </p:nvSpPr>
        <p:spPr>
          <a:xfrm flipH="1">
            <a:off x="7581254" y="2886580"/>
            <a:ext cx="216118" cy="2161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 name="Oval 25">
            <a:extLst>
              <a:ext uri="{FF2B5EF4-FFF2-40B4-BE49-F238E27FC236}">
                <a16:creationId xmlns:a16="http://schemas.microsoft.com/office/drawing/2014/main" xmlns="" id="{BE3A8781-0799-4F9D-B3FB-EF3D78C56C97}"/>
              </a:ext>
            </a:extLst>
          </p:cNvPr>
          <p:cNvSpPr/>
          <p:nvPr/>
        </p:nvSpPr>
        <p:spPr>
          <a:xfrm flipH="1">
            <a:off x="7348378" y="3804702"/>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 name="Oval 26">
            <a:extLst>
              <a:ext uri="{FF2B5EF4-FFF2-40B4-BE49-F238E27FC236}">
                <a16:creationId xmlns:a16="http://schemas.microsoft.com/office/drawing/2014/main" xmlns="" id="{367BBC88-3979-4C87-AD97-EFBA350194D3}"/>
              </a:ext>
            </a:extLst>
          </p:cNvPr>
          <p:cNvSpPr/>
          <p:nvPr/>
        </p:nvSpPr>
        <p:spPr>
          <a:xfrm flipH="1">
            <a:off x="7601706" y="4722826"/>
            <a:ext cx="216118" cy="2161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xmlns="" id="{4331C00F-62C0-4B7A-B4A2-51E59FC7DBFF}"/>
              </a:ext>
            </a:extLst>
          </p:cNvPr>
          <p:cNvSpPr/>
          <p:nvPr/>
        </p:nvSpPr>
        <p:spPr>
          <a:xfrm flipH="1">
            <a:off x="8610310" y="5640948"/>
            <a:ext cx="216118"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29" name="Straight Connector 28">
            <a:extLst>
              <a:ext uri="{FF2B5EF4-FFF2-40B4-BE49-F238E27FC236}">
                <a16:creationId xmlns:a16="http://schemas.microsoft.com/office/drawing/2014/main" xmlns="" id="{C1074C65-F3DF-4063-B704-263954B9D92F}"/>
              </a:ext>
            </a:extLst>
          </p:cNvPr>
          <p:cNvCxnSpPr>
            <a:cxnSpLocks/>
          </p:cNvCxnSpPr>
          <p:nvPr/>
        </p:nvCxnSpPr>
        <p:spPr>
          <a:xfrm flipH="1">
            <a:off x="7214446" y="2076563"/>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33120593-EBA9-4085-A4BE-56CE63874ED2}"/>
              </a:ext>
            </a:extLst>
          </p:cNvPr>
          <p:cNvCxnSpPr>
            <a:cxnSpLocks/>
          </p:cNvCxnSpPr>
          <p:nvPr/>
        </p:nvCxnSpPr>
        <p:spPr>
          <a:xfrm flipH="1">
            <a:off x="6352070" y="2994686"/>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AB14C15C-FE65-4F93-B089-3D1FAD5374D8}"/>
              </a:ext>
            </a:extLst>
          </p:cNvPr>
          <p:cNvCxnSpPr>
            <a:cxnSpLocks/>
          </p:cNvCxnSpPr>
          <p:nvPr/>
        </p:nvCxnSpPr>
        <p:spPr>
          <a:xfrm flipH="1">
            <a:off x="6110666" y="3912809"/>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D71F5839-AE34-4983-95D5-6D9987EDC886}"/>
              </a:ext>
            </a:extLst>
          </p:cNvPr>
          <p:cNvCxnSpPr>
            <a:cxnSpLocks/>
          </p:cNvCxnSpPr>
          <p:nvPr/>
        </p:nvCxnSpPr>
        <p:spPr>
          <a:xfrm flipH="1">
            <a:off x="6350104" y="4830932"/>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D0D08D4-C9F6-43C9-A062-3C4424A925CA}"/>
              </a:ext>
            </a:extLst>
          </p:cNvPr>
          <p:cNvCxnSpPr>
            <a:cxnSpLocks/>
          </p:cNvCxnSpPr>
          <p:nvPr/>
        </p:nvCxnSpPr>
        <p:spPr>
          <a:xfrm flipH="1">
            <a:off x="7276360" y="5749055"/>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9077893" y="3102698"/>
            <a:ext cx="1497725" cy="13937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1" anchor="ctr"/>
          <a:lstStyle/>
          <a:p>
            <a:pPr algn="ctr"/>
            <a:endParaRPr lang="ar-IQ"/>
          </a:p>
        </p:txBody>
      </p:sp>
      <p:grpSp>
        <p:nvGrpSpPr>
          <p:cNvPr id="48" name="Group 47">
            <a:extLst>
              <a:ext uri="{FF2B5EF4-FFF2-40B4-BE49-F238E27FC236}">
                <a16:creationId xmlns:a16="http://schemas.microsoft.com/office/drawing/2014/main" xmlns="" id="{66E82848-E953-43E9-B41C-AB3AF8D57E71}"/>
              </a:ext>
            </a:extLst>
          </p:cNvPr>
          <p:cNvGrpSpPr/>
          <p:nvPr/>
        </p:nvGrpSpPr>
        <p:grpSpPr>
          <a:xfrm flipH="1">
            <a:off x="1759957" y="5567858"/>
            <a:ext cx="4616542" cy="853135"/>
            <a:chOff x="4716013" y="1639851"/>
            <a:chExt cx="3888435" cy="852765"/>
          </a:xfrm>
        </p:grpSpPr>
        <p:sp>
          <p:nvSpPr>
            <p:cNvPr id="49" name="TextBox 48">
              <a:extLst>
                <a:ext uri="{FF2B5EF4-FFF2-40B4-BE49-F238E27FC236}">
                  <a16:creationId xmlns:a16="http://schemas.microsoft.com/office/drawing/2014/main" xmlns="" id="{534881C3-911F-441A-8CDE-1DE53AF12B3D}"/>
                </a:ext>
              </a:extLst>
            </p:cNvPr>
            <p:cNvSpPr txBox="1"/>
            <p:nvPr/>
          </p:nvSpPr>
          <p:spPr>
            <a:xfrm>
              <a:off x="4716015" y="1846565"/>
              <a:ext cx="3888433" cy="646051"/>
            </a:xfrm>
            <a:prstGeom prst="rect">
              <a:avLst/>
            </a:prstGeom>
            <a:noFill/>
          </p:spPr>
          <p:txBody>
            <a:bodyPr wrap="square" rtlCol="0">
              <a:spAutoFit/>
            </a:bodyPr>
            <a:lstStyle/>
            <a:p>
              <a:r>
                <a:rPr lang="en-US" altLang="ko-KR" sz="1200" dirty="0">
                  <a:solidFill>
                    <a:schemeClr val="tx1">
                      <a:lumMod val="75000"/>
                      <a:lumOff val="25000"/>
                    </a:schemeClr>
                  </a:solidFill>
                </a:rPr>
                <a:t>A 6DOF (six degrees of freedom) manipulator is a robotic arm with six independent axes of motion, allowing it to move and rotate freely in three-dimensional space.</a:t>
              </a:r>
              <a:endParaRPr lang="ko-KR" altLang="en-US" sz="1200" dirty="0">
                <a:solidFill>
                  <a:schemeClr val="tx1">
                    <a:lumMod val="75000"/>
                    <a:lumOff val="25000"/>
                  </a:schemeClr>
                </a:solidFill>
              </a:endParaRPr>
            </a:p>
          </p:txBody>
        </p:sp>
        <p:sp>
          <p:nvSpPr>
            <p:cNvPr id="50" name="TextBox 49">
              <a:extLst>
                <a:ext uri="{FF2B5EF4-FFF2-40B4-BE49-F238E27FC236}">
                  <a16:creationId xmlns:a16="http://schemas.microsoft.com/office/drawing/2014/main" xmlns="" id="{FF5DE792-2DAC-4024-9B67-8954E60A0994}"/>
                </a:ext>
              </a:extLst>
            </p:cNvPr>
            <p:cNvSpPr txBox="1"/>
            <p:nvPr/>
          </p:nvSpPr>
          <p:spPr>
            <a:xfrm>
              <a:off x="4716013" y="1639851"/>
              <a:ext cx="3888433" cy="276879"/>
            </a:xfrm>
            <a:prstGeom prst="rect">
              <a:avLst/>
            </a:prstGeom>
            <a:noFill/>
          </p:spPr>
          <p:txBody>
            <a:bodyPr wrap="square" rtlCol="0">
              <a:spAutoFit/>
            </a:bodyPr>
            <a:lstStyle/>
            <a:p>
              <a:r>
                <a:rPr lang="en-US" altLang="ko-KR" sz="1200" b="1" dirty="0">
                  <a:solidFill>
                    <a:schemeClr val="tx1">
                      <a:lumMod val="75000"/>
                      <a:lumOff val="25000"/>
                    </a:schemeClr>
                  </a:solidFill>
                </a:rPr>
                <a:t>6DOFManipulator</a:t>
              </a:r>
              <a:endParaRPr lang="ko-KR" altLang="en-US" sz="1200" b="1" dirty="0">
                <a:solidFill>
                  <a:schemeClr val="tx1">
                    <a:lumMod val="75000"/>
                    <a:lumOff val="25000"/>
                  </a:schemeClr>
                </a:solidFill>
              </a:endParaRPr>
            </a:p>
          </p:txBody>
        </p:sp>
      </p:grpSp>
    </p:spTree>
    <p:extLst>
      <p:ext uri="{BB962C8B-B14F-4D97-AF65-F5344CB8AC3E}">
        <p14:creationId xmlns:p14="http://schemas.microsoft.com/office/powerpoint/2010/main" val="4238807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ln w="0"/>
                <a:solidFill>
                  <a:schemeClr val="accent1"/>
                </a:solidFill>
                <a:effectLst>
                  <a:outerShdw blurRad="38100" dist="25400" dir="5400000" algn="ctr" rotWithShape="0">
                    <a:srgbClr val="6E747A">
                      <a:alpha val="43000"/>
                    </a:srgbClr>
                  </a:outerShdw>
                </a:effectLst>
              </a:rPr>
              <a:t>Components </a:t>
            </a:r>
            <a:r>
              <a:rPr lang="en-US" dirty="0" smtClean="0"/>
              <a:t>Style</a:t>
            </a:r>
            <a:endParaRPr lang="en-US" dirty="0"/>
          </a:p>
        </p:txBody>
      </p:sp>
      <p:cxnSp>
        <p:nvCxnSpPr>
          <p:cNvPr id="3" name="Straight Arrow Connector 2">
            <a:extLst>
              <a:ext uri="{FF2B5EF4-FFF2-40B4-BE49-F238E27FC236}">
                <a16:creationId xmlns:a16="http://schemas.microsoft.com/office/drawing/2014/main" xmlns="" id="{CF90164C-F75A-473C-8BE3-40E686B0454A}"/>
              </a:ext>
            </a:extLst>
          </p:cNvPr>
          <p:cNvCxnSpPr>
            <a:cxnSpLocks/>
            <a:stCxn id="18" idx="2"/>
          </p:cNvCxnSpPr>
          <p:nvPr/>
        </p:nvCxnSpPr>
        <p:spPr>
          <a:xfrm>
            <a:off x="4780744" y="3676410"/>
            <a:ext cx="1315257" cy="1466162"/>
          </a:xfrm>
          <a:prstGeom prst="straightConnector1">
            <a:avLst/>
          </a:prstGeom>
          <a:ln w="19050">
            <a:solidFill>
              <a:schemeClr val="accent6">
                <a:lumMod val="50000"/>
              </a:schemeClr>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xmlns="" id="{41A6BFE4-00CC-4C4E-A882-4A010CA49CEF}"/>
              </a:ext>
            </a:extLst>
          </p:cNvPr>
          <p:cNvCxnSpPr>
            <a:cxnSpLocks/>
            <a:stCxn id="17" idx="2"/>
          </p:cNvCxnSpPr>
          <p:nvPr/>
        </p:nvCxnSpPr>
        <p:spPr>
          <a:xfrm>
            <a:off x="2164882" y="3676410"/>
            <a:ext cx="2956098" cy="1397004"/>
          </a:xfrm>
          <a:prstGeom prst="straightConnector1">
            <a:avLst/>
          </a:prstGeom>
          <a:ln w="19050">
            <a:solidFill>
              <a:schemeClr val="accent6">
                <a:lumMod val="50000"/>
              </a:schemeClr>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xmlns="" id="{378A49E5-4C35-46C7-9FCD-2E6169D24FC9}"/>
              </a:ext>
            </a:extLst>
          </p:cNvPr>
          <p:cNvCxnSpPr>
            <a:cxnSpLocks/>
            <a:stCxn id="19" idx="2"/>
          </p:cNvCxnSpPr>
          <p:nvPr/>
        </p:nvCxnSpPr>
        <p:spPr>
          <a:xfrm flipH="1">
            <a:off x="6096004" y="3676410"/>
            <a:ext cx="1300602" cy="1466162"/>
          </a:xfrm>
          <a:prstGeom prst="straightConnector1">
            <a:avLst/>
          </a:prstGeom>
          <a:ln w="19050">
            <a:solidFill>
              <a:schemeClr val="accent6">
                <a:lumMod val="50000"/>
              </a:schemeClr>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12FAF20A-17C8-4A03-A2AF-E2B4BB5B0020}"/>
              </a:ext>
            </a:extLst>
          </p:cNvPr>
          <p:cNvCxnSpPr>
            <a:cxnSpLocks/>
            <a:stCxn id="20" idx="2"/>
          </p:cNvCxnSpPr>
          <p:nvPr/>
        </p:nvCxnSpPr>
        <p:spPr>
          <a:xfrm flipH="1">
            <a:off x="7036780" y="3676410"/>
            <a:ext cx="2975688" cy="1397004"/>
          </a:xfrm>
          <a:prstGeom prst="straightConnector1">
            <a:avLst/>
          </a:prstGeom>
          <a:ln w="19050">
            <a:solidFill>
              <a:schemeClr val="accent6">
                <a:lumMod val="50000"/>
              </a:schemeClr>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xmlns="" id="{7504A23B-6463-4864-A7C3-D99AE93EAA52}"/>
              </a:ext>
            </a:extLst>
          </p:cNvPr>
          <p:cNvGrpSpPr/>
          <p:nvPr/>
        </p:nvGrpSpPr>
        <p:grpSpPr>
          <a:xfrm>
            <a:off x="7902786" y="4758084"/>
            <a:ext cx="3459753" cy="553998"/>
            <a:chOff x="2551705" y="4283314"/>
            <a:chExt cx="2357003" cy="553998"/>
          </a:xfrm>
        </p:grpSpPr>
        <p:sp>
          <p:nvSpPr>
            <p:cNvPr id="8" name="TextBox 7">
              <a:extLst>
                <a:ext uri="{FF2B5EF4-FFF2-40B4-BE49-F238E27FC236}">
                  <a16:creationId xmlns:a16="http://schemas.microsoft.com/office/drawing/2014/main" xmlns="" id="{0191CE00-C2BF-4F89-AE2F-4249C2B8038C}"/>
                </a:ext>
              </a:extLst>
            </p:cNvPr>
            <p:cNvSpPr txBox="1"/>
            <p:nvPr/>
          </p:nvSpPr>
          <p:spPr>
            <a:xfrm>
              <a:off x="2551706" y="4560313"/>
              <a:ext cx="2357002"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xmlns="" id="{E7FDFD24-C79A-47FC-87AE-B3F4FE9AFC16}"/>
                </a:ext>
              </a:extLst>
            </p:cNvPr>
            <p:cNvSpPr txBox="1"/>
            <p:nvPr/>
          </p:nvSpPr>
          <p:spPr>
            <a:xfrm>
              <a:off x="2551705" y="4283314"/>
              <a:ext cx="2336966"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grpSp>
        <p:nvGrpSpPr>
          <p:cNvPr id="10" name="Group 9">
            <a:extLst>
              <a:ext uri="{FF2B5EF4-FFF2-40B4-BE49-F238E27FC236}">
                <a16:creationId xmlns:a16="http://schemas.microsoft.com/office/drawing/2014/main" xmlns="" id="{47C42334-0597-4B42-A29D-2315CCE33803}"/>
              </a:ext>
            </a:extLst>
          </p:cNvPr>
          <p:cNvGrpSpPr/>
          <p:nvPr/>
        </p:nvGrpSpPr>
        <p:grpSpPr>
          <a:xfrm>
            <a:off x="829462" y="4758084"/>
            <a:ext cx="3430340" cy="553998"/>
            <a:chOff x="2551705" y="4283314"/>
            <a:chExt cx="2357003" cy="553998"/>
          </a:xfrm>
        </p:grpSpPr>
        <p:sp>
          <p:nvSpPr>
            <p:cNvPr id="11" name="TextBox 10">
              <a:extLst>
                <a:ext uri="{FF2B5EF4-FFF2-40B4-BE49-F238E27FC236}">
                  <a16:creationId xmlns:a16="http://schemas.microsoft.com/office/drawing/2014/main" xmlns="" id="{E1DC5C7A-0276-4205-9F74-57F86C636902}"/>
                </a:ext>
              </a:extLst>
            </p:cNvPr>
            <p:cNvSpPr txBox="1"/>
            <p:nvPr/>
          </p:nvSpPr>
          <p:spPr>
            <a:xfrm>
              <a:off x="2551706" y="4560313"/>
              <a:ext cx="2357002"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xmlns="" id="{0ABFB7A9-6EE1-4CC3-832A-748EC3CA366A}"/>
                </a:ext>
              </a:extLst>
            </p:cNvPr>
            <p:cNvSpPr txBox="1"/>
            <p:nvPr/>
          </p:nvSpPr>
          <p:spPr>
            <a:xfrm>
              <a:off x="2551705" y="4283314"/>
              <a:ext cx="2336966" cy="276999"/>
            </a:xfrm>
            <a:prstGeom prst="rect">
              <a:avLst/>
            </a:prstGeom>
            <a:noFill/>
          </p:spPr>
          <p:txBody>
            <a:bodyPr wrap="square" rtlCol="0">
              <a:spAutoFit/>
            </a:bodyPr>
            <a:lstStyle/>
            <a:p>
              <a:pPr algn="r"/>
              <a:endParaRPr lang="ko-KR" altLang="en-US" sz="1200" b="1" dirty="0">
                <a:solidFill>
                  <a:schemeClr val="tx1">
                    <a:lumMod val="75000"/>
                    <a:lumOff val="25000"/>
                  </a:schemeClr>
                </a:solidFill>
                <a:cs typeface="Arial" pitchFamily="34" charset="0"/>
              </a:endParaRPr>
            </a:p>
          </p:txBody>
        </p:sp>
      </p:grpSp>
      <p:grpSp>
        <p:nvGrpSpPr>
          <p:cNvPr id="14" name="Group 13">
            <a:extLst>
              <a:ext uri="{FF2B5EF4-FFF2-40B4-BE49-F238E27FC236}">
                <a16:creationId xmlns:a16="http://schemas.microsoft.com/office/drawing/2014/main" xmlns="" id="{D65DAF22-1C44-40A8-8C51-DE3CB1237AB5}"/>
              </a:ext>
            </a:extLst>
          </p:cNvPr>
          <p:cNvGrpSpPr/>
          <p:nvPr/>
        </p:nvGrpSpPr>
        <p:grpSpPr>
          <a:xfrm>
            <a:off x="5432816" y="4629730"/>
            <a:ext cx="1326371" cy="1001848"/>
            <a:chOff x="4601865" y="1984732"/>
            <a:chExt cx="2232249" cy="1001848"/>
          </a:xfrm>
        </p:grpSpPr>
        <p:sp>
          <p:nvSpPr>
            <p:cNvPr id="15" name="Text Placeholder 12">
              <a:extLst>
                <a:ext uri="{FF2B5EF4-FFF2-40B4-BE49-F238E27FC236}">
                  <a16:creationId xmlns:a16="http://schemas.microsoft.com/office/drawing/2014/main" xmlns="" id="{23019457-4D51-4348-8AC7-B4C093AEEBE5}"/>
                </a:ext>
              </a:extLst>
            </p:cNvPr>
            <p:cNvSpPr txBox="1">
              <a:spLocks/>
            </p:cNvSpPr>
            <p:nvPr/>
          </p:nvSpPr>
          <p:spPr>
            <a:xfrm>
              <a:off x="4615812" y="2220900"/>
              <a:ext cx="2218302" cy="7656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200" dirty="0">
                <a:solidFill>
                  <a:schemeClr val="bg1"/>
                </a:solidFill>
                <a:cs typeface="Arial" pitchFamily="34" charset="0"/>
              </a:endParaRPr>
            </a:p>
          </p:txBody>
        </p:sp>
        <p:sp>
          <p:nvSpPr>
            <p:cNvPr id="16" name="Text Placeholder 13">
              <a:extLst>
                <a:ext uri="{FF2B5EF4-FFF2-40B4-BE49-F238E27FC236}">
                  <a16:creationId xmlns:a16="http://schemas.microsoft.com/office/drawing/2014/main" xmlns="" id="{25588155-DB04-4CF5-A2A3-EBEC0AAB42EE}"/>
                </a:ext>
              </a:extLst>
            </p:cNvPr>
            <p:cNvSpPr txBox="1">
              <a:spLocks/>
            </p:cNvSpPr>
            <p:nvPr/>
          </p:nvSpPr>
          <p:spPr>
            <a:xfrm>
              <a:off x="4601865" y="1984732"/>
              <a:ext cx="2232248" cy="30532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400" b="1" dirty="0">
                <a:solidFill>
                  <a:schemeClr val="bg1"/>
                </a:solidFill>
                <a:cs typeface="Arial" pitchFamily="34" charset="0"/>
              </a:endParaRPr>
            </a:p>
          </p:txBody>
        </p:sp>
      </p:grpSp>
      <p:graphicFrame>
        <p:nvGraphicFramePr>
          <p:cNvPr id="17" name="Table 16">
            <a:extLst>
              <a:ext uri="{FF2B5EF4-FFF2-40B4-BE49-F238E27FC236}">
                <a16:creationId xmlns:a16="http://schemas.microsoft.com/office/drawing/2014/main" xmlns="" id="{12B32D0E-8907-4414-B311-060BD75ACD40}"/>
              </a:ext>
            </a:extLst>
          </p:cNvPr>
          <p:cNvGraphicFramePr>
            <a:graphicFrameLocks noGrp="1"/>
          </p:cNvGraphicFramePr>
          <p:nvPr>
            <p:extLst>
              <p:ext uri="{D42A27DB-BD31-4B8C-83A1-F6EECF244321}">
                <p14:modId xmlns:p14="http://schemas.microsoft.com/office/powerpoint/2010/main" val="2031945056"/>
              </p:ext>
            </p:extLst>
          </p:nvPr>
        </p:nvGraphicFramePr>
        <p:xfrm>
          <a:off x="940780" y="1846404"/>
          <a:ext cx="2448205" cy="1830006"/>
        </p:xfrm>
        <a:graphic>
          <a:graphicData uri="http://schemas.openxmlformats.org/drawingml/2006/table">
            <a:tbl>
              <a:tblPr firstRow="1" bandRow="1">
                <a:tableStyleId>{5940675A-B579-460E-94D1-54222C63F5DA}</a:tableStyleId>
              </a:tblPr>
              <a:tblGrid>
                <a:gridCol w="273591">
                  <a:extLst>
                    <a:ext uri="{9D8B030D-6E8A-4147-A177-3AD203B41FA5}">
                      <a16:colId xmlns:a16="http://schemas.microsoft.com/office/drawing/2014/main" xmlns="" val="20000"/>
                    </a:ext>
                  </a:extLst>
                </a:gridCol>
                <a:gridCol w="1890851">
                  <a:extLst>
                    <a:ext uri="{9D8B030D-6E8A-4147-A177-3AD203B41FA5}">
                      <a16:colId xmlns:a16="http://schemas.microsoft.com/office/drawing/2014/main" xmlns="" val="20001"/>
                    </a:ext>
                  </a:extLst>
                </a:gridCol>
                <a:gridCol w="283763">
                  <a:extLst>
                    <a:ext uri="{9D8B030D-6E8A-4147-A177-3AD203B41FA5}">
                      <a16:colId xmlns:a16="http://schemas.microsoft.com/office/drawing/2014/main" xmlns="" val="20002"/>
                    </a:ext>
                  </a:extLst>
                </a:gridCol>
              </a:tblGrid>
              <a:tr h="1828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88924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75000"/>
                            <a:lumOff val="2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828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9212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bg1"/>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bg1"/>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1828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graphicFrame>
        <p:nvGraphicFramePr>
          <p:cNvPr id="18" name="Table 17">
            <a:extLst>
              <a:ext uri="{FF2B5EF4-FFF2-40B4-BE49-F238E27FC236}">
                <a16:creationId xmlns:a16="http://schemas.microsoft.com/office/drawing/2014/main" xmlns="" id="{6CB2DD5A-67FD-4480-AC12-0E9E36805649}"/>
              </a:ext>
            </a:extLst>
          </p:cNvPr>
          <p:cNvGraphicFramePr>
            <a:graphicFrameLocks noGrp="1"/>
          </p:cNvGraphicFramePr>
          <p:nvPr>
            <p:extLst>
              <p:ext uri="{D42A27DB-BD31-4B8C-83A1-F6EECF244321}">
                <p14:modId xmlns:p14="http://schemas.microsoft.com/office/powerpoint/2010/main" val="4166953375"/>
              </p:ext>
            </p:extLst>
          </p:nvPr>
        </p:nvGraphicFramePr>
        <p:xfrm>
          <a:off x="3556642" y="1846404"/>
          <a:ext cx="2448205" cy="1830006"/>
        </p:xfrm>
        <a:graphic>
          <a:graphicData uri="http://schemas.openxmlformats.org/drawingml/2006/table">
            <a:tbl>
              <a:tblPr firstRow="1" bandRow="1">
                <a:tableStyleId>{5940675A-B579-460E-94D1-54222C63F5DA}</a:tableStyleId>
              </a:tblPr>
              <a:tblGrid>
                <a:gridCol w="273591">
                  <a:extLst>
                    <a:ext uri="{9D8B030D-6E8A-4147-A177-3AD203B41FA5}">
                      <a16:colId xmlns:a16="http://schemas.microsoft.com/office/drawing/2014/main" xmlns="" val="20000"/>
                    </a:ext>
                  </a:extLst>
                </a:gridCol>
                <a:gridCol w="1890851">
                  <a:extLst>
                    <a:ext uri="{9D8B030D-6E8A-4147-A177-3AD203B41FA5}">
                      <a16:colId xmlns:a16="http://schemas.microsoft.com/office/drawing/2014/main" xmlns="" val="20001"/>
                    </a:ext>
                  </a:extLst>
                </a:gridCol>
                <a:gridCol w="283763">
                  <a:extLst>
                    <a:ext uri="{9D8B030D-6E8A-4147-A177-3AD203B41FA5}">
                      <a16:colId xmlns:a16="http://schemas.microsoft.com/office/drawing/2014/main" xmlns="" val="20002"/>
                    </a:ext>
                  </a:extLst>
                </a:gridCol>
              </a:tblGrid>
              <a:tr h="1828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bg1"/>
                        </a:solidFill>
                        <a:latin typeface="+mn-lt"/>
                        <a:ea typeface="+mj-ea"/>
                        <a:cs typeface="Arial" pitchFamily="34" charset="0"/>
                      </a:endParaRPr>
                    </a:p>
                  </a:txBody>
                  <a:tcPr marT="0" marB="0" anchor="ctr">
                    <a:lnL w="28575" cap="flat" cmpd="sng" algn="ctr">
                      <a:solidFill>
                        <a:schemeClr val="accent2"/>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bg1"/>
                        </a:solidFill>
                        <a:latin typeface="+mn-lt"/>
                        <a:ea typeface="+mj-ea"/>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bg1"/>
                        </a:solidFill>
                        <a:latin typeface="+mn-lt"/>
                        <a:ea typeface="+mj-ea"/>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0"/>
                  </a:ext>
                </a:extLst>
              </a:tr>
              <a:tr h="88924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bg1"/>
                        </a:solidFill>
                        <a:latin typeface="+mn-lt"/>
                        <a:ea typeface="+mj-ea"/>
                        <a:cs typeface="Arial" pitchFamily="34" charset="0"/>
                      </a:endParaRPr>
                    </a:p>
                  </a:txBody>
                  <a:tcPr marT="0" marB="0" anchor="ctr">
                    <a:lnL w="28575" cap="flat" cmpd="sng" algn="ctr">
                      <a:solidFill>
                        <a:schemeClr val="accent2"/>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strike="noStrike" dirty="0">
                        <a:solidFill>
                          <a:schemeClr val="bg1"/>
                        </a:solidFill>
                        <a:latin typeface="+mn-lt"/>
                        <a:ea typeface="+mj-ea"/>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bg1"/>
                        </a:solidFill>
                        <a:latin typeface="+mn-lt"/>
                        <a:ea typeface="+mj-ea"/>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1"/>
                  </a:ext>
                </a:extLst>
              </a:tr>
              <a:tr h="1828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bg1"/>
                        </a:solidFill>
                        <a:latin typeface="+mn-lt"/>
                        <a:ea typeface="+mj-ea"/>
                        <a:cs typeface="Arial" pitchFamily="34" charset="0"/>
                      </a:endParaRPr>
                    </a:p>
                  </a:txBody>
                  <a:tcPr marT="0" marB="0" anchor="ctr">
                    <a:lnL w="28575" cap="flat" cmpd="sng" algn="ctr">
                      <a:solidFill>
                        <a:schemeClr val="accent2"/>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bg1"/>
                        </a:solidFill>
                        <a:latin typeface="+mn-lt"/>
                        <a:ea typeface="+mj-ea"/>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bg1"/>
                        </a:solidFill>
                        <a:latin typeface="+mn-lt"/>
                        <a:ea typeface="+mj-ea"/>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2"/>
                  </a:ext>
                </a:extLst>
              </a:tr>
              <a:tr h="39212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bg1"/>
                        </a:solidFill>
                        <a:latin typeface="+mn-lt"/>
                        <a:ea typeface="+mj-ea"/>
                        <a:cs typeface="Arial" pitchFamily="34" charset="0"/>
                      </a:endParaRPr>
                    </a:p>
                  </a:txBody>
                  <a:tcPr marT="0" marB="0" anchor="ctr">
                    <a:lnL w="28575" cap="flat" cmpd="sng" algn="ctr">
                      <a:solidFill>
                        <a:schemeClr val="accent2"/>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strike="noStrike" dirty="0">
                        <a:solidFill>
                          <a:schemeClr val="tx1">
                            <a:lumMod val="75000"/>
                            <a:lumOff val="25000"/>
                          </a:schemeClr>
                        </a:solidFill>
                        <a:latin typeface="+mn-lt"/>
                        <a:ea typeface="+mj-ea"/>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bg1"/>
                        </a:solidFill>
                        <a:latin typeface="+mn-lt"/>
                        <a:ea typeface="+mj-ea"/>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3"/>
                  </a:ext>
                </a:extLst>
              </a:tr>
              <a:tr h="1828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bg1"/>
                        </a:solidFill>
                        <a:latin typeface="+mn-lt"/>
                        <a:ea typeface="+mj-ea"/>
                        <a:cs typeface="Arial" pitchFamily="34" charset="0"/>
                      </a:endParaRPr>
                    </a:p>
                  </a:txBody>
                  <a:tcPr marT="0" marB="0" anchor="ctr">
                    <a:lnL w="28575" cap="flat" cmpd="sng" algn="ctr">
                      <a:solidFill>
                        <a:schemeClr val="accent2"/>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bg1"/>
                        </a:solidFill>
                        <a:latin typeface="+mn-lt"/>
                        <a:ea typeface="+mj-ea"/>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bg1"/>
                        </a:solidFill>
                        <a:latin typeface="+mn-lt"/>
                        <a:ea typeface="+mj-ea"/>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4"/>
                  </a:ext>
                </a:extLst>
              </a:tr>
            </a:tbl>
          </a:graphicData>
        </a:graphic>
      </p:graphicFrame>
      <p:graphicFrame>
        <p:nvGraphicFramePr>
          <p:cNvPr id="19" name="Table 18">
            <a:extLst>
              <a:ext uri="{FF2B5EF4-FFF2-40B4-BE49-F238E27FC236}">
                <a16:creationId xmlns:a16="http://schemas.microsoft.com/office/drawing/2014/main" xmlns="" id="{AC30D9D9-2687-4578-8D78-0A3269A7AC8C}"/>
              </a:ext>
            </a:extLst>
          </p:cNvPr>
          <p:cNvGraphicFramePr>
            <a:graphicFrameLocks noGrp="1"/>
          </p:cNvGraphicFramePr>
          <p:nvPr>
            <p:extLst>
              <p:ext uri="{D42A27DB-BD31-4B8C-83A1-F6EECF244321}">
                <p14:modId xmlns:p14="http://schemas.microsoft.com/office/powerpoint/2010/main" val="3748697847"/>
              </p:ext>
            </p:extLst>
          </p:nvPr>
        </p:nvGraphicFramePr>
        <p:xfrm>
          <a:off x="6172504" y="1846404"/>
          <a:ext cx="2448205" cy="1830006"/>
        </p:xfrm>
        <a:graphic>
          <a:graphicData uri="http://schemas.openxmlformats.org/drawingml/2006/table">
            <a:tbl>
              <a:tblPr firstRow="1" bandRow="1">
                <a:tableStyleId>{5940675A-B579-460E-94D1-54222C63F5DA}</a:tableStyleId>
              </a:tblPr>
              <a:tblGrid>
                <a:gridCol w="273591">
                  <a:extLst>
                    <a:ext uri="{9D8B030D-6E8A-4147-A177-3AD203B41FA5}">
                      <a16:colId xmlns:a16="http://schemas.microsoft.com/office/drawing/2014/main" xmlns="" val="20000"/>
                    </a:ext>
                  </a:extLst>
                </a:gridCol>
                <a:gridCol w="1890851">
                  <a:extLst>
                    <a:ext uri="{9D8B030D-6E8A-4147-A177-3AD203B41FA5}">
                      <a16:colId xmlns:a16="http://schemas.microsoft.com/office/drawing/2014/main" xmlns="" val="20001"/>
                    </a:ext>
                  </a:extLst>
                </a:gridCol>
                <a:gridCol w="283763">
                  <a:extLst>
                    <a:ext uri="{9D8B030D-6E8A-4147-A177-3AD203B41FA5}">
                      <a16:colId xmlns:a16="http://schemas.microsoft.com/office/drawing/2014/main" xmlns="" val="20002"/>
                    </a:ext>
                  </a:extLst>
                </a:gridCol>
              </a:tblGrid>
              <a:tr h="1828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solidFill>
                        <a:schemeClr val="accent3"/>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88924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solidFill>
                        <a:schemeClr val="accent3"/>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75000"/>
                            <a:lumOff val="2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828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solidFill>
                        <a:schemeClr val="accent3"/>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75000"/>
                            <a:lumOff val="2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9212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solidFill>
                        <a:schemeClr val="accent3"/>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bg1"/>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bg1"/>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1828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solidFill>
                        <a:schemeClr val="accent3"/>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65000"/>
                            <a:lumOff val="3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graphicFrame>
        <p:nvGraphicFramePr>
          <p:cNvPr id="20" name="Table 19">
            <a:extLst>
              <a:ext uri="{FF2B5EF4-FFF2-40B4-BE49-F238E27FC236}">
                <a16:creationId xmlns:a16="http://schemas.microsoft.com/office/drawing/2014/main" xmlns="" id="{3EFCDA3D-A98A-466A-A368-0C0A6CAEE84D}"/>
              </a:ext>
            </a:extLst>
          </p:cNvPr>
          <p:cNvGraphicFramePr>
            <a:graphicFrameLocks noGrp="1"/>
          </p:cNvGraphicFramePr>
          <p:nvPr>
            <p:extLst>
              <p:ext uri="{D42A27DB-BD31-4B8C-83A1-F6EECF244321}">
                <p14:modId xmlns:p14="http://schemas.microsoft.com/office/powerpoint/2010/main" val="690218290"/>
              </p:ext>
            </p:extLst>
          </p:nvPr>
        </p:nvGraphicFramePr>
        <p:xfrm>
          <a:off x="8788367" y="1846404"/>
          <a:ext cx="2448205" cy="1830006"/>
        </p:xfrm>
        <a:graphic>
          <a:graphicData uri="http://schemas.openxmlformats.org/drawingml/2006/table">
            <a:tbl>
              <a:tblPr firstRow="1" bandRow="1">
                <a:tableStyleId>{5940675A-B579-460E-94D1-54222C63F5DA}</a:tableStyleId>
              </a:tblPr>
              <a:tblGrid>
                <a:gridCol w="273591">
                  <a:extLst>
                    <a:ext uri="{9D8B030D-6E8A-4147-A177-3AD203B41FA5}">
                      <a16:colId xmlns:a16="http://schemas.microsoft.com/office/drawing/2014/main" xmlns="" val="20000"/>
                    </a:ext>
                  </a:extLst>
                </a:gridCol>
                <a:gridCol w="1890851">
                  <a:extLst>
                    <a:ext uri="{9D8B030D-6E8A-4147-A177-3AD203B41FA5}">
                      <a16:colId xmlns:a16="http://schemas.microsoft.com/office/drawing/2014/main" xmlns="" val="20001"/>
                    </a:ext>
                  </a:extLst>
                </a:gridCol>
                <a:gridCol w="283763">
                  <a:extLst>
                    <a:ext uri="{9D8B030D-6E8A-4147-A177-3AD203B41FA5}">
                      <a16:colId xmlns:a16="http://schemas.microsoft.com/office/drawing/2014/main" xmlns="" val="20002"/>
                    </a:ext>
                  </a:extLst>
                </a:gridCol>
              </a:tblGrid>
              <a:tr h="1828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solidFill>
                        <a:schemeClr val="accent4"/>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0"/>
                  </a:ext>
                </a:extLst>
              </a:tr>
              <a:tr h="88924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solidFill>
                        <a:schemeClr val="accent4"/>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bg1"/>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accent2"/>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1"/>
                  </a:ext>
                </a:extLst>
              </a:tr>
              <a:tr h="1828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solidFill>
                        <a:schemeClr val="accent4"/>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bg1"/>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2"/>
                  </a:ext>
                </a:extLst>
              </a:tr>
              <a:tr h="39212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solidFill>
                        <a:schemeClr val="accent4"/>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75000"/>
                            <a:lumOff val="2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3"/>
                  </a:ext>
                </a:extLst>
              </a:tr>
              <a:tr h="1828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solidFill>
                        <a:schemeClr val="accent4"/>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4"/>
                  </a:ext>
                </a:extLst>
              </a:tr>
            </a:tbl>
          </a:graphicData>
        </a:graphic>
      </p:graphicFrame>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8020" y="1869291"/>
            <a:ext cx="1939315" cy="1760007"/>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415" y="1885057"/>
            <a:ext cx="2341951" cy="1760007"/>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2369" y="1885057"/>
            <a:ext cx="2143125" cy="1722195"/>
          </a:xfrm>
          <a:prstGeom prst="rect">
            <a:avLst/>
          </a:prstGeom>
        </p:spPr>
      </p:pic>
      <p:graphicFrame>
        <p:nvGraphicFramePr>
          <p:cNvPr id="25" name="Table 24">
            <a:extLst>
              <a:ext uri="{FF2B5EF4-FFF2-40B4-BE49-F238E27FC236}">
                <a16:creationId xmlns:a16="http://schemas.microsoft.com/office/drawing/2014/main" xmlns="" id="{3EFCDA3D-A98A-466A-A368-0C0A6CAEE84D}"/>
              </a:ext>
            </a:extLst>
          </p:cNvPr>
          <p:cNvGraphicFramePr>
            <a:graphicFrameLocks noGrp="1"/>
          </p:cNvGraphicFramePr>
          <p:nvPr>
            <p:extLst>
              <p:ext uri="{D42A27DB-BD31-4B8C-83A1-F6EECF244321}">
                <p14:modId xmlns:p14="http://schemas.microsoft.com/office/powerpoint/2010/main" val="2767770581"/>
              </p:ext>
            </p:extLst>
          </p:nvPr>
        </p:nvGraphicFramePr>
        <p:xfrm>
          <a:off x="4889069" y="4704085"/>
          <a:ext cx="2448205" cy="1830006"/>
        </p:xfrm>
        <a:graphic>
          <a:graphicData uri="http://schemas.openxmlformats.org/drawingml/2006/table">
            <a:tbl>
              <a:tblPr firstRow="1" bandRow="1">
                <a:tableStyleId>{5940675A-B579-460E-94D1-54222C63F5DA}</a:tableStyleId>
              </a:tblPr>
              <a:tblGrid>
                <a:gridCol w="273591">
                  <a:extLst>
                    <a:ext uri="{9D8B030D-6E8A-4147-A177-3AD203B41FA5}">
                      <a16:colId xmlns:a16="http://schemas.microsoft.com/office/drawing/2014/main" xmlns="" val="20000"/>
                    </a:ext>
                  </a:extLst>
                </a:gridCol>
                <a:gridCol w="1890851">
                  <a:extLst>
                    <a:ext uri="{9D8B030D-6E8A-4147-A177-3AD203B41FA5}">
                      <a16:colId xmlns:a16="http://schemas.microsoft.com/office/drawing/2014/main" xmlns="" val="20001"/>
                    </a:ext>
                  </a:extLst>
                </a:gridCol>
                <a:gridCol w="283763">
                  <a:extLst>
                    <a:ext uri="{9D8B030D-6E8A-4147-A177-3AD203B41FA5}">
                      <a16:colId xmlns:a16="http://schemas.microsoft.com/office/drawing/2014/main" xmlns="" val="20002"/>
                    </a:ext>
                  </a:extLst>
                </a:gridCol>
              </a:tblGrid>
              <a:tr h="1828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solidFill>
                        <a:schemeClr val="accent4"/>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0"/>
                  </a:ext>
                </a:extLst>
              </a:tr>
              <a:tr h="88924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solidFill>
                        <a:schemeClr val="accent4"/>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bg1"/>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accent2"/>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1"/>
                  </a:ext>
                </a:extLst>
              </a:tr>
              <a:tr h="1828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solidFill>
                        <a:schemeClr val="accent4"/>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bg1"/>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2"/>
                  </a:ext>
                </a:extLst>
              </a:tr>
              <a:tr h="39212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solidFill>
                        <a:schemeClr val="accent4"/>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lumMod val="75000"/>
                            <a:lumOff val="25000"/>
                          </a:schemeClr>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3"/>
                  </a:ext>
                </a:extLst>
              </a:tr>
              <a:tr h="1828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solidFill>
                        <a:schemeClr val="accent4"/>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b="0" dirty="0">
                        <a:solidFill>
                          <a:srgbClr val="FAB117"/>
                        </a:solidFill>
                        <a:latin typeface="+mn-lt"/>
                        <a:cs typeface="Arial" pitchFamily="34" charset="0"/>
                      </a:endParaRPr>
                    </a:p>
                  </a:txBody>
                  <a:tcPr marT="0" marB="0" anchor="ctr">
                    <a:lnL w="28575"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4"/>
                  </a:ext>
                </a:extLst>
              </a:tr>
            </a:tbl>
          </a:graphicData>
        </a:graphic>
      </p:graphicFrame>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9576" y="4730348"/>
            <a:ext cx="2357857" cy="1766117"/>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8497" y="1869291"/>
            <a:ext cx="2345020" cy="1760007"/>
          </a:xfrm>
          <a:prstGeom prst="rect">
            <a:avLst/>
          </a:prstGeom>
        </p:spPr>
      </p:pic>
    </p:spTree>
    <p:extLst>
      <p:ext uri="{BB962C8B-B14F-4D97-AF65-F5344CB8AC3E}">
        <p14:creationId xmlns:p14="http://schemas.microsoft.com/office/powerpoint/2010/main" val="981809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1">
            <a:extLst>
              <a:ext uri="{FF2B5EF4-FFF2-40B4-BE49-F238E27FC236}">
                <a16:creationId xmlns:a16="http://schemas.microsoft.com/office/drawing/2014/main" xmlns="" id="{356E8F31-4FAC-44A9-9637-A3A4A9FAC570}"/>
              </a:ext>
            </a:extLst>
          </p:cNvPr>
          <p:cNvSpPr/>
          <p:nvPr/>
        </p:nvSpPr>
        <p:spPr>
          <a:xfrm>
            <a:off x="5045168" y="2378168"/>
            <a:ext cx="2101664" cy="2101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TextBox 5">
            <a:extLst>
              <a:ext uri="{FF2B5EF4-FFF2-40B4-BE49-F238E27FC236}">
                <a16:creationId xmlns:a16="http://schemas.microsoft.com/office/drawing/2014/main" xmlns="" id="{1A8E15E5-0DF1-4B04-8115-ABD86216E7E7}"/>
              </a:ext>
            </a:extLst>
          </p:cNvPr>
          <p:cNvSpPr txBox="1"/>
          <p:nvPr/>
        </p:nvSpPr>
        <p:spPr>
          <a:xfrm>
            <a:off x="717642" y="3414417"/>
            <a:ext cx="2115133" cy="701731"/>
          </a:xfrm>
          <a:prstGeom prst="rect">
            <a:avLst/>
          </a:prstGeom>
          <a:noFill/>
        </p:spPr>
        <p:txBody>
          <a:bodyPr wrap="square" rtlCol="0">
            <a:spAutoFit/>
          </a:bodyPr>
          <a:lstStyle/>
          <a:p>
            <a:pPr algn="ctr">
              <a:lnSpc>
                <a:spcPct val="110000"/>
              </a:lnSpc>
            </a:pPr>
            <a:r>
              <a:rPr lang="en-US" altLang="ko-KR" sz="1200" dirty="0">
                <a:solidFill>
                  <a:schemeClr val="tx1">
                    <a:lumMod val="75000"/>
                    <a:lumOff val="25000"/>
                  </a:schemeClr>
                </a:solidFill>
                <a:latin typeface="Arial" pitchFamily="34" charset="0"/>
                <a:cs typeface="Arial" pitchFamily="34" charset="0"/>
              </a:rPr>
              <a:t>Selecting and integrating the appropriate robotic arms and end-effectors</a:t>
            </a:r>
            <a:endParaRPr lang="ko-KR" altLang="en-US" sz="1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xmlns="" id="{078FC97D-CBCE-4A8F-9D9A-F9D7C4692F10}"/>
              </a:ext>
            </a:extLst>
          </p:cNvPr>
          <p:cNvSpPr txBox="1"/>
          <p:nvPr/>
        </p:nvSpPr>
        <p:spPr>
          <a:xfrm>
            <a:off x="9306973" y="3414417"/>
            <a:ext cx="2115133" cy="904863"/>
          </a:xfrm>
          <a:prstGeom prst="rect">
            <a:avLst/>
          </a:prstGeom>
          <a:noFill/>
        </p:spPr>
        <p:txBody>
          <a:bodyPr wrap="square" rtlCol="0">
            <a:spAutoFit/>
          </a:bodyPr>
          <a:lstStyle/>
          <a:p>
            <a:pPr algn="ctr">
              <a:lnSpc>
                <a:spcPct val="110000"/>
              </a:lnSpc>
            </a:pPr>
            <a:r>
              <a:rPr lang="en-US" altLang="ko-KR" sz="1200" dirty="0">
                <a:solidFill>
                  <a:schemeClr val="tx1">
                    <a:lumMod val="75000"/>
                    <a:lumOff val="25000"/>
                  </a:schemeClr>
                </a:solidFill>
                <a:latin typeface="Arial" pitchFamily="34" charset="0"/>
                <a:cs typeface="Arial" pitchFamily="34" charset="0"/>
              </a:rPr>
              <a:t>Handling and manipulating different types of products, including those with unique shapes, sizes, and weights.</a:t>
            </a:r>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xmlns="" id="{B672B744-7974-44FE-BCD3-DC09F852508F}"/>
              </a:ext>
            </a:extLst>
          </p:cNvPr>
          <p:cNvSpPr txBox="1"/>
          <p:nvPr/>
        </p:nvSpPr>
        <p:spPr>
          <a:xfrm>
            <a:off x="717642" y="5431237"/>
            <a:ext cx="2115133" cy="889154"/>
          </a:xfrm>
          <a:prstGeom prst="rect">
            <a:avLst/>
          </a:prstGeom>
          <a:noFill/>
        </p:spPr>
        <p:txBody>
          <a:bodyPr wrap="square" rtlCol="0">
            <a:spAutoFit/>
          </a:bodyPr>
          <a:lstStyle/>
          <a:p>
            <a:pPr algn="ctr">
              <a:lnSpc>
                <a:spcPct val="110000"/>
              </a:lnSpc>
            </a:pPr>
            <a:r>
              <a:rPr lang="en-US" altLang="ko-KR" sz="1200" dirty="0">
                <a:solidFill>
                  <a:schemeClr val="tx1">
                    <a:lumMod val="75000"/>
                    <a:lumOff val="25000"/>
                  </a:schemeClr>
                </a:solidFill>
                <a:latin typeface="Arial" pitchFamily="34" charset="0"/>
                <a:cs typeface="Arial" pitchFamily="34" charset="0"/>
              </a:rPr>
              <a:t>Developing and programming the control system for the production line</a:t>
            </a:r>
            <a:endParaRPr lang="ko-KR" altLang="en-US" sz="1200"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xmlns="" id="{084AFF18-8D81-469F-A2B6-D9F8D261CFB9}"/>
              </a:ext>
            </a:extLst>
          </p:cNvPr>
          <p:cNvSpPr txBox="1"/>
          <p:nvPr/>
        </p:nvSpPr>
        <p:spPr>
          <a:xfrm>
            <a:off x="9306973" y="5431237"/>
            <a:ext cx="2115133" cy="1295419"/>
          </a:xfrm>
          <a:prstGeom prst="rect">
            <a:avLst/>
          </a:prstGeom>
          <a:noFill/>
        </p:spPr>
        <p:txBody>
          <a:bodyPr wrap="square" rtlCol="0">
            <a:spAutoFit/>
          </a:bodyPr>
          <a:lstStyle/>
          <a:p>
            <a:pPr algn="ctr">
              <a:lnSpc>
                <a:spcPct val="110000"/>
              </a:lnSpc>
            </a:pPr>
            <a:r>
              <a:rPr lang="en-US" altLang="ko-KR" sz="1200" dirty="0">
                <a:solidFill>
                  <a:schemeClr val="tx1">
                    <a:lumMod val="75000"/>
                    <a:lumOff val="25000"/>
                  </a:schemeClr>
                </a:solidFill>
                <a:latin typeface="Arial" pitchFamily="34" charset="0"/>
                <a:cs typeface="Arial" pitchFamily="34" charset="0"/>
              </a:rPr>
              <a:t>Power and energy consumption, including designing a system that is energy-efficient and uses power effectively to minimize downtime.</a:t>
            </a:r>
            <a:endParaRPr lang="ko-KR" altLang="en-US"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xmlns="" id="{09EDED7C-E275-4D1F-8497-1AF92F5E5699}"/>
              </a:ext>
            </a:extLst>
          </p:cNvPr>
          <p:cNvSpPr txBox="1"/>
          <p:nvPr/>
        </p:nvSpPr>
        <p:spPr>
          <a:xfrm>
            <a:off x="717642" y="1397597"/>
            <a:ext cx="2115133" cy="701731"/>
          </a:xfrm>
          <a:prstGeom prst="rect">
            <a:avLst/>
          </a:prstGeom>
          <a:noFill/>
        </p:spPr>
        <p:txBody>
          <a:bodyPr wrap="square" rtlCol="0">
            <a:spAutoFit/>
          </a:bodyPr>
          <a:lstStyle/>
          <a:p>
            <a:pPr algn="ctr">
              <a:lnSpc>
                <a:spcPct val="110000"/>
              </a:lnSpc>
            </a:pPr>
            <a:r>
              <a:rPr lang="en-US" altLang="ko-KR" sz="1200" dirty="0">
                <a:solidFill>
                  <a:schemeClr val="tx1">
                    <a:lumMod val="75000"/>
                    <a:lumOff val="25000"/>
                  </a:schemeClr>
                </a:solidFill>
                <a:latin typeface="Arial" pitchFamily="34" charset="0"/>
                <a:cs typeface="Arial" pitchFamily="34" charset="0"/>
              </a:rPr>
              <a:t>Designing an efficient layout and flow of the production line</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xmlns="" id="{705044DB-8C5B-4F59-A508-757FB7022DE9}"/>
              </a:ext>
            </a:extLst>
          </p:cNvPr>
          <p:cNvSpPr txBox="1"/>
          <p:nvPr/>
        </p:nvSpPr>
        <p:spPr>
          <a:xfrm>
            <a:off x="9306973" y="1397597"/>
            <a:ext cx="2115133" cy="889154"/>
          </a:xfrm>
          <a:prstGeom prst="rect">
            <a:avLst/>
          </a:prstGeom>
          <a:noFill/>
        </p:spPr>
        <p:txBody>
          <a:bodyPr wrap="square" rtlCol="0">
            <a:spAutoFit/>
          </a:bodyPr>
          <a:lstStyle/>
          <a:p>
            <a:pPr algn="ctr">
              <a:lnSpc>
                <a:spcPct val="110000"/>
              </a:lnSpc>
            </a:pPr>
            <a:r>
              <a:rPr lang="en-US" altLang="ko-KR" sz="1200" dirty="0">
                <a:solidFill>
                  <a:schemeClr val="tx1">
                    <a:lumMod val="75000"/>
                    <a:lumOff val="25000"/>
                  </a:schemeClr>
                </a:solidFill>
                <a:latin typeface="Arial" pitchFamily="34" charset="0"/>
                <a:cs typeface="Arial" pitchFamily="34" charset="0"/>
              </a:rPr>
              <a:t>Ensuring compatibility and interoperability of different hardware and software components</a:t>
            </a:r>
            <a:endParaRPr lang="ko-KR" altLang="en-US" sz="1200" dirty="0">
              <a:solidFill>
                <a:schemeClr val="tx1">
                  <a:lumMod val="75000"/>
                  <a:lumOff val="25000"/>
                </a:schemeClr>
              </a:solidFill>
              <a:cs typeface="Arial" pitchFamily="34" charset="0"/>
            </a:endParaRPr>
          </a:p>
        </p:txBody>
      </p:sp>
      <p:pic>
        <p:nvPicPr>
          <p:cNvPr id="2" name="Picture Placeholder 1"/>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43" b="143"/>
          <a:stretch>
            <a:fillRect/>
          </a:stretch>
        </p:blipFill>
        <p:spPr/>
      </p:pic>
      <p:sp>
        <p:nvSpPr>
          <p:cNvPr id="19" name="Rectangle 18"/>
          <p:cNvSpPr/>
          <p:nvPr/>
        </p:nvSpPr>
        <p:spPr>
          <a:xfrm>
            <a:off x="84585" y="21465"/>
            <a:ext cx="12107415" cy="830997"/>
          </a:xfrm>
          <a:prstGeom prst="rect">
            <a:avLst/>
          </a:prstGeom>
        </p:spPr>
        <p:txBody>
          <a:bodyPr wrap="square">
            <a:spAutoFit/>
          </a:bodyPr>
          <a:lstStyle/>
          <a:p>
            <a:pPr algn="ctr"/>
            <a:r>
              <a:rPr lang="en-US" sz="4800" dirty="0">
                <a:solidFill>
                  <a:srgbClr val="0680C3"/>
                </a:solidFill>
              </a:rPr>
              <a:t>challenges</a:t>
            </a:r>
            <a:endParaRPr lang="ar-IQ" sz="4800" dirty="0">
              <a:solidFill>
                <a:srgbClr val="0680C3"/>
              </a:solidFill>
            </a:endParaRPr>
          </a:p>
        </p:txBody>
      </p:sp>
      <p:sp>
        <p:nvSpPr>
          <p:cNvPr id="20" name="Frame 17">
            <a:extLst>
              <a:ext uri="{FF2B5EF4-FFF2-40B4-BE49-F238E27FC236}">
                <a16:creationId xmlns:a16="http://schemas.microsoft.com/office/drawing/2014/main" xmlns="" id="{1278BF84-DDF3-43F8-88E4-A0F28E4079EF}"/>
              </a:ext>
            </a:extLst>
          </p:cNvPr>
          <p:cNvSpPr/>
          <p:nvPr/>
        </p:nvSpPr>
        <p:spPr>
          <a:xfrm>
            <a:off x="1447146" y="909918"/>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Frame 17">
            <a:extLst>
              <a:ext uri="{FF2B5EF4-FFF2-40B4-BE49-F238E27FC236}">
                <a16:creationId xmlns:a16="http://schemas.microsoft.com/office/drawing/2014/main" xmlns="" id="{1278BF84-DDF3-43F8-88E4-A0F28E4079EF}"/>
              </a:ext>
            </a:extLst>
          </p:cNvPr>
          <p:cNvSpPr/>
          <p:nvPr/>
        </p:nvSpPr>
        <p:spPr>
          <a:xfrm>
            <a:off x="1521131" y="2906264"/>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Frame 17">
            <a:extLst>
              <a:ext uri="{FF2B5EF4-FFF2-40B4-BE49-F238E27FC236}">
                <a16:creationId xmlns:a16="http://schemas.microsoft.com/office/drawing/2014/main" xmlns="" id="{1278BF84-DDF3-43F8-88E4-A0F28E4079EF}"/>
              </a:ext>
            </a:extLst>
          </p:cNvPr>
          <p:cNvSpPr/>
          <p:nvPr/>
        </p:nvSpPr>
        <p:spPr>
          <a:xfrm>
            <a:off x="1592483" y="4923084"/>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5" name="Frame 17">
            <a:extLst>
              <a:ext uri="{FF2B5EF4-FFF2-40B4-BE49-F238E27FC236}">
                <a16:creationId xmlns:a16="http://schemas.microsoft.com/office/drawing/2014/main" xmlns="" id="{1278BF84-DDF3-43F8-88E4-A0F28E4079EF}"/>
              </a:ext>
            </a:extLst>
          </p:cNvPr>
          <p:cNvSpPr/>
          <p:nvPr/>
        </p:nvSpPr>
        <p:spPr>
          <a:xfrm>
            <a:off x="10024917" y="909918"/>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6" name="Frame 17">
            <a:extLst>
              <a:ext uri="{FF2B5EF4-FFF2-40B4-BE49-F238E27FC236}">
                <a16:creationId xmlns:a16="http://schemas.microsoft.com/office/drawing/2014/main" xmlns="" id="{1278BF84-DDF3-43F8-88E4-A0F28E4079EF}"/>
              </a:ext>
            </a:extLst>
          </p:cNvPr>
          <p:cNvSpPr/>
          <p:nvPr/>
        </p:nvSpPr>
        <p:spPr>
          <a:xfrm>
            <a:off x="10110392" y="2906264"/>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7" name="Frame 17">
            <a:extLst>
              <a:ext uri="{FF2B5EF4-FFF2-40B4-BE49-F238E27FC236}">
                <a16:creationId xmlns:a16="http://schemas.microsoft.com/office/drawing/2014/main" xmlns="" id="{1278BF84-DDF3-43F8-88E4-A0F28E4079EF}"/>
              </a:ext>
            </a:extLst>
          </p:cNvPr>
          <p:cNvSpPr/>
          <p:nvPr/>
        </p:nvSpPr>
        <p:spPr>
          <a:xfrm>
            <a:off x="10110462" y="4923083"/>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3448158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xmlns=""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grpSp>
        <p:nvGrpSpPr>
          <p:cNvPr id="5" name="Group 4">
            <a:extLst>
              <a:ext uri="{FF2B5EF4-FFF2-40B4-BE49-F238E27FC236}">
                <a16:creationId xmlns:a16="http://schemas.microsoft.com/office/drawing/2014/main" xmlns=""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a16="http://schemas.microsoft.com/office/drawing/2014/main" xmlns=""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xmlns=""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xmlns=""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p>
          </p:txBody>
        </p:sp>
      </p:grpSp>
      <p:grpSp>
        <p:nvGrpSpPr>
          <p:cNvPr id="10" name="Group 9">
            <a:extLst>
              <a:ext uri="{FF2B5EF4-FFF2-40B4-BE49-F238E27FC236}">
                <a16:creationId xmlns:a16="http://schemas.microsoft.com/office/drawing/2014/main" xmlns=""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xmlns=""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a16="http://schemas.microsoft.com/office/drawing/2014/main" xmlns=""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Tree>
    <p:extLst>
      <p:ext uri="{BB962C8B-B14F-4D97-AF65-F5344CB8AC3E}">
        <p14:creationId xmlns:p14="http://schemas.microsoft.com/office/powerpoint/2010/main" val="748142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4046</TotalTime>
  <Words>565</Words>
  <Application>Microsoft Office PowerPoint</Application>
  <PresentationFormat>Widescreen</PresentationFormat>
  <Paragraphs>51</Paragraphs>
  <Slides>8</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Arial Unicode MS</vt:lpstr>
      <vt:lpstr>Malgun Gothic</vt:lpstr>
      <vt:lpstr>Aharoni</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AH</cp:lastModifiedBy>
  <cp:revision>143</cp:revision>
  <dcterms:created xsi:type="dcterms:W3CDTF">2019-01-14T06:35:35Z</dcterms:created>
  <dcterms:modified xsi:type="dcterms:W3CDTF">2023-03-08T10:33:36Z</dcterms:modified>
</cp:coreProperties>
</file>