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4224000"/>
  <p:notesSz cx="20104100" cy="1422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974" y="1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409440"/>
            <a:ext cx="17088486" cy="2987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965440"/>
            <a:ext cx="14072870" cy="355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271520"/>
            <a:ext cx="8745284" cy="938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271520"/>
            <a:ext cx="8745284" cy="938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568960"/>
            <a:ext cx="18093690" cy="2275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271520"/>
            <a:ext cx="18093690" cy="938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3228320"/>
            <a:ext cx="6433312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3228320"/>
            <a:ext cx="462394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3228320"/>
            <a:ext cx="462394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gif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pp.datacamp.com/learn/courses/introduction-to-sql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18723" y="2399521"/>
            <a:ext cx="5836920" cy="454025"/>
          </a:xfrm>
          <a:custGeom>
            <a:avLst/>
            <a:gdLst/>
            <a:ahLst/>
            <a:cxnLst/>
            <a:rect l="l" t="t" r="r" b="b"/>
            <a:pathLst>
              <a:path w="5836920" h="454025">
                <a:moveTo>
                  <a:pt x="5804248" y="0"/>
                </a:moveTo>
                <a:lnTo>
                  <a:pt x="32425" y="0"/>
                </a:lnTo>
                <a:lnTo>
                  <a:pt x="19804" y="2548"/>
                </a:lnTo>
                <a:lnTo>
                  <a:pt x="9497" y="9497"/>
                </a:lnTo>
                <a:lnTo>
                  <a:pt x="2548" y="19804"/>
                </a:lnTo>
                <a:lnTo>
                  <a:pt x="0" y="32425"/>
                </a:lnTo>
                <a:lnTo>
                  <a:pt x="0" y="453963"/>
                </a:lnTo>
                <a:lnTo>
                  <a:pt x="5836674" y="453963"/>
                </a:lnTo>
                <a:lnTo>
                  <a:pt x="5836674" y="32425"/>
                </a:lnTo>
                <a:lnTo>
                  <a:pt x="5834125" y="19804"/>
                </a:lnTo>
                <a:lnTo>
                  <a:pt x="5827176" y="9497"/>
                </a:lnTo>
                <a:lnTo>
                  <a:pt x="5816869" y="2548"/>
                </a:lnTo>
                <a:lnTo>
                  <a:pt x="5804248" y="0"/>
                </a:lnTo>
                <a:close/>
              </a:path>
            </a:pathLst>
          </a:custGeom>
          <a:solidFill>
            <a:srgbClr val="0519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723" y="239952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453963" y="0"/>
                </a:moveTo>
                <a:lnTo>
                  <a:pt x="32425" y="0"/>
                </a:lnTo>
                <a:lnTo>
                  <a:pt x="19804" y="2548"/>
                </a:lnTo>
                <a:lnTo>
                  <a:pt x="9497" y="9497"/>
                </a:lnTo>
                <a:lnTo>
                  <a:pt x="2548" y="19804"/>
                </a:lnTo>
                <a:lnTo>
                  <a:pt x="0" y="32425"/>
                </a:lnTo>
                <a:lnTo>
                  <a:pt x="0" y="453963"/>
                </a:lnTo>
                <a:lnTo>
                  <a:pt x="453963" y="453963"/>
                </a:lnTo>
                <a:lnTo>
                  <a:pt x="453963" y="0"/>
                </a:lnTo>
                <a:close/>
              </a:path>
            </a:pathLst>
          </a:custGeom>
          <a:solidFill>
            <a:srgbClr val="03EF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227" y="2569628"/>
            <a:ext cx="120819" cy="15350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18723" y="2853485"/>
            <a:ext cx="5836920" cy="1751330"/>
          </a:xfrm>
          <a:custGeom>
            <a:avLst/>
            <a:gdLst/>
            <a:ahLst/>
            <a:cxnLst/>
            <a:rect l="l" t="t" r="r" b="b"/>
            <a:pathLst>
              <a:path w="5836920" h="1751329">
                <a:moveTo>
                  <a:pt x="5836674" y="0"/>
                </a:moveTo>
                <a:lnTo>
                  <a:pt x="0" y="0"/>
                </a:lnTo>
                <a:lnTo>
                  <a:pt x="0" y="1718576"/>
                </a:lnTo>
                <a:lnTo>
                  <a:pt x="2548" y="1731197"/>
                </a:lnTo>
                <a:lnTo>
                  <a:pt x="9497" y="1741504"/>
                </a:lnTo>
                <a:lnTo>
                  <a:pt x="19804" y="1748454"/>
                </a:lnTo>
                <a:lnTo>
                  <a:pt x="32426" y="1751002"/>
                </a:lnTo>
                <a:lnTo>
                  <a:pt x="5804248" y="1751002"/>
                </a:lnTo>
                <a:lnTo>
                  <a:pt x="5816869" y="1748454"/>
                </a:lnTo>
                <a:lnTo>
                  <a:pt x="5827176" y="1741504"/>
                </a:lnTo>
                <a:lnTo>
                  <a:pt x="5834125" y="1731197"/>
                </a:lnTo>
                <a:lnTo>
                  <a:pt x="5836674" y="1718576"/>
                </a:lnTo>
                <a:lnTo>
                  <a:pt x="5836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0" name="object 10"/>
          <p:cNvSpPr/>
          <p:nvPr/>
        </p:nvSpPr>
        <p:spPr>
          <a:xfrm>
            <a:off x="618723" y="2853485"/>
            <a:ext cx="5836920" cy="1751330"/>
          </a:xfrm>
          <a:custGeom>
            <a:avLst/>
            <a:gdLst/>
            <a:ahLst/>
            <a:cxnLst/>
            <a:rect l="l" t="t" r="r" b="b"/>
            <a:pathLst>
              <a:path w="5836920" h="1751329">
                <a:moveTo>
                  <a:pt x="8106" y="0"/>
                </a:moveTo>
                <a:lnTo>
                  <a:pt x="0" y="0"/>
                </a:lnTo>
                <a:lnTo>
                  <a:pt x="0" y="1718576"/>
                </a:lnTo>
                <a:lnTo>
                  <a:pt x="2548" y="1731197"/>
                </a:lnTo>
                <a:lnTo>
                  <a:pt x="9497" y="1741504"/>
                </a:lnTo>
                <a:lnTo>
                  <a:pt x="19804" y="1748453"/>
                </a:lnTo>
                <a:lnTo>
                  <a:pt x="32426" y="1751002"/>
                </a:lnTo>
                <a:lnTo>
                  <a:pt x="32426" y="1742895"/>
                </a:lnTo>
                <a:lnTo>
                  <a:pt x="22959" y="1740984"/>
                </a:lnTo>
                <a:lnTo>
                  <a:pt x="15229" y="1735772"/>
                </a:lnTo>
                <a:lnTo>
                  <a:pt x="10017" y="1728042"/>
                </a:lnTo>
                <a:lnTo>
                  <a:pt x="8106" y="1718576"/>
                </a:lnTo>
                <a:lnTo>
                  <a:pt x="8106" y="0"/>
                </a:lnTo>
                <a:close/>
              </a:path>
              <a:path w="5836920" h="1751329">
                <a:moveTo>
                  <a:pt x="5804247" y="1742895"/>
                </a:moveTo>
                <a:lnTo>
                  <a:pt x="32426" y="1742895"/>
                </a:lnTo>
                <a:lnTo>
                  <a:pt x="32426" y="1751002"/>
                </a:lnTo>
                <a:lnTo>
                  <a:pt x="5804247" y="1751002"/>
                </a:lnTo>
                <a:lnTo>
                  <a:pt x="5804247" y="1742895"/>
                </a:lnTo>
                <a:close/>
              </a:path>
              <a:path w="5836920" h="1751329">
                <a:moveTo>
                  <a:pt x="5836673" y="0"/>
                </a:moveTo>
                <a:lnTo>
                  <a:pt x="5828567" y="0"/>
                </a:lnTo>
                <a:lnTo>
                  <a:pt x="5828567" y="1718576"/>
                </a:lnTo>
                <a:lnTo>
                  <a:pt x="5826656" y="1728042"/>
                </a:lnTo>
                <a:lnTo>
                  <a:pt x="5821444" y="1735772"/>
                </a:lnTo>
                <a:lnTo>
                  <a:pt x="5813714" y="1740984"/>
                </a:lnTo>
                <a:lnTo>
                  <a:pt x="5804247" y="1742895"/>
                </a:lnTo>
                <a:lnTo>
                  <a:pt x="5804247" y="1751002"/>
                </a:lnTo>
                <a:lnTo>
                  <a:pt x="5816869" y="1748453"/>
                </a:lnTo>
                <a:lnTo>
                  <a:pt x="5827176" y="1741504"/>
                </a:lnTo>
                <a:lnTo>
                  <a:pt x="5834125" y="1731197"/>
                </a:lnTo>
                <a:lnTo>
                  <a:pt x="5836673" y="1718576"/>
                </a:lnTo>
                <a:lnTo>
                  <a:pt x="5836673" y="0"/>
                </a:lnTo>
                <a:close/>
              </a:path>
              <a:path w="5836920" h="1751329">
                <a:moveTo>
                  <a:pt x="5828567" y="0"/>
                </a:moveTo>
                <a:lnTo>
                  <a:pt x="8106" y="0"/>
                </a:lnTo>
                <a:lnTo>
                  <a:pt x="8106" y="8106"/>
                </a:lnTo>
                <a:lnTo>
                  <a:pt x="5828567" y="8106"/>
                </a:lnTo>
                <a:lnTo>
                  <a:pt x="5828567" y="0"/>
                </a:lnTo>
                <a:close/>
              </a:path>
            </a:pathLst>
          </a:custGeom>
          <a:solidFill>
            <a:srgbClr val="E5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29796" y="14056656"/>
            <a:ext cx="20104100" cy="162560"/>
          </a:xfrm>
          <a:custGeom>
            <a:avLst/>
            <a:gdLst/>
            <a:ahLst/>
            <a:cxnLst/>
            <a:rect l="l" t="t" r="r" b="b"/>
            <a:pathLst>
              <a:path w="20104100" h="162559">
                <a:moveTo>
                  <a:pt x="20104099" y="162129"/>
                </a:moveTo>
                <a:lnTo>
                  <a:pt x="0" y="162129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162129"/>
                </a:lnTo>
                <a:close/>
              </a:path>
            </a:pathLst>
          </a:custGeom>
          <a:solidFill>
            <a:srgbClr val="03EF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29796" y="0"/>
            <a:ext cx="6485255" cy="1518225"/>
          </a:xfrm>
          <a:custGeom>
            <a:avLst/>
            <a:gdLst/>
            <a:ahLst/>
            <a:cxnLst/>
            <a:rect l="l" t="t" r="r" b="b"/>
            <a:pathLst>
              <a:path w="6485255" h="2270125">
                <a:moveTo>
                  <a:pt x="6485193" y="0"/>
                </a:moveTo>
                <a:lnTo>
                  <a:pt x="0" y="0"/>
                </a:lnTo>
                <a:lnTo>
                  <a:pt x="0" y="2269817"/>
                </a:lnTo>
                <a:lnTo>
                  <a:pt x="6452767" y="2269817"/>
                </a:lnTo>
                <a:lnTo>
                  <a:pt x="6465389" y="2267269"/>
                </a:lnTo>
                <a:lnTo>
                  <a:pt x="6475696" y="2260320"/>
                </a:lnTo>
                <a:lnTo>
                  <a:pt x="6482645" y="2250013"/>
                </a:lnTo>
                <a:lnTo>
                  <a:pt x="6485193" y="2237391"/>
                </a:lnTo>
                <a:lnTo>
                  <a:pt x="648519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18723" y="4734191"/>
            <a:ext cx="5836920" cy="454025"/>
          </a:xfrm>
          <a:custGeom>
            <a:avLst/>
            <a:gdLst/>
            <a:ahLst/>
            <a:cxnLst/>
            <a:rect l="l" t="t" r="r" b="b"/>
            <a:pathLst>
              <a:path w="5836920" h="454025">
                <a:moveTo>
                  <a:pt x="5804248" y="0"/>
                </a:moveTo>
                <a:lnTo>
                  <a:pt x="32425" y="0"/>
                </a:lnTo>
                <a:lnTo>
                  <a:pt x="19804" y="2548"/>
                </a:lnTo>
                <a:lnTo>
                  <a:pt x="9497" y="9497"/>
                </a:lnTo>
                <a:lnTo>
                  <a:pt x="2548" y="19804"/>
                </a:lnTo>
                <a:lnTo>
                  <a:pt x="0" y="32425"/>
                </a:lnTo>
                <a:lnTo>
                  <a:pt x="0" y="453963"/>
                </a:lnTo>
                <a:lnTo>
                  <a:pt x="5836674" y="453963"/>
                </a:lnTo>
                <a:lnTo>
                  <a:pt x="5836674" y="32425"/>
                </a:lnTo>
                <a:lnTo>
                  <a:pt x="5834125" y="19804"/>
                </a:lnTo>
                <a:lnTo>
                  <a:pt x="5827176" y="9497"/>
                </a:lnTo>
                <a:lnTo>
                  <a:pt x="5816869" y="2548"/>
                </a:lnTo>
                <a:lnTo>
                  <a:pt x="5804248" y="0"/>
                </a:lnTo>
                <a:close/>
              </a:path>
            </a:pathLst>
          </a:custGeom>
          <a:solidFill>
            <a:srgbClr val="0519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8723" y="473419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453963" y="0"/>
                </a:moveTo>
                <a:lnTo>
                  <a:pt x="32425" y="0"/>
                </a:lnTo>
                <a:lnTo>
                  <a:pt x="19804" y="2548"/>
                </a:lnTo>
                <a:lnTo>
                  <a:pt x="9497" y="9497"/>
                </a:lnTo>
                <a:lnTo>
                  <a:pt x="2548" y="19804"/>
                </a:lnTo>
                <a:lnTo>
                  <a:pt x="0" y="32425"/>
                </a:lnTo>
                <a:lnTo>
                  <a:pt x="0" y="453963"/>
                </a:lnTo>
                <a:lnTo>
                  <a:pt x="453963" y="453963"/>
                </a:lnTo>
                <a:lnTo>
                  <a:pt x="453963" y="0"/>
                </a:lnTo>
                <a:close/>
              </a:path>
            </a:pathLst>
          </a:custGeom>
          <a:solidFill>
            <a:srgbClr val="03EF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227" y="4904298"/>
            <a:ext cx="120819" cy="153504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618723" y="5188154"/>
            <a:ext cx="5836920" cy="2575709"/>
          </a:xfrm>
          <a:custGeom>
            <a:avLst/>
            <a:gdLst/>
            <a:ahLst/>
            <a:cxnLst/>
            <a:rect l="l" t="t" r="r" b="b"/>
            <a:pathLst>
              <a:path w="5836920" h="664845">
                <a:moveTo>
                  <a:pt x="5836674" y="0"/>
                </a:moveTo>
                <a:lnTo>
                  <a:pt x="0" y="0"/>
                </a:lnTo>
                <a:lnTo>
                  <a:pt x="0" y="632306"/>
                </a:lnTo>
                <a:lnTo>
                  <a:pt x="2548" y="644928"/>
                </a:lnTo>
                <a:lnTo>
                  <a:pt x="9497" y="655234"/>
                </a:lnTo>
                <a:lnTo>
                  <a:pt x="19804" y="662184"/>
                </a:lnTo>
                <a:lnTo>
                  <a:pt x="32426" y="664732"/>
                </a:lnTo>
                <a:lnTo>
                  <a:pt x="5804248" y="664732"/>
                </a:lnTo>
                <a:lnTo>
                  <a:pt x="5816869" y="662184"/>
                </a:lnTo>
                <a:lnTo>
                  <a:pt x="5827176" y="655234"/>
                </a:lnTo>
                <a:lnTo>
                  <a:pt x="5834125" y="644928"/>
                </a:lnTo>
                <a:lnTo>
                  <a:pt x="5836674" y="632306"/>
                </a:lnTo>
                <a:lnTo>
                  <a:pt x="5836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618723" y="5188154"/>
            <a:ext cx="5836920" cy="2605547"/>
          </a:xfrm>
          <a:custGeom>
            <a:avLst/>
            <a:gdLst/>
            <a:ahLst/>
            <a:cxnLst/>
            <a:rect l="l" t="t" r="r" b="b"/>
            <a:pathLst>
              <a:path w="5836920" h="664845">
                <a:moveTo>
                  <a:pt x="8106" y="0"/>
                </a:moveTo>
                <a:lnTo>
                  <a:pt x="0" y="0"/>
                </a:lnTo>
                <a:lnTo>
                  <a:pt x="0" y="632306"/>
                </a:lnTo>
                <a:lnTo>
                  <a:pt x="2548" y="644927"/>
                </a:lnTo>
                <a:lnTo>
                  <a:pt x="9497" y="655234"/>
                </a:lnTo>
                <a:lnTo>
                  <a:pt x="19804" y="662184"/>
                </a:lnTo>
                <a:lnTo>
                  <a:pt x="32426" y="664732"/>
                </a:lnTo>
                <a:lnTo>
                  <a:pt x="32426" y="656625"/>
                </a:lnTo>
                <a:lnTo>
                  <a:pt x="22959" y="654714"/>
                </a:lnTo>
                <a:lnTo>
                  <a:pt x="15229" y="649502"/>
                </a:lnTo>
                <a:lnTo>
                  <a:pt x="10017" y="641772"/>
                </a:lnTo>
                <a:lnTo>
                  <a:pt x="8106" y="632306"/>
                </a:lnTo>
                <a:lnTo>
                  <a:pt x="8106" y="0"/>
                </a:lnTo>
                <a:close/>
              </a:path>
              <a:path w="5836920" h="664845">
                <a:moveTo>
                  <a:pt x="5804247" y="656625"/>
                </a:moveTo>
                <a:lnTo>
                  <a:pt x="32426" y="656625"/>
                </a:lnTo>
                <a:lnTo>
                  <a:pt x="32426" y="664732"/>
                </a:lnTo>
                <a:lnTo>
                  <a:pt x="5804247" y="664732"/>
                </a:lnTo>
                <a:lnTo>
                  <a:pt x="5804247" y="656625"/>
                </a:lnTo>
                <a:close/>
              </a:path>
              <a:path w="5836920" h="664845">
                <a:moveTo>
                  <a:pt x="5836673" y="0"/>
                </a:moveTo>
                <a:lnTo>
                  <a:pt x="5828567" y="0"/>
                </a:lnTo>
                <a:lnTo>
                  <a:pt x="5828567" y="632306"/>
                </a:lnTo>
                <a:lnTo>
                  <a:pt x="5826656" y="641772"/>
                </a:lnTo>
                <a:lnTo>
                  <a:pt x="5821444" y="649502"/>
                </a:lnTo>
                <a:lnTo>
                  <a:pt x="5813714" y="654714"/>
                </a:lnTo>
                <a:lnTo>
                  <a:pt x="5804247" y="656625"/>
                </a:lnTo>
                <a:lnTo>
                  <a:pt x="5804247" y="664732"/>
                </a:lnTo>
                <a:lnTo>
                  <a:pt x="5816869" y="662184"/>
                </a:lnTo>
                <a:lnTo>
                  <a:pt x="5827176" y="655234"/>
                </a:lnTo>
                <a:lnTo>
                  <a:pt x="5834125" y="644927"/>
                </a:lnTo>
                <a:lnTo>
                  <a:pt x="5836673" y="632306"/>
                </a:lnTo>
                <a:lnTo>
                  <a:pt x="5836673" y="0"/>
                </a:lnTo>
                <a:close/>
              </a:path>
              <a:path w="5836920" h="664845">
                <a:moveTo>
                  <a:pt x="5828567" y="0"/>
                </a:moveTo>
                <a:lnTo>
                  <a:pt x="8106" y="0"/>
                </a:lnTo>
                <a:lnTo>
                  <a:pt x="8106" y="8106"/>
                </a:lnTo>
                <a:lnTo>
                  <a:pt x="5828567" y="8106"/>
                </a:lnTo>
                <a:lnTo>
                  <a:pt x="5828567" y="0"/>
                </a:lnTo>
                <a:close/>
              </a:path>
            </a:pathLst>
          </a:custGeom>
          <a:solidFill>
            <a:srgbClr val="E5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6829" y="7863296"/>
            <a:ext cx="5836920" cy="454025"/>
          </a:xfrm>
          <a:custGeom>
            <a:avLst/>
            <a:gdLst/>
            <a:ahLst/>
            <a:cxnLst/>
            <a:rect l="l" t="t" r="r" b="b"/>
            <a:pathLst>
              <a:path w="5836920" h="454025">
                <a:moveTo>
                  <a:pt x="5804248" y="0"/>
                </a:moveTo>
                <a:lnTo>
                  <a:pt x="32425" y="0"/>
                </a:lnTo>
                <a:lnTo>
                  <a:pt x="19804" y="2548"/>
                </a:lnTo>
                <a:lnTo>
                  <a:pt x="9497" y="9497"/>
                </a:lnTo>
                <a:lnTo>
                  <a:pt x="2548" y="19804"/>
                </a:lnTo>
                <a:lnTo>
                  <a:pt x="0" y="32425"/>
                </a:lnTo>
                <a:lnTo>
                  <a:pt x="0" y="453963"/>
                </a:lnTo>
                <a:lnTo>
                  <a:pt x="5836674" y="453963"/>
                </a:lnTo>
                <a:lnTo>
                  <a:pt x="5836674" y="32425"/>
                </a:lnTo>
                <a:lnTo>
                  <a:pt x="5834125" y="19804"/>
                </a:lnTo>
                <a:lnTo>
                  <a:pt x="5827176" y="9497"/>
                </a:lnTo>
                <a:lnTo>
                  <a:pt x="5816869" y="2548"/>
                </a:lnTo>
                <a:lnTo>
                  <a:pt x="5804248" y="0"/>
                </a:lnTo>
                <a:close/>
              </a:path>
            </a:pathLst>
          </a:custGeom>
          <a:solidFill>
            <a:srgbClr val="0519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6829" y="7863296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453963" y="0"/>
                </a:moveTo>
                <a:lnTo>
                  <a:pt x="32425" y="0"/>
                </a:lnTo>
                <a:lnTo>
                  <a:pt x="19804" y="2548"/>
                </a:lnTo>
                <a:lnTo>
                  <a:pt x="9497" y="9497"/>
                </a:lnTo>
                <a:lnTo>
                  <a:pt x="2548" y="19804"/>
                </a:lnTo>
                <a:lnTo>
                  <a:pt x="0" y="32425"/>
                </a:lnTo>
                <a:lnTo>
                  <a:pt x="0" y="453963"/>
                </a:lnTo>
                <a:lnTo>
                  <a:pt x="453963" y="453963"/>
                </a:lnTo>
                <a:lnTo>
                  <a:pt x="453963" y="0"/>
                </a:lnTo>
                <a:close/>
              </a:path>
            </a:pathLst>
          </a:custGeom>
          <a:solidFill>
            <a:srgbClr val="03EF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333" y="8033403"/>
            <a:ext cx="120819" cy="153504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626829" y="8317258"/>
            <a:ext cx="5836920" cy="5501347"/>
          </a:xfrm>
          <a:custGeom>
            <a:avLst/>
            <a:gdLst/>
            <a:ahLst/>
            <a:cxnLst/>
            <a:rect l="l" t="t" r="r" b="b"/>
            <a:pathLst>
              <a:path w="5836920" h="1086484">
                <a:moveTo>
                  <a:pt x="5836674" y="0"/>
                </a:moveTo>
                <a:lnTo>
                  <a:pt x="0" y="0"/>
                </a:lnTo>
                <a:lnTo>
                  <a:pt x="0" y="1053843"/>
                </a:lnTo>
                <a:lnTo>
                  <a:pt x="2548" y="1066465"/>
                </a:lnTo>
                <a:lnTo>
                  <a:pt x="9497" y="1076772"/>
                </a:lnTo>
                <a:lnTo>
                  <a:pt x="19804" y="1083721"/>
                </a:lnTo>
                <a:lnTo>
                  <a:pt x="32426" y="1086269"/>
                </a:lnTo>
                <a:lnTo>
                  <a:pt x="5804248" y="1086269"/>
                </a:lnTo>
                <a:lnTo>
                  <a:pt x="5816869" y="1083721"/>
                </a:lnTo>
                <a:lnTo>
                  <a:pt x="5827176" y="1076772"/>
                </a:lnTo>
                <a:lnTo>
                  <a:pt x="5834125" y="1066465"/>
                </a:lnTo>
                <a:lnTo>
                  <a:pt x="5836674" y="1053843"/>
                </a:lnTo>
                <a:lnTo>
                  <a:pt x="5836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6829" y="8317260"/>
            <a:ext cx="5836920" cy="5577174"/>
          </a:xfrm>
          <a:custGeom>
            <a:avLst/>
            <a:gdLst/>
            <a:ahLst/>
            <a:cxnLst/>
            <a:rect l="l" t="t" r="r" b="b"/>
            <a:pathLst>
              <a:path w="5836920" h="1086484">
                <a:moveTo>
                  <a:pt x="8106" y="0"/>
                </a:moveTo>
                <a:lnTo>
                  <a:pt x="0" y="0"/>
                </a:lnTo>
                <a:lnTo>
                  <a:pt x="0" y="1053843"/>
                </a:lnTo>
                <a:lnTo>
                  <a:pt x="2548" y="1066465"/>
                </a:lnTo>
                <a:lnTo>
                  <a:pt x="9497" y="1076772"/>
                </a:lnTo>
                <a:lnTo>
                  <a:pt x="19804" y="1083721"/>
                </a:lnTo>
                <a:lnTo>
                  <a:pt x="32426" y="1086269"/>
                </a:lnTo>
                <a:lnTo>
                  <a:pt x="32426" y="1078163"/>
                </a:lnTo>
                <a:lnTo>
                  <a:pt x="22959" y="1076252"/>
                </a:lnTo>
                <a:lnTo>
                  <a:pt x="15229" y="1071040"/>
                </a:lnTo>
                <a:lnTo>
                  <a:pt x="10017" y="1063310"/>
                </a:lnTo>
                <a:lnTo>
                  <a:pt x="8106" y="1053843"/>
                </a:lnTo>
                <a:lnTo>
                  <a:pt x="8106" y="0"/>
                </a:lnTo>
                <a:close/>
              </a:path>
              <a:path w="5836920" h="1086484">
                <a:moveTo>
                  <a:pt x="5804247" y="1078163"/>
                </a:moveTo>
                <a:lnTo>
                  <a:pt x="32426" y="1078163"/>
                </a:lnTo>
                <a:lnTo>
                  <a:pt x="32426" y="1086269"/>
                </a:lnTo>
                <a:lnTo>
                  <a:pt x="5804247" y="1086269"/>
                </a:lnTo>
                <a:lnTo>
                  <a:pt x="5804247" y="1078163"/>
                </a:lnTo>
                <a:close/>
              </a:path>
              <a:path w="5836920" h="1086484">
                <a:moveTo>
                  <a:pt x="5836673" y="0"/>
                </a:moveTo>
                <a:lnTo>
                  <a:pt x="5828567" y="0"/>
                </a:lnTo>
                <a:lnTo>
                  <a:pt x="5828567" y="1053843"/>
                </a:lnTo>
                <a:lnTo>
                  <a:pt x="5826656" y="1063310"/>
                </a:lnTo>
                <a:lnTo>
                  <a:pt x="5821444" y="1071040"/>
                </a:lnTo>
                <a:lnTo>
                  <a:pt x="5813714" y="1076252"/>
                </a:lnTo>
                <a:lnTo>
                  <a:pt x="5804247" y="1078163"/>
                </a:lnTo>
                <a:lnTo>
                  <a:pt x="5804247" y="1086269"/>
                </a:lnTo>
                <a:lnTo>
                  <a:pt x="5816869" y="1083721"/>
                </a:lnTo>
                <a:lnTo>
                  <a:pt x="5827176" y="1076772"/>
                </a:lnTo>
                <a:lnTo>
                  <a:pt x="5834125" y="1066465"/>
                </a:lnTo>
                <a:lnTo>
                  <a:pt x="5836673" y="1053843"/>
                </a:lnTo>
                <a:lnTo>
                  <a:pt x="5836673" y="0"/>
                </a:lnTo>
                <a:close/>
              </a:path>
              <a:path w="5836920" h="1086484">
                <a:moveTo>
                  <a:pt x="5828567" y="0"/>
                </a:moveTo>
                <a:lnTo>
                  <a:pt x="8106" y="0"/>
                </a:lnTo>
                <a:lnTo>
                  <a:pt x="8106" y="8106"/>
                </a:lnTo>
                <a:lnTo>
                  <a:pt x="5828567" y="8106"/>
                </a:lnTo>
                <a:lnTo>
                  <a:pt x="5828567" y="0"/>
                </a:lnTo>
                <a:close/>
              </a:path>
            </a:pathLst>
          </a:custGeom>
          <a:solidFill>
            <a:srgbClr val="E5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3154" y="11599161"/>
            <a:ext cx="5836920" cy="324485"/>
          </a:xfrm>
          <a:custGeom>
            <a:avLst/>
            <a:gdLst/>
            <a:ahLst/>
            <a:cxnLst/>
            <a:rect l="l" t="t" r="r" b="b"/>
            <a:pathLst>
              <a:path w="5836920" h="324484">
                <a:moveTo>
                  <a:pt x="5836674" y="0"/>
                </a:moveTo>
                <a:lnTo>
                  <a:pt x="0" y="0"/>
                </a:lnTo>
                <a:lnTo>
                  <a:pt x="0" y="324259"/>
                </a:lnTo>
                <a:lnTo>
                  <a:pt x="5836674" y="324259"/>
                </a:lnTo>
                <a:lnTo>
                  <a:pt x="5836674" y="0"/>
                </a:lnTo>
                <a:close/>
              </a:path>
            </a:pathLst>
          </a:custGeom>
          <a:solidFill>
            <a:srgbClr val="E5E1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7103916" y="154023"/>
            <a:ext cx="5836920" cy="454025"/>
          </a:xfrm>
          <a:custGeom>
            <a:avLst/>
            <a:gdLst/>
            <a:ahLst/>
            <a:cxnLst/>
            <a:rect l="l" t="t" r="r" b="b"/>
            <a:pathLst>
              <a:path w="5836920" h="454025">
                <a:moveTo>
                  <a:pt x="5804248" y="0"/>
                </a:moveTo>
                <a:lnTo>
                  <a:pt x="32425" y="0"/>
                </a:lnTo>
                <a:lnTo>
                  <a:pt x="19804" y="2548"/>
                </a:lnTo>
                <a:lnTo>
                  <a:pt x="9497" y="9497"/>
                </a:lnTo>
                <a:lnTo>
                  <a:pt x="2548" y="19804"/>
                </a:lnTo>
                <a:lnTo>
                  <a:pt x="0" y="32425"/>
                </a:lnTo>
                <a:lnTo>
                  <a:pt x="0" y="453963"/>
                </a:lnTo>
                <a:lnTo>
                  <a:pt x="5836674" y="453963"/>
                </a:lnTo>
                <a:lnTo>
                  <a:pt x="5836674" y="32425"/>
                </a:lnTo>
                <a:lnTo>
                  <a:pt x="5834125" y="19804"/>
                </a:lnTo>
                <a:lnTo>
                  <a:pt x="5827176" y="9497"/>
                </a:lnTo>
                <a:lnTo>
                  <a:pt x="5816869" y="2548"/>
                </a:lnTo>
                <a:lnTo>
                  <a:pt x="5804248" y="0"/>
                </a:lnTo>
                <a:close/>
              </a:path>
            </a:pathLst>
          </a:custGeom>
          <a:solidFill>
            <a:srgbClr val="0519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03916" y="154023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453963" y="0"/>
                </a:moveTo>
                <a:lnTo>
                  <a:pt x="32425" y="0"/>
                </a:lnTo>
                <a:lnTo>
                  <a:pt x="19804" y="2548"/>
                </a:lnTo>
                <a:lnTo>
                  <a:pt x="9497" y="9497"/>
                </a:lnTo>
                <a:lnTo>
                  <a:pt x="2548" y="19804"/>
                </a:lnTo>
                <a:lnTo>
                  <a:pt x="0" y="32425"/>
                </a:lnTo>
                <a:lnTo>
                  <a:pt x="0" y="453963"/>
                </a:lnTo>
                <a:lnTo>
                  <a:pt x="453963" y="453963"/>
                </a:lnTo>
                <a:lnTo>
                  <a:pt x="453963" y="0"/>
                </a:lnTo>
                <a:close/>
              </a:path>
            </a:pathLst>
          </a:custGeom>
          <a:solidFill>
            <a:srgbClr val="03EF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9" name="object 7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70420" y="324130"/>
            <a:ext cx="120819" cy="153504"/>
          </a:xfrm>
          <a:prstGeom prst="rect">
            <a:avLst/>
          </a:prstGeom>
        </p:spPr>
      </p:pic>
      <p:sp>
        <p:nvSpPr>
          <p:cNvPr id="81" name="object 81"/>
          <p:cNvSpPr/>
          <p:nvPr/>
        </p:nvSpPr>
        <p:spPr>
          <a:xfrm>
            <a:off x="7103916" y="607986"/>
            <a:ext cx="5836920" cy="397510"/>
          </a:xfrm>
          <a:custGeom>
            <a:avLst/>
            <a:gdLst/>
            <a:ahLst/>
            <a:cxnLst/>
            <a:rect l="l" t="t" r="r" b="b"/>
            <a:pathLst>
              <a:path w="5836920" h="397509">
                <a:moveTo>
                  <a:pt x="5836674" y="0"/>
                </a:moveTo>
                <a:lnTo>
                  <a:pt x="0" y="0"/>
                </a:lnTo>
                <a:lnTo>
                  <a:pt x="0" y="364792"/>
                </a:lnTo>
                <a:lnTo>
                  <a:pt x="2548" y="377413"/>
                </a:lnTo>
                <a:lnTo>
                  <a:pt x="9497" y="387720"/>
                </a:lnTo>
                <a:lnTo>
                  <a:pt x="19804" y="394669"/>
                </a:lnTo>
                <a:lnTo>
                  <a:pt x="32426" y="397218"/>
                </a:lnTo>
                <a:lnTo>
                  <a:pt x="5804248" y="397218"/>
                </a:lnTo>
                <a:lnTo>
                  <a:pt x="5816869" y="394669"/>
                </a:lnTo>
                <a:lnTo>
                  <a:pt x="5827176" y="387720"/>
                </a:lnTo>
                <a:lnTo>
                  <a:pt x="5834125" y="377413"/>
                </a:lnTo>
                <a:lnTo>
                  <a:pt x="5836674" y="364792"/>
                </a:lnTo>
                <a:lnTo>
                  <a:pt x="5836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103917" y="607987"/>
            <a:ext cx="5836920" cy="397510"/>
          </a:xfrm>
          <a:custGeom>
            <a:avLst/>
            <a:gdLst/>
            <a:ahLst/>
            <a:cxnLst/>
            <a:rect l="l" t="t" r="r" b="b"/>
            <a:pathLst>
              <a:path w="5836920" h="397509">
                <a:moveTo>
                  <a:pt x="8106" y="0"/>
                </a:moveTo>
                <a:lnTo>
                  <a:pt x="0" y="0"/>
                </a:lnTo>
                <a:lnTo>
                  <a:pt x="0" y="364791"/>
                </a:lnTo>
                <a:lnTo>
                  <a:pt x="2548" y="377413"/>
                </a:lnTo>
                <a:lnTo>
                  <a:pt x="9497" y="387720"/>
                </a:lnTo>
                <a:lnTo>
                  <a:pt x="19804" y="394669"/>
                </a:lnTo>
                <a:lnTo>
                  <a:pt x="32426" y="397218"/>
                </a:lnTo>
                <a:lnTo>
                  <a:pt x="32426" y="389111"/>
                </a:lnTo>
                <a:lnTo>
                  <a:pt x="22959" y="387200"/>
                </a:lnTo>
                <a:lnTo>
                  <a:pt x="15229" y="381988"/>
                </a:lnTo>
                <a:lnTo>
                  <a:pt x="10017" y="374258"/>
                </a:lnTo>
                <a:lnTo>
                  <a:pt x="8106" y="364791"/>
                </a:lnTo>
                <a:lnTo>
                  <a:pt x="8106" y="0"/>
                </a:lnTo>
                <a:close/>
              </a:path>
              <a:path w="5836920" h="397509">
                <a:moveTo>
                  <a:pt x="5804248" y="389111"/>
                </a:moveTo>
                <a:lnTo>
                  <a:pt x="32426" y="389111"/>
                </a:lnTo>
                <a:lnTo>
                  <a:pt x="32426" y="397218"/>
                </a:lnTo>
                <a:lnTo>
                  <a:pt x="5804248" y="397218"/>
                </a:lnTo>
                <a:lnTo>
                  <a:pt x="5804248" y="389111"/>
                </a:lnTo>
                <a:close/>
              </a:path>
              <a:path w="5836920" h="397509">
                <a:moveTo>
                  <a:pt x="5836673" y="0"/>
                </a:moveTo>
                <a:lnTo>
                  <a:pt x="5828567" y="0"/>
                </a:lnTo>
                <a:lnTo>
                  <a:pt x="5828567" y="364791"/>
                </a:lnTo>
                <a:lnTo>
                  <a:pt x="5826656" y="374258"/>
                </a:lnTo>
                <a:lnTo>
                  <a:pt x="5821444" y="381988"/>
                </a:lnTo>
                <a:lnTo>
                  <a:pt x="5813714" y="387200"/>
                </a:lnTo>
                <a:lnTo>
                  <a:pt x="5804248" y="389111"/>
                </a:lnTo>
                <a:lnTo>
                  <a:pt x="5804248" y="397218"/>
                </a:lnTo>
                <a:lnTo>
                  <a:pt x="5816869" y="394669"/>
                </a:lnTo>
                <a:lnTo>
                  <a:pt x="5827176" y="387720"/>
                </a:lnTo>
                <a:lnTo>
                  <a:pt x="5834125" y="377413"/>
                </a:lnTo>
                <a:lnTo>
                  <a:pt x="5836673" y="364791"/>
                </a:lnTo>
                <a:lnTo>
                  <a:pt x="5836673" y="0"/>
                </a:lnTo>
                <a:close/>
              </a:path>
              <a:path w="5836920" h="397509">
                <a:moveTo>
                  <a:pt x="5828567" y="0"/>
                </a:moveTo>
                <a:lnTo>
                  <a:pt x="8106" y="0"/>
                </a:lnTo>
                <a:lnTo>
                  <a:pt x="8106" y="8106"/>
                </a:lnTo>
                <a:lnTo>
                  <a:pt x="5828567" y="8106"/>
                </a:lnTo>
                <a:lnTo>
                  <a:pt x="5828567" y="0"/>
                </a:lnTo>
                <a:close/>
              </a:path>
            </a:pathLst>
          </a:custGeom>
          <a:solidFill>
            <a:srgbClr val="E5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03916" y="1005204"/>
            <a:ext cx="5836920" cy="324485"/>
          </a:xfrm>
          <a:custGeom>
            <a:avLst/>
            <a:gdLst/>
            <a:ahLst/>
            <a:cxnLst/>
            <a:rect l="l" t="t" r="r" b="b"/>
            <a:pathLst>
              <a:path w="5836920" h="324484">
                <a:moveTo>
                  <a:pt x="5836674" y="0"/>
                </a:moveTo>
                <a:lnTo>
                  <a:pt x="0" y="0"/>
                </a:lnTo>
                <a:lnTo>
                  <a:pt x="0" y="324259"/>
                </a:lnTo>
                <a:lnTo>
                  <a:pt x="5836674" y="324259"/>
                </a:lnTo>
                <a:lnTo>
                  <a:pt x="5836674" y="0"/>
                </a:lnTo>
                <a:close/>
              </a:path>
            </a:pathLst>
          </a:custGeom>
          <a:solidFill>
            <a:srgbClr val="E5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03916" y="1329464"/>
            <a:ext cx="5836920" cy="1707092"/>
          </a:xfrm>
          <a:custGeom>
            <a:avLst/>
            <a:gdLst/>
            <a:ahLst/>
            <a:cxnLst/>
            <a:rect l="l" t="t" r="r" b="b"/>
            <a:pathLst>
              <a:path w="5836920" h="535305">
                <a:moveTo>
                  <a:pt x="5836674" y="0"/>
                </a:moveTo>
                <a:lnTo>
                  <a:pt x="0" y="0"/>
                </a:lnTo>
                <a:lnTo>
                  <a:pt x="0" y="502602"/>
                </a:lnTo>
                <a:lnTo>
                  <a:pt x="2548" y="515224"/>
                </a:lnTo>
                <a:lnTo>
                  <a:pt x="9497" y="525531"/>
                </a:lnTo>
                <a:lnTo>
                  <a:pt x="19804" y="532480"/>
                </a:lnTo>
                <a:lnTo>
                  <a:pt x="32426" y="535028"/>
                </a:lnTo>
                <a:lnTo>
                  <a:pt x="5804248" y="535028"/>
                </a:lnTo>
                <a:lnTo>
                  <a:pt x="5816869" y="532480"/>
                </a:lnTo>
                <a:lnTo>
                  <a:pt x="5827176" y="525531"/>
                </a:lnTo>
                <a:lnTo>
                  <a:pt x="5834125" y="515224"/>
                </a:lnTo>
                <a:lnTo>
                  <a:pt x="5836674" y="502602"/>
                </a:lnTo>
                <a:lnTo>
                  <a:pt x="5836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03917" y="1329465"/>
            <a:ext cx="5836920" cy="1731691"/>
          </a:xfrm>
          <a:custGeom>
            <a:avLst/>
            <a:gdLst/>
            <a:ahLst/>
            <a:cxnLst/>
            <a:rect l="l" t="t" r="r" b="b"/>
            <a:pathLst>
              <a:path w="5836920" h="535305">
                <a:moveTo>
                  <a:pt x="8106" y="0"/>
                </a:moveTo>
                <a:lnTo>
                  <a:pt x="0" y="0"/>
                </a:lnTo>
                <a:lnTo>
                  <a:pt x="0" y="502602"/>
                </a:lnTo>
                <a:lnTo>
                  <a:pt x="2548" y="515224"/>
                </a:lnTo>
                <a:lnTo>
                  <a:pt x="9497" y="525530"/>
                </a:lnTo>
                <a:lnTo>
                  <a:pt x="19804" y="532480"/>
                </a:lnTo>
                <a:lnTo>
                  <a:pt x="32426" y="535028"/>
                </a:lnTo>
                <a:lnTo>
                  <a:pt x="32426" y="526921"/>
                </a:lnTo>
                <a:lnTo>
                  <a:pt x="22959" y="525010"/>
                </a:lnTo>
                <a:lnTo>
                  <a:pt x="15229" y="519798"/>
                </a:lnTo>
                <a:lnTo>
                  <a:pt x="10017" y="512068"/>
                </a:lnTo>
                <a:lnTo>
                  <a:pt x="8106" y="502602"/>
                </a:lnTo>
                <a:lnTo>
                  <a:pt x="8106" y="0"/>
                </a:lnTo>
                <a:close/>
              </a:path>
              <a:path w="5836920" h="535305">
                <a:moveTo>
                  <a:pt x="5804248" y="526921"/>
                </a:moveTo>
                <a:lnTo>
                  <a:pt x="32426" y="526921"/>
                </a:lnTo>
                <a:lnTo>
                  <a:pt x="32426" y="535028"/>
                </a:lnTo>
                <a:lnTo>
                  <a:pt x="5804248" y="535028"/>
                </a:lnTo>
                <a:lnTo>
                  <a:pt x="5804248" y="526921"/>
                </a:lnTo>
                <a:close/>
              </a:path>
              <a:path w="5836920" h="535305">
                <a:moveTo>
                  <a:pt x="5836673" y="0"/>
                </a:moveTo>
                <a:lnTo>
                  <a:pt x="5828567" y="0"/>
                </a:lnTo>
                <a:lnTo>
                  <a:pt x="5828567" y="502602"/>
                </a:lnTo>
                <a:lnTo>
                  <a:pt x="5826656" y="512068"/>
                </a:lnTo>
                <a:lnTo>
                  <a:pt x="5821444" y="519798"/>
                </a:lnTo>
                <a:lnTo>
                  <a:pt x="5813714" y="525010"/>
                </a:lnTo>
                <a:lnTo>
                  <a:pt x="5804248" y="526921"/>
                </a:lnTo>
                <a:lnTo>
                  <a:pt x="5804248" y="535028"/>
                </a:lnTo>
                <a:lnTo>
                  <a:pt x="5816869" y="532480"/>
                </a:lnTo>
                <a:lnTo>
                  <a:pt x="5827176" y="525530"/>
                </a:lnTo>
                <a:lnTo>
                  <a:pt x="5834125" y="515224"/>
                </a:lnTo>
                <a:lnTo>
                  <a:pt x="5836673" y="502602"/>
                </a:lnTo>
                <a:lnTo>
                  <a:pt x="5836673" y="0"/>
                </a:lnTo>
                <a:close/>
              </a:path>
              <a:path w="5836920" h="535305">
                <a:moveTo>
                  <a:pt x="5828567" y="0"/>
                </a:moveTo>
                <a:lnTo>
                  <a:pt x="8106" y="0"/>
                </a:lnTo>
                <a:lnTo>
                  <a:pt x="8106" y="8106"/>
                </a:lnTo>
                <a:lnTo>
                  <a:pt x="5828567" y="8106"/>
                </a:lnTo>
                <a:lnTo>
                  <a:pt x="5828567" y="0"/>
                </a:lnTo>
                <a:close/>
              </a:path>
            </a:pathLst>
          </a:custGeom>
          <a:solidFill>
            <a:srgbClr val="E5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103916" y="3429046"/>
            <a:ext cx="5836920" cy="4577378"/>
          </a:xfrm>
          <a:custGeom>
            <a:avLst/>
            <a:gdLst/>
            <a:ahLst/>
            <a:cxnLst/>
            <a:rect l="l" t="t" r="r" b="b"/>
            <a:pathLst>
              <a:path w="5836920" h="972820">
                <a:moveTo>
                  <a:pt x="5836674" y="0"/>
                </a:moveTo>
                <a:lnTo>
                  <a:pt x="0" y="0"/>
                </a:lnTo>
                <a:lnTo>
                  <a:pt x="0" y="940353"/>
                </a:lnTo>
                <a:lnTo>
                  <a:pt x="2548" y="952974"/>
                </a:lnTo>
                <a:lnTo>
                  <a:pt x="9497" y="963281"/>
                </a:lnTo>
                <a:lnTo>
                  <a:pt x="19804" y="970230"/>
                </a:lnTo>
                <a:lnTo>
                  <a:pt x="32426" y="972779"/>
                </a:lnTo>
                <a:lnTo>
                  <a:pt x="5804248" y="972779"/>
                </a:lnTo>
                <a:lnTo>
                  <a:pt x="5816869" y="970230"/>
                </a:lnTo>
                <a:lnTo>
                  <a:pt x="5827176" y="963281"/>
                </a:lnTo>
                <a:lnTo>
                  <a:pt x="5834125" y="952974"/>
                </a:lnTo>
                <a:lnTo>
                  <a:pt x="5836674" y="940353"/>
                </a:lnTo>
                <a:lnTo>
                  <a:pt x="5836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7103917" y="3429046"/>
            <a:ext cx="5836920" cy="4626351"/>
          </a:xfrm>
          <a:custGeom>
            <a:avLst/>
            <a:gdLst/>
            <a:ahLst/>
            <a:cxnLst/>
            <a:rect l="l" t="t" r="r" b="b"/>
            <a:pathLst>
              <a:path w="5836920" h="972820">
                <a:moveTo>
                  <a:pt x="8106" y="0"/>
                </a:moveTo>
                <a:lnTo>
                  <a:pt x="0" y="0"/>
                </a:lnTo>
                <a:lnTo>
                  <a:pt x="0" y="940352"/>
                </a:lnTo>
                <a:lnTo>
                  <a:pt x="2548" y="952974"/>
                </a:lnTo>
                <a:lnTo>
                  <a:pt x="9497" y="963281"/>
                </a:lnTo>
                <a:lnTo>
                  <a:pt x="19804" y="970230"/>
                </a:lnTo>
                <a:lnTo>
                  <a:pt x="32426" y="972778"/>
                </a:lnTo>
                <a:lnTo>
                  <a:pt x="32426" y="964672"/>
                </a:lnTo>
                <a:lnTo>
                  <a:pt x="22959" y="962761"/>
                </a:lnTo>
                <a:lnTo>
                  <a:pt x="15229" y="957549"/>
                </a:lnTo>
                <a:lnTo>
                  <a:pt x="10017" y="949819"/>
                </a:lnTo>
                <a:lnTo>
                  <a:pt x="8106" y="940352"/>
                </a:lnTo>
                <a:lnTo>
                  <a:pt x="8106" y="0"/>
                </a:lnTo>
                <a:close/>
              </a:path>
              <a:path w="5836920" h="972820">
                <a:moveTo>
                  <a:pt x="5804248" y="964672"/>
                </a:moveTo>
                <a:lnTo>
                  <a:pt x="32426" y="964672"/>
                </a:lnTo>
                <a:lnTo>
                  <a:pt x="32426" y="972778"/>
                </a:lnTo>
                <a:lnTo>
                  <a:pt x="5804248" y="972778"/>
                </a:lnTo>
                <a:lnTo>
                  <a:pt x="5804248" y="964672"/>
                </a:lnTo>
                <a:close/>
              </a:path>
              <a:path w="5836920" h="972820">
                <a:moveTo>
                  <a:pt x="5836673" y="0"/>
                </a:moveTo>
                <a:lnTo>
                  <a:pt x="5828567" y="0"/>
                </a:lnTo>
                <a:lnTo>
                  <a:pt x="5828567" y="940352"/>
                </a:lnTo>
                <a:lnTo>
                  <a:pt x="5826656" y="949819"/>
                </a:lnTo>
                <a:lnTo>
                  <a:pt x="5821444" y="957549"/>
                </a:lnTo>
                <a:lnTo>
                  <a:pt x="5813714" y="962761"/>
                </a:lnTo>
                <a:lnTo>
                  <a:pt x="5804248" y="964672"/>
                </a:lnTo>
                <a:lnTo>
                  <a:pt x="5804248" y="972778"/>
                </a:lnTo>
                <a:lnTo>
                  <a:pt x="5816869" y="970230"/>
                </a:lnTo>
                <a:lnTo>
                  <a:pt x="5827176" y="963281"/>
                </a:lnTo>
                <a:lnTo>
                  <a:pt x="5834125" y="952974"/>
                </a:lnTo>
                <a:lnTo>
                  <a:pt x="5836673" y="940352"/>
                </a:lnTo>
                <a:lnTo>
                  <a:pt x="5836673" y="0"/>
                </a:lnTo>
                <a:close/>
              </a:path>
              <a:path w="5836920" h="972820">
                <a:moveTo>
                  <a:pt x="5828567" y="0"/>
                </a:moveTo>
                <a:lnTo>
                  <a:pt x="8106" y="0"/>
                </a:lnTo>
                <a:lnTo>
                  <a:pt x="8106" y="8106"/>
                </a:lnTo>
                <a:lnTo>
                  <a:pt x="5828567" y="8106"/>
                </a:lnTo>
                <a:lnTo>
                  <a:pt x="5828567" y="0"/>
                </a:lnTo>
                <a:close/>
              </a:path>
            </a:pathLst>
          </a:custGeom>
          <a:solidFill>
            <a:srgbClr val="E5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103916" y="8102600"/>
            <a:ext cx="5836920" cy="454025"/>
          </a:xfrm>
          <a:custGeom>
            <a:avLst/>
            <a:gdLst/>
            <a:ahLst/>
            <a:cxnLst/>
            <a:rect l="l" t="t" r="r" b="b"/>
            <a:pathLst>
              <a:path w="5836920" h="454025">
                <a:moveTo>
                  <a:pt x="5804248" y="0"/>
                </a:moveTo>
                <a:lnTo>
                  <a:pt x="32425" y="0"/>
                </a:lnTo>
                <a:lnTo>
                  <a:pt x="19804" y="2548"/>
                </a:lnTo>
                <a:lnTo>
                  <a:pt x="9497" y="9497"/>
                </a:lnTo>
                <a:lnTo>
                  <a:pt x="2548" y="19804"/>
                </a:lnTo>
                <a:lnTo>
                  <a:pt x="0" y="32425"/>
                </a:lnTo>
                <a:lnTo>
                  <a:pt x="0" y="453963"/>
                </a:lnTo>
                <a:lnTo>
                  <a:pt x="5836674" y="453963"/>
                </a:lnTo>
                <a:lnTo>
                  <a:pt x="5836674" y="32425"/>
                </a:lnTo>
                <a:lnTo>
                  <a:pt x="5834125" y="19804"/>
                </a:lnTo>
                <a:lnTo>
                  <a:pt x="5827176" y="9497"/>
                </a:lnTo>
                <a:lnTo>
                  <a:pt x="5816869" y="2548"/>
                </a:lnTo>
                <a:lnTo>
                  <a:pt x="5804248" y="0"/>
                </a:lnTo>
                <a:close/>
              </a:path>
            </a:pathLst>
          </a:custGeom>
          <a:solidFill>
            <a:srgbClr val="0519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103916" y="8102600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453963" y="0"/>
                </a:moveTo>
                <a:lnTo>
                  <a:pt x="32425" y="0"/>
                </a:lnTo>
                <a:lnTo>
                  <a:pt x="19804" y="2548"/>
                </a:lnTo>
                <a:lnTo>
                  <a:pt x="9497" y="9497"/>
                </a:lnTo>
                <a:lnTo>
                  <a:pt x="2548" y="19804"/>
                </a:lnTo>
                <a:lnTo>
                  <a:pt x="0" y="32425"/>
                </a:lnTo>
                <a:lnTo>
                  <a:pt x="0" y="453963"/>
                </a:lnTo>
                <a:lnTo>
                  <a:pt x="453963" y="453963"/>
                </a:lnTo>
                <a:lnTo>
                  <a:pt x="453963" y="0"/>
                </a:lnTo>
                <a:close/>
              </a:path>
            </a:pathLst>
          </a:custGeom>
          <a:solidFill>
            <a:srgbClr val="03EF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2" name="object 1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0420" y="8272706"/>
            <a:ext cx="120819" cy="153504"/>
          </a:xfrm>
          <a:prstGeom prst="rect">
            <a:avLst/>
          </a:prstGeom>
        </p:spPr>
      </p:pic>
      <p:sp>
        <p:nvSpPr>
          <p:cNvPr id="136" name="object 136"/>
          <p:cNvSpPr/>
          <p:nvPr/>
        </p:nvSpPr>
        <p:spPr>
          <a:xfrm>
            <a:off x="7103916" y="8549410"/>
            <a:ext cx="5836920" cy="324485"/>
          </a:xfrm>
          <a:custGeom>
            <a:avLst/>
            <a:gdLst/>
            <a:ahLst/>
            <a:cxnLst/>
            <a:rect l="l" t="t" r="r" b="b"/>
            <a:pathLst>
              <a:path w="5836920" h="324484">
                <a:moveTo>
                  <a:pt x="5836674" y="0"/>
                </a:moveTo>
                <a:lnTo>
                  <a:pt x="0" y="0"/>
                </a:lnTo>
                <a:lnTo>
                  <a:pt x="0" y="324259"/>
                </a:lnTo>
                <a:lnTo>
                  <a:pt x="5836674" y="324259"/>
                </a:lnTo>
                <a:lnTo>
                  <a:pt x="5836674" y="0"/>
                </a:lnTo>
                <a:close/>
              </a:path>
            </a:pathLst>
          </a:custGeom>
          <a:solidFill>
            <a:srgbClr val="E5E1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8" name="object 138"/>
          <p:cNvSpPr/>
          <p:nvPr/>
        </p:nvSpPr>
        <p:spPr>
          <a:xfrm>
            <a:off x="7103916" y="8873670"/>
            <a:ext cx="5836920" cy="1225925"/>
          </a:xfrm>
          <a:custGeom>
            <a:avLst/>
            <a:gdLst/>
            <a:ahLst/>
            <a:cxnLst/>
            <a:rect l="l" t="t" r="r" b="b"/>
            <a:pathLst>
              <a:path w="5836920" h="1686559">
                <a:moveTo>
                  <a:pt x="5836674" y="0"/>
                </a:moveTo>
                <a:lnTo>
                  <a:pt x="0" y="0"/>
                </a:lnTo>
                <a:lnTo>
                  <a:pt x="0" y="1653724"/>
                </a:lnTo>
                <a:lnTo>
                  <a:pt x="2548" y="1666345"/>
                </a:lnTo>
                <a:lnTo>
                  <a:pt x="9497" y="1676652"/>
                </a:lnTo>
                <a:lnTo>
                  <a:pt x="19804" y="1683602"/>
                </a:lnTo>
                <a:lnTo>
                  <a:pt x="32426" y="1686150"/>
                </a:lnTo>
                <a:lnTo>
                  <a:pt x="5804248" y="1686150"/>
                </a:lnTo>
                <a:lnTo>
                  <a:pt x="5816869" y="1683602"/>
                </a:lnTo>
                <a:lnTo>
                  <a:pt x="5827176" y="1676652"/>
                </a:lnTo>
                <a:lnTo>
                  <a:pt x="5834125" y="1666345"/>
                </a:lnTo>
                <a:lnTo>
                  <a:pt x="5836674" y="1653724"/>
                </a:lnTo>
                <a:lnTo>
                  <a:pt x="5836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39" name="object 139"/>
          <p:cNvSpPr/>
          <p:nvPr/>
        </p:nvSpPr>
        <p:spPr>
          <a:xfrm>
            <a:off x="7103917" y="8873671"/>
            <a:ext cx="5836920" cy="1239754"/>
          </a:xfrm>
          <a:custGeom>
            <a:avLst/>
            <a:gdLst/>
            <a:ahLst/>
            <a:cxnLst/>
            <a:rect l="l" t="t" r="r" b="b"/>
            <a:pathLst>
              <a:path w="5836920" h="1686559">
                <a:moveTo>
                  <a:pt x="8106" y="0"/>
                </a:moveTo>
                <a:lnTo>
                  <a:pt x="0" y="0"/>
                </a:lnTo>
                <a:lnTo>
                  <a:pt x="0" y="1653724"/>
                </a:lnTo>
                <a:lnTo>
                  <a:pt x="2548" y="1666345"/>
                </a:lnTo>
                <a:lnTo>
                  <a:pt x="9497" y="1676652"/>
                </a:lnTo>
                <a:lnTo>
                  <a:pt x="19804" y="1683602"/>
                </a:lnTo>
                <a:lnTo>
                  <a:pt x="32426" y="1686150"/>
                </a:lnTo>
                <a:lnTo>
                  <a:pt x="32426" y="1678043"/>
                </a:lnTo>
                <a:lnTo>
                  <a:pt x="22959" y="1676132"/>
                </a:lnTo>
                <a:lnTo>
                  <a:pt x="15229" y="1670920"/>
                </a:lnTo>
                <a:lnTo>
                  <a:pt x="10017" y="1663190"/>
                </a:lnTo>
                <a:lnTo>
                  <a:pt x="8106" y="1653724"/>
                </a:lnTo>
                <a:lnTo>
                  <a:pt x="8106" y="0"/>
                </a:lnTo>
                <a:close/>
              </a:path>
              <a:path w="5836920" h="1686559">
                <a:moveTo>
                  <a:pt x="5804248" y="1678043"/>
                </a:moveTo>
                <a:lnTo>
                  <a:pt x="32426" y="1678043"/>
                </a:lnTo>
                <a:lnTo>
                  <a:pt x="32426" y="1686150"/>
                </a:lnTo>
                <a:lnTo>
                  <a:pt x="5804248" y="1686150"/>
                </a:lnTo>
                <a:lnTo>
                  <a:pt x="5804248" y="1678043"/>
                </a:lnTo>
                <a:close/>
              </a:path>
              <a:path w="5836920" h="1686559">
                <a:moveTo>
                  <a:pt x="5836673" y="0"/>
                </a:moveTo>
                <a:lnTo>
                  <a:pt x="5828567" y="0"/>
                </a:lnTo>
                <a:lnTo>
                  <a:pt x="5828567" y="1653724"/>
                </a:lnTo>
                <a:lnTo>
                  <a:pt x="5826656" y="1663190"/>
                </a:lnTo>
                <a:lnTo>
                  <a:pt x="5821444" y="1670920"/>
                </a:lnTo>
                <a:lnTo>
                  <a:pt x="5813714" y="1676132"/>
                </a:lnTo>
                <a:lnTo>
                  <a:pt x="5804248" y="1678043"/>
                </a:lnTo>
                <a:lnTo>
                  <a:pt x="5804248" y="1686150"/>
                </a:lnTo>
                <a:lnTo>
                  <a:pt x="5816869" y="1683602"/>
                </a:lnTo>
                <a:lnTo>
                  <a:pt x="5827176" y="1676652"/>
                </a:lnTo>
                <a:lnTo>
                  <a:pt x="5834125" y="1666345"/>
                </a:lnTo>
                <a:lnTo>
                  <a:pt x="5836673" y="1653724"/>
                </a:lnTo>
                <a:lnTo>
                  <a:pt x="5836673" y="0"/>
                </a:lnTo>
                <a:close/>
              </a:path>
              <a:path w="5836920" h="1686559">
                <a:moveTo>
                  <a:pt x="5828567" y="0"/>
                </a:moveTo>
                <a:lnTo>
                  <a:pt x="8106" y="0"/>
                </a:lnTo>
                <a:lnTo>
                  <a:pt x="8106" y="8106"/>
                </a:lnTo>
                <a:lnTo>
                  <a:pt x="5828567" y="8106"/>
                </a:lnTo>
                <a:lnTo>
                  <a:pt x="5828567" y="0"/>
                </a:lnTo>
                <a:close/>
              </a:path>
            </a:pathLst>
          </a:custGeom>
          <a:solidFill>
            <a:srgbClr val="E5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3426981" y="689051"/>
            <a:ext cx="5836920" cy="1598578"/>
          </a:xfrm>
          <a:custGeom>
            <a:avLst/>
            <a:gdLst/>
            <a:ahLst/>
            <a:cxnLst/>
            <a:rect l="l" t="t" r="r" b="b"/>
            <a:pathLst>
              <a:path w="5836919" h="2578100">
                <a:moveTo>
                  <a:pt x="5836674" y="0"/>
                </a:moveTo>
                <a:lnTo>
                  <a:pt x="0" y="0"/>
                </a:lnTo>
                <a:lnTo>
                  <a:pt x="0" y="2545438"/>
                </a:lnTo>
                <a:lnTo>
                  <a:pt x="2548" y="2558060"/>
                </a:lnTo>
                <a:lnTo>
                  <a:pt x="9497" y="2568367"/>
                </a:lnTo>
                <a:lnTo>
                  <a:pt x="19804" y="2575316"/>
                </a:lnTo>
                <a:lnTo>
                  <a:pt x="32426" y="2577864"/>
                </a:lnTo>
                <a:lnTo>
                  <a:pt x="5804248" y="2577864"/>
                </a:lnTo>
                <a:lnTo>
                  <a:pt x="5816869" y="2575316"/>
                </a:lnTo>
                <a:lnTo>
                  <a:pt x="5827176" y="2568367"/>
                </a:lnTo>
                <a:lnTo>
                  <a:pt x="5834125" y="2558060"/>
                </a:lnTo>
                <a:lnTo>
                  <a:pt x="5836674" y="2545438"/>
                </a:lnTo>
                <a:lnTo>
                  <a:pt x="5836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55" name="object 155"/>
          <p:cNvSpPr/>
          <p:nvPr/>
        </p:nvSpPr>
        <p:spPr>
          <a:xfrm>
            <a:off x="13426979" y="689051"/>
            <a:ext cx="5836920" cy="1608327"/>
          </a:xfrm>
          <a:custGeom>
            <a:avLst/>
            <a:gdLst/>
            <a:ahLst/>
            <a:cxnLst/>
            <a:rect l="l" t="t" r="r" b="b"/>
            <a:pathLst>
              <a:path w="5836919" h="2578100">
                <a:moveTo>
                  <a:pt x="8106" y="0"/>
                </a:moveTo>
                <a:lnTo>
                  <a:pt x="0" y="0"/>
                </a:lnTo>
                <a:lnTo>
                  <a:pt x="0" y="2545438"/>
                </a:lnTo>
                <a:lnTo>
                  <a:pt x="2548" y="2558059"/>
                </a:lnTo>
                <a:lnTo>
                  <a:pt x="9497" y="2568366"/>
                </a:lnTo>
                <a:lnTo>
                  <a:pt x="19804" y="2575316"/>
                </a:lnTo>
                <a:lnTo>
                  <a:pt x="32426" y="2577864"/>
                </a:lnTo>
                <a:lnTo>
                  <a:pt x="32426" y="2569757"/>
                </a:lnTo>
                <a:lnTo>
                  <a:pt x="22960" y="2567846"/>
                </a:lnTo>
                <a:lnTo>
                  <a:pt x="15229" y="2562634"/>
                </a:lnTo>
                <a:lnTo>
                  <a:pt x="10017" y="2554904"/>
                </a:lnTo>
                <a:lnTo>
                  <a:pt x="8106" y="2545438"/>
                </a:lnTo>
                <a:lnTo>
                  <a:pt x="8106" y="0"/>
                </a:lnTo>
                <a:close/>
              </a:path>
              <a:path w="5836919" h="2578100">
                <a:moveTo>
                  <a:pt x="5804248" y="2569757"/>
                </a:moveTo>
                <a:lnTo>
                  <a:pt x="32426" y="2569757"/>
                </a:lnTo>
                <a:lnTo>
                  <a:pt x="32426" y="2577864"/>
                </a:lnTo>
                <a:lnTo>
                  <a:pt x="5804248" y="2577864"/>
                </a:lnTo>
                <a:lnTo>
                  <a:pt x="5804248" y="2569757"/>
                </a:lnTo>
                <a:close/>
              </a:path>
              <a:path w="5836919" h="2578100">
                <a:moveTo>
                  <a:pt x="5836674" y="0"/>
                </a:moveTo>
                <a:lnTo>
                  <a:pt x="5828567" y="0"/>
                </a:lnTo>
                <a:lnTo>
                  <a:pt x="5828567" y="2545438"/>
                </a:lnTo>
                <a:lnTo>
                  <a:pt x="5826656" y="2554904"/>
                </a:lnTo>
                <a:lnTo>
                  <a:pt x="5821444" y="2562634"/>
                </a:lnTo>
                <a:lnTo>
                  <a:pt x="5813714" y="2567846"/>
                </a:lnTo>
                <a:lnTo>
                  <a:pt x="5804248" y="2569757"/>
                </a:lnTo>
                <a:lnTo>
                  <a:pt x="5804248" y="2577864"/>
                </a:lnTo>
                <a:lnTo>
                  <a:pt x="5816869" y="2575316"/>
                </a:lnTo>
                <a:lnTo>
                  <a:pt x="5827176" y="2568366"/>
                </a:lnTo>
                <a:lnTo>
                  <a:pt x="5834125" y="2558059"/>
                </a:lnTo>
                <a:lnTo>
                  <a:pt x="5836673" y="2545438"/>
                </a:lnTo>
                <a:lnTo>
                  <a:pt x="5836674" y="0"/>
                </a:lnTo>
                <a:close/>
              </a:path>
              <a:path w="5836919" h="2578100">
                <a:moveTo>
                  <a:pt x="5828567" y="0"/>
                </a:moveTo>
                <a:lnTo>
                  <a:pt x="8106" y="0"/>
                </a:lnTo>
                <a:lnTo>
                  <a:pt x="8106" y="8106"/>
                </a:lnTo>
                <a:lnTo>
                  <a:pt x="5828567" y="8106"/>
                </a:lnTo>
                <a:lnTo>
                  <a:pt x="5828567" y="0"/>
                </a:lnTo>
                <a:close/>
              </a:path>
            </a:pathLst>
          </a:custGeom>
          <a:solidFill>
            <a:srgbClr val="E5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3426981" y="2396427"/>
            <a:ext cx="5836920" cy="454025"/>
          </a:xfrm>
          <a:custGeom>
            <a:avLst/>
            <a:gdLst/>
            <a:ahLst/>
            <a:cxnLst/>
            <a:rect l="l" t="t" r="r" b="b"/>
            <a:pathLst>
              <a:path w="5836919" h="454025">
                <a:moveTo>
                  <a:pt x="5804248" y="0"/>
                </a:moveTo>
                <a:lnTo>
                  <a:pt x="32425" y="0"/>
                </a:lnTo>
                <a:lnTo>
                  <a:pt x="19804" y="2548"/>
                </a:lnTo>
                <a:lnTo>
                  <a:pt x="9497" y="9497"/>
                </a:lnTo>
                <a:lnTo>
                  <a:pt x="2548" y="19804"/>
                </a:lnTo>
                <a:lnTo>
                  <a:pt x="0" y="32425"/>
                </a:lnTo>
                <a:lnTo>
                  <a:pt x="0" y="453963"/>
                </a:lnTo>
                <a:lnTo>
                  <a:pt x="5836674" y="453963"/>
                </a:lnTo>
                <a:lnTo>
                  <a:pt x="5836674" y="32425"/>
                </a:lnTo>
                <a:lnTo>
                  <a:pt x="5834125" y="19804"/>
                </a:lnTo>
                <a:lnTo>
                  <a:pt x="5827176" y="9497"/>
                </a:lnTo>
                <a:lnTo>
                  <a:pt x="5816869" y="2548"/>
                </a:lnTo>
                <a:lnTo>
                  <a:pt x="5804248" y="0"/>
                </a:lnTo>
                <a:close/>
              </a:path>
            </a:pathLst>
          </a:custGeom>
          <a:solidFill>
            <a:srgbClr val="0519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3426981" y="2396427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453963" y="0"/>
                </a:moveTo>
                <a:lnTo>
                  <a:pt x="32425" y="0"/>
                </a:lnTo>
                <a:lnTo>
                  <a:pt x="19804" y="2548"/>
                </a:lnTo>
                <a:lnTo>
                  <a:pt x="9497" y="9497"/>
                </a:lnTo>
                <a:lnTo>
                  <a:pt x="2548" y="19804"/>
                </a:lnTo>
                <a:lnTo>
                  <a:pt x="0" y="32425"/>
                </a:lnTo>
                <a:lnTo>
                  <a:pt x="0" y="453963"/>
                </a:lnTo>
                <a:lnTo>
                  <a:pt x="453963" y="453963"/>
                </a:lnTo>
                <a:lnTo>
                  <a:pt x="453963" y="0"/>
                </a:lnTo>
                <a:close/>
              </a:path>
            </a:pathLst>
          </a:custGeom>
          <a:solidFill>
            <a:srgbClr val="03EF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8" name="object 16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93484" y="2566534"/>
            <a:ext cx="120819" cy="153504"/>
          </a:xfrm>
          <a:prstGeom prst="rect">
            <a:avLst/>
          </a:prstGeom>
        </p:spPr>
      </p:pic>
      <p:sp>
        <p:nvSpPr>
          <p:cNvPr id="170" name="object 170"/>
          <p:cNvSpPr/>
          <p:nvPr/>
        </p:nvSpPr>
        <p:spPr>
          <a:xfrm>
            <a:off x="13426981" y="2850390"/>
            <a:ext cx="5836920" cy="2672335"/>
          </a:xfrm>
          <a:custGeom>
            <a:avLst/>
            <a:gdLst/>
            <a:ahLst/>
            <a:cxnLst/>
            <a:rect l="l" t="t" r="r" b="b"/>
            <a:pathLst>
              <a:path w="5836919" h="705484">
                <a:moveTo>
                  <a:pt x="5836674" y="0"/>
                </a:moveTo>
                <a:lnTo>
                  <a:pt x="0" y="0"/>
                </a:lnTo>
                <a:lnTo>
                  <a:pt x="0" y="672838"/>
                </a:lnTo>
                <a:lnTo>
                  <a:pt x="2548" y="685460"/>
                </a:lnTo>
                <a:lnTo>
                  <a:pt x="9497" y="695767"/>
                </a:lnTo>
                <a:lnTo>
                  <a:pt x="19804" y="702716"/>
                </a:lnTo>
                <a:lnTo>
                  <a:pt x="32426" y="705264"/>
                </a:lnTo>
                <a:lnTo>
                  <a:pt x="5804248" y="705264"/>
                </a:lnTo>
                <a:lnTo>
                  <a:pt x="5816869" y="702716"/>
                </a:lnTo>
                <a:lnTo>
                  <a:pt x="5827176" y="695767"/>
                </a:lnTo>
                <a:lnTo>
                  <a:pt x="5834125" y="685460"/>
                </a:lnTo>
                <a:lnTo>
                  <a:pt x="5836674" y="672838"/>
                </a:lnTo>
                <a:lnTo>
                  <a:pt x="5836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1" name="object 171"/>
          <p:cNvSpPr/>
          <p:nvPr/>
        </p:nvSpPr>
        <p:spPr>
          <a:xfrm>
            <a:off x="13426979" y="2850391"/>
            <a:ext cx="5836920" cy="2672334"/>
          </a:xfrm>
          <a:custGeom>
            <a:avLst/>
            <a:gdLst/>
            <a:ahLst/>
            <a:cxnLst/>
            <a:rect l="l" t="t" r="r" b="b"/>
            <a:pathLst>
              <a:path w="5836919" h="705484">
                <a:moveTo>
                  <a:pt x="8106" y="0"/>
                </a:moveTo>
                <a:lnTo>
                  <a:pt x="0" y="0"/>
                </a:lnTo>
                <a:lnTo>
                  <a:pt x="0" y="672838"/>
                </a:lnTo>
                <a:lnTo>
                  <a:pt x="2548" y="685460"/>
                </a:lnTo>
                <a:lnTo>
                  <a:pt x="9497" y="695767"/>
                </a:lnTo>
                <a:lnTo>
                  <a:pt x="19804" y="702716"/>
                </a:lnTo>
                <a:lnTo>
                  <a:pt x="32426" y="705264"/>
                </a:lnTo>
                <a:lnTo>
                  <a:pt x="32426" y="697158"/>
                </a:lnTo>
                <a:lnTo>
                  <a:pt x="22960" y="695246"/>
                </a:lnTo>
                <a:lnTo>
                  <a:pt x="15229" y="690035"/>
                </a:lnTo>
                <a:lnTo>
                  <a:pt x="10017" y="682304"/>
                </a:lnTo>
                <a:lnTo>
                  <a:pt x="8106" y="672838"/>
                </a:lnTo>
                <a:lnTo>
                  <a:pt x="8106" y="0"/>
                </a:lnTo>
                <a:close/>
              </a:path>
              <a:path w="5836919" h="705484">
                <a:moveTo>
                  <a:pt x="5804248" y="697158"/>
                </a:moveTo>
                <a:lnTo>
                  <a:pt x="32426" y="697158"/>
                </a:lnTo>
                <a:lnTo>
                  <a:pt x="32426" y="705264"/>
                </a:lnTo>
                <a:lnTo>
                  <a:pt x="5804248" y="705264"/>
                </a:lnTo>
                <a:lnTo>
                  <a:pt x="5804248" y="697158"/>
                </a:lnTo>
                <a:close/>
              </a:path>
              <a:path w="5836919" h="705484">
                <a:moveTo>
                  <a:pt x="5836674" y="0"/>
                </a:moveTo>
                <a:lnTo>
                  <a:pt x="5828567" y="0"/>
                </a:lnTo>
                <a:lnTo>
                  <a:pt x="5828567" y="672838"/>
                </a:lnTo>
                <a:lnTo>
                  <a:pt x="5826656" y="682304"/>
                </a:lnTo>
                <a:lnTo>
                  <a:pt x="5821444" y="690035"/>
                </a:lnTo>
                <a:lnTo>
                  <a:pt x="5813714" y="695246"/>
                </a:lnTo>
                <a:lnTo>
                  <a:pt x="5804248" y="697158"/>
                </a:lnTo>
                <a:lnTo>
                  <a:pt x="5804248" y="705264"/>
                </a:lnTo>
                <a:lnTo>
                  <a:pt x="5816869" y="702716"/>
                </a:lnTo>
                <a:lnTo>
                  <a:pt x="5827176" y="695767"/>
                </a:lnTo>
                <a:lnTo>
                  <a:pt x="5834125" y="685460"/>
                </a:lnTo>
                <a:lnTo>
                  <a:pt x="5836673" y="672838"/>
                </a:lnTo>
                <a:lnTo>
                  <a:pt x="5836674" y="0"/>
                </a:lnTo>
                <a:close/>
              </a:path>
              <a:path w="5836919" h="705484">
                <a:moveTo>
                  <a:pt x="5828567" y="0"/>
                </a:moveTo>
                <a:lnTo>
                  <a:pt x="8106" y="0"/>
                </a:lnTo>
                <a:lnTo>
                  <a:pt x="8106" y="8106"/>
                </a:lnTo>
                <a:lnTo>
                  <a:pt x="5828567" y="8106"/>
                </a:lnTo>
                <a:lnTo>
                  <a:pt x="5828567" y="0"/>
                </a:lnTo>
                <a:close/>
              </a:path>
            </a:pathLst>
          </a:custGeom>
          <a:solidFill>
            <a:srgbClr val="E5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3426981" y="6033334"/>
            <a:ext cx="5836920" cy="4220976"/>
          </a:xfrm>
          <a:custGeom>
            <a:avLst/>
            <a:gdLst/>
            <a:ahLst/>
            <a:cxnLst/>
            <a:rect l="l" t="t" r="r" b="b"/>
            <a:pathLst>
              <a:path w="5836919" h="2026920">
                <a:moveTo>
                  <a:pt x="5836674" y="0"/>
                </a:moveTo>
                <a:lnTo>
                  <a:pt x="0" y="0"/>
                </a:lnTo>
                <a:lnTo>
                  <a:pt x="0" y="1994196"/>
                </a:lnTo>
                <a:lnTo>
                  <a:pt x="2548" y="2006818"/>
                </a:lnTo>
                <a:lnTo>
                  <a:pt x="9497" y="2017125"/>
                </a:lnTo>
                <a:lnTo>
                  <a:pt x="19804" y="2024074"/>
                </a:lnTo>
                <a:lnTo>
                  <a:pt x="32426" y="2026622"/>
                </a:lnTo>
                <a:lnTo>
                  <a:pt x="5804248" y="2026622"/>
                </a:lnTo>
                <a:lnTo>
                  <a:pt x="5816869" y="2024074"/>
                </a:lnTo>
                <a:lnTo>
                  <a:pt x="5827176" y="2017125"/>
                </a:lnTo>
                <a:lnTo>
                  <a:pt x="5834125" y="2006818"/>
                </a:lnTo>
                <a:lnTo>
                  <a:pt x="5836674" y="1994196"/>
                </a:lnTo>
                <a:lnTo>
                  <a:pt x="5836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3426979" y="5989525"/>
            <a:ext cx="5836920" cy="4309980"/>
          </a:xfrm>
          <a:custGeom>
            <a:avLst/>
            <a:gdLst/>
            <a:ahLst/>
            <a:cxnLst/>
            <a:rect l="l" t="t" r="r" b="b"/>
            <a:pathLst>
              <a:path w="5836919" h="2026920">
                <a:moveTo>
                  <a:pt x="8106" y="0"/>
                </a:moveTo>
                <a:lnTo>
                  <a:pt x="0" y="0"/>
                </a:lnTo>
                <a:lnTo>
                  <a:pt x="0" y="1994196"/>
                </a:lnTo>
                <a:lnTo>
                  <a:pt x="2548" y="2006818"/>
                </a:lnTo>
                <a:lnTo>
                  <a:pt x="9497" y="2017125"/>
                </a:lnTo>
                <a:lnTo>
                  <a:pt x="19804" y="2024074"/>
                </a:lnTo>
                <a:lnTo>
                  <a:pt x="32426" y="2026622"/>
                </a:lnTo>
                <a:lnTo>
                  <a:pt x="32426" y="2018516"/>
                </a:lnTo>
                <a:lnTo>
                  <a:pt x="22960" y="2016605"/>
                </a:lnTo>
                <a:lnTo>
                  <a:pt x="15229" y="2011393"/>
                </a:lnTo>
                <a:lnTo>
                  <a:pt x="10017" y="2003663"/>
                </a:lnTo>
                <a:lnTo>
                  <a:pt x="8106" y="1994196"/>
                </a:lnTo>
                <a:lnTo>
                  <a:pt x="8106" y="0"/>
                </a:lnTo>
                <a:close/>
              </a:path>
              <a:path w="5836919" h="2026920">
                <a:moveTo>
                  <a:pt x="5804248" y="2018516"/>
                </a:moveTo>
                <a:lnTo>
                  <a:pt x="32426" y="2018516"/>
                </a:lnTo>
                <a:lnTo>
                  <a:pt x="32426" y="2026622"/>
                </a:lnTo>
                <a:lnTo>
                  <a:pt x="5804248" y="2026622"/>
                </a:lnTo>
                <a:lnTo>
                  <a:pt x="5804248" y="2018516"/>
                </a:lnTo>
                <a:close/>
              </a:path>
              <a:path w="5836919" h="2026920">
                <a:moveTo>
                  <a:pt x="5836674" y="0"/>
                </a:moveTo>
                <a:lnTo>
                  <a:pt x="5828567" y="0"/>
                </a:lnTo>
                <a:lnTo>
                  <a:pt x="5828567" y="1994196"/>
                </a:lnTo>
                <a:lnTo>
                  <a:pt x="5826656" y="2003663"/>
                </a:lnTo>
                <a:lnTo>
                  <a:pt x="5821444" y="2011393"/>
                </a:lnTo>
                <a:lnTo>
                  <a:pt x="5813714" y="2016605"/>
                </a:lnTo>
                <a:lnTo>
                  <a:pt x="5804248" y="2018516"/>
                </a:lnTo>
                <a:lnTo>
                  <a:pt x="5804248" y="2026622"/>
                </a:lnTo>
                <a:lnTo>
                  <a:pt x="5816869" y="2024074"/>
                </a:lnTo>
                <a:lnTo>
                  <a:pt x="5827176" y="2017125"/>
                </a:lnTo>
                <a:lnTo>
                  <a:pt x="5834125" y="2006818"/>
                </a:lnTo>
                <a:lnTo>
                  <a:pt x="5836673" y="1994196"/>
                </a:lnTo>
                <a:lnTo>
                  <a:pt x="5836674" y="0"/>
                </a:lnTo>
                <a:close/>
              </a:path>
              <a:path w="5836919" h="2026920">
                <a:moveTo>
                  <a:pt x="5828567" y="0"/>
                </a:moveTo>
                <a:lnTo>
                  <a:pt x="8106" y="0"/>
                </a:lnTo>
                <a:lnTo>
                  <a:pt x="8106" y="8106"/>
                </a:lnTo>
                <a:lnTo>
                  <a:pt x="5828567" y="8106"/>
                </a:lnTo>
                <a:lnTo>
                  <a:pt x="5828567" y="0"/>
                </a:lnTo>
                <a:close/>
              </a:path>
            </a:pathLst>
          </a:custGeom>
          <a:solidFill>
            <a:srgbClr val="E5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6D840150-14D1-D02D-D47F-D7FBF86FE3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7" t="36088" r="17880" b="36007"/>
          <a:stretch/>
        </p:blipFill>
        <p:spPr>
          <a:xfrm>
            <a:off x="626829" y="114785"/>
            <a:ext cx="2286000" cy="668875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C6201049-FEEB-2265-EFD2-A7ED8987535C}"/>
              </a:ext>
            </a:extLst>
          </p:cNvPr>
          <p:cNvSpPr txBox="1"/>
          <p:nvPr/>
        </p:nvSpPr>
        <p:spPr>
          <a:xfrm>
            <a:off x="622939" y="818687"/>
            <a:ext cx="476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SQL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D9ACBA1-C6DC-9DC2-0145-97DA17763F19}"/>
              </a:ext>
            </a:extLst>
          </p:cNvPr>
          <p:cNvSpPr txBox="1"/>
          <p:nvPr/>
        </p:nvSpPr>
        <p:spPr>
          <a:xfrm>
            <a:off x="1080854" y="4758065"/>
            <a:ext cx="538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Table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8AA178A-950D-3911-0BB2-BFB7B98185C8}"/>
              </a:ext>
            </a:extLst>
          </p:cNvPr>
          <p:cNvSpPr txBox="1"/>
          <p:nvPr/>
        </p:nvSpPr>
        <p:spPr>
          <a:xfrm>
            <a:off x="1098045" y="2441867"/>
            <a:ext cx="538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SQL (Structured Query Language)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446E6FF-A71A-0955-F7BC-E77BD3BA136F}"/>
              </a:ext>
            </a:extLst>
          </p:cNvPr>
          <p:cNvSpPr txBox="1"/>
          <p:nvPr/>
        </p:nvSpPr>
        <p:spPr>
          <a:xfrm>
            <a:off x="1088384" y="7904659"/>
            <a:ext cx="538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Naming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09B23D2-82BE-2489-C1EC-59CE7F3B6612}"/>
              </a:ext>
            </a:extLst>
          </p:cNvPr>
          <p:cNvSpPr txBox="1"/>
          <p:nvPr/>
        </p:nvSpPr>
        <p:spPr>
          <a:xfrm>
            <a:off x="7607774" y="197855"/>
            <a:ext cx="538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Data Types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5D49994-57A2-5F5B-EF0F-15AE7B0E2AF7}"/>
              </a:ext>
            </a:extLst>
          </p:cNvPr>
          <p:cNvSpPr txBox="1"/>
          <p:nvPr/>
        </p:nvSpPr>
        <p:spPr>
          <a:xfrm>
            <a:off x="13935964" y="2457026"/>
            <a:ext cx="538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Aliasing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F638A41-3A21-40E3-1178-E5FDCC3E04BC}"/>
              </a:ext>
            </a:extLst>
          </p:cNvPr>
          <p:cNvSpPr txBox="1"/>
          <p:nvPr/>
        </p:nvSpPr>
        <p:spPr>
          <a:xfrm>
            <a:off x="7641278" y="8146432"/>
            <a:ext cx="538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Querying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D2195-8F67-430A-2B93-8D52889F83D0}"/>
              </a:ext>
            </a:extLst>
          </p:cNvPr>
          <p:cNvSpPr txBox="1"/>
          <p:nvPr/>
        </p:nvSpPr>
        <p:spPr>
          <a:xfrm>
            <a:off x="702067" y="2964860"/>
            <a:ext cx="5670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7550" indent="-285750">
              <a:buFont typeface="Arial" panose="020B0604020202020204" pitchFamily="34" charset="0"/>
              <a:buChar char="•"/>
            </a:pPr>
            <a:r>
              <a:rPr lang="en-US" dirty="0"/>
              <a:t>Programming language for communicating with data in database</a:t>
            </a:r>
          </a:p>
          <a:p>
            <a:pPr marL="717550" indent="-285750">
              <a:buFont typeface="Arial" panose="020B0604020202020204" pitchFamily="34" charset="0"/>
              <a:buChar char="•"/>
            </a:pPr>
            <a:r>
              <a:rPr lang="en-US" dirty="0"/>
              <a:t>Let us access, organize and analyze data with direct commands, known as </a:t>
            </a:r>
            <a:r>
              <a:rPr lang="en-US" b="1" dirty="0"/>
              <a:t>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5301A5-0914-2990-4281-DA9616081F0D}"/>
              </a:ext>
            </a:extLst>
          </p:cNvPr>
          <p:cNvSpPr txBox="1"/>
          <p:nvPr/>
        </p:nvSpPr>
        <p:spPr>
          <a:xfrm>
            <a:off x="644034" y="5281395"/>
            <a:ext cx="36913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7550" indent="-285750">
              <a:buFont typeface="Arial" panose="020B0604020202020204" pitchFamily="34" charset="0"/>
              <a:buChar char="•"/>
            </a:pPr>
            <a:r>
              <a:rPr lang="en-US" dirty="0"/>
              <a:t>Database consist of tables</a:t>
            </a:r>
          </a:p>
          <a:p>
            <a:pPr marL="717550" indent="-285750">
              <a:buFont typeface="Arial" panose="020B0604020202020204" pitchFamily="34" charset="0"/>
              <a:buChar char="•"/>
            </a:pPr>
            <a:r>
              <a:rPr lang="en-US" dirty="0"/>
              <a:t>Tables consist of rows (records) and columns (fields)</a:t>
            </a:r>
          </a:p>
          <a:p>
            <a:pPr marL="717550" indent="-285750">
              <a:buFont typeface="Arial" panose="020B0604020202020204" pitchFamily="34" charset="0"/>
              <a:buChar char="•"/>
            </a:pPr>
            <a:r>
              <a:rPr lang="en-US" dirty="0"/>
              <a:t>Rows contain individual data</a:t>
            </a:r>
          </a:p>
          <a:p>
            <a:pPr marL="717550" indent="-285750">
              <a:buFont typeface="Arial" panose="020B0604020202020204" pitchFamily="34" charset="0"/>
              <a:buChar char="•"/>
            </a:pPr>
            <a:r>
              <a:rPr lang="en-US" dirty="0"/>
              <a:t>Columns describe specific data</a:t>
            </a:r>
          </a:p>
          <a:p>
            <a:pPr marL="7175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Understanding How SQL Databases Work">
            <a:extLst>
              <a:ext uri="{FF2B5EF4-FFF2-40B4-BE49-F238E27FC236}">
                <a16:creationId xmlns:a16="http://schemas.microsoft.com/office/drawing/2014/main" id="{4FC196C8-4FF6-458E-8B47-49DC7A1F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90" y="5554024"/>
            <a:ext cx="1831303" cy="184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47">
            <a:extLst>
              <a:ext uri="{FF2B5EF4-FFF2-40B4-BE49-F238E27FC236}">
                <a16:creationId xmlns:a16="http://schemas.microsoft.com/office/drawing/2014/main" id="{8319CE93-B012-953D-469C-6D39E0AC6197}"/>
              </a:ext>
            </a:extLst>
          </p:cNvPr>
          <p:cNvSpPr/>
          <p:nvPr/>
        </p:nvSpPr>
        <p:spPr>
          <a:xfrm>
            <a:off x="613154" y="8337239"/>
            <a:ext cx="5836920" cy="324485"/>
          </a:xfrm>
          <a:custGeom>
            <a:avLst/>
            <a:gdLst/>
            <a:ahLst/>
            <a:cxnLst/>
            <a:rect l="l" t="t" r="r" b="b"/>
            <a:pathLst>
              <a:path w="5836920" h="324484">
                <a:moveTo>
                  <a:pt x="5836674" y="0"/>
                </a:moveTo>
                <a:lnTo>
                  <a:pt x="0" y="0"/>
                </a:lnTo>
                <a:lnTo>
                  <a:pt x="0" y="324259"/>
                </a:lnTo>
                <a:lnTo>
                  <a:pt x="5836674" y="324259"/>
                </a:lnTo>
                <a:lnTo>
                  <a:pt x="5836674" y="0"/>
                </a:lnTo>
                <a:close/>
              </a:path>
            </a:pathLst>
          </a:custGeom>
          <a:solidFill>
            <a:srgbClr val="E5E1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76A64AA-3FB2-5DA5-211F-D6F183C3CC59}"/>
              </a:ext>
            </a:extLst>
          </p:cNvPr>
          <p:cNvSpPr txBox="1"/>
          <p:nvPr/>
        </p:nvSpPr>
        <p:spPr>
          <a:xfrm>
            <a:off x="640774" y="8313351"/>
            <a:ext cx="5382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A9FCA-80CF-324F-B5B6-99566A2C205D}"/>
              </a:ext>
            </a:extLst>
          </p:cNvPr>
          <p:cNvSpPr txBox="1"/>
          <p:nvPr/>
        </p:nvSpPr>
        <p:spPr>
          <a:xfrm>
            <a:off x="697113" y="8733407"/>
            <a:ext cx="3691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7550" indent="-285750">
              <a:buFont typeface="Arial" panose="020B0604020202020204" pitchFamily="34" charset="0"/>
              <a:buChar char="•"/>
            </a:pPr>
            <a:r>
              <a:rPr lang="en-US" dirty="0"/>
              <a:t>Clear and refer to data</a:t>
            </a:r>
          </a:p>
          <a:p>
            <a:pPr marL="717550" indent="-285750"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717550" indent="-285750">
              <a:buFont typeface="Arial" panose="020B0604020202020204" pitchFamily="34" charset="0"/>
              <a:buChar char="•"/>
            </a:pPr>
            <a:r>
              <a:rPr lang="en-US" dirty="0"/>
              <a:t>Use underscore not space</a:t>
            </a:r>
          </a:p>
          <a:p>
            <a:pPr marL="717550" indent="-285750">
              <a:buFont typeface="Arial" panose="020B0604020202020204" pitchFamily="34" charset="0"/>
              <a:buChar char="•"/>
            </a:pPr>
            <a:r>
              <a:rPr lang="en-US" dirty="0"/>
              <a:t>plural</a:t>
            </a:r>
          </a:p>
          <a:p>
            <a:pPr marL="7175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3CBCB4-4A10-F95F-FDBB-463A91F133D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48" y="9938552"/>
            <a:ext cx="546642" cy="5194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2825DD-1D80-3EB3-CB03-3EC5450593B1}"/>
              </a:ext>
            </a:extLst>
          </p:cNvPr>
          <p:cNvSpPr txBox="1"/>
          <p:nvPr/>
        </p:nvSpPr>
        <p:spPr>
          <a:xfrm>
            <a:off x="1805008" y="10022765"/>
            <a:ext cx="413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/>
            <a:r>
              <a:rPr lang="en-US" dirty="0"/>
              <a:t>employees – </a:t>
            </a:r>
            <a:r>
              <a:rPr lang="en-US" dirty="0" err="1"/>
              <a:t>products_supplier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C93B9FE-9D20-FED5-7BFA-6C5CE67000D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45" y="10608302"/>
            <a:ext cx="547501" cy="5367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229063-8440-8A89-6235-24BEDFD3B0A3}"/>
              </a:ext>
            </a:extLst>
          </p:cNvPr>
          <p:cNvSpPr txBox="1"/>
          <p:nvPr/>
        </p:nvSpPr>
        <p:spPr>
          <a:xfrm>
            <a:off x="1805008" y="10646409"/>
            <a:ext cx="413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/>
            <a:r>
              <a:rPr lang="en-US" dirty="0"/>
              <a:t>student – product supplier – </a:t>
            </a:r>
            <a:r>
              <a:rPr lang="en-US" dirty="0" err="1"/>
              <a:t>st_pt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51F833-F50D-D902-5C8F-32344A4C82E8}"/>
              </a:ext>
            </a:extLst>
          </p:cNvPr>
          <p:cNvSpPr txBox="1"/>
          <p:nvPr/>
        </p:nvSpPr>
        <p:spPr>
          <a:xfrm>
            <a:off x="785227" y="11566309"/>
            <a:ext cx="5382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8454E0-BF15-2FCF-48EB-B7161F6AA07F}"/>
              </a:ext>
            </a:extLst>
          </p:cNvPr>
          <p:cNvSpPr txBox="1"/>
          <p:nvPr/>
        </p:nvSpPr>
        <p:spPr>
          <a:xfrm>
            <a:off x="697113" y="12074435"/>
            <a:ext cx="2496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7550" indent="-285750">
              <a:buFont typeface="Arial" panose="020B0604020202020204" pitchFamily="34" charset="0"/>
              <a:buChar char="•"/>
            </a:pPr>
            <a:r>
              <a:rPr lang="en-US" dirty="0"/>
              <a:t>Singular</a:t>
            </a:r>
          </a:p>
          <a:p>
            <a:pPr marL="717550" indent="-285750"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717550" indent="-285750">
              <a:buFont typeface="Arial" panose="020B0604020202020204" pitchFamily="34" charset="0"/>
              <a:buChar char="•"/>
            </a:pPr>
            <a:r>
              <a:rPr lang="en-US" dirty="0"/>
              <a:t>Different to the table and other fields</a:t>
            </a:r>
          </a:p>
          <a:p>
            <a:pPr marL="7175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877B3D-AFD5-495E-674C-2D8F4200705F}"/>
              </a:ext>
            </a:extLst>
          </p:cNvPr>
          <p:cNvSpPr txBox="1"/>
          <p:nvPr/>
        </p:nvSpPr>
        <p:spPr>
          <a:xfrm>
            <a:off x="4184872" y="12016163"/>
            <a:ext cx="183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75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717550" indent="-285750">
              <a:buFont typeface="Arial" panose="020B0604020202020204" pitchFamily="34" charset="0"/>
              <a:buChar char="•"/>
            </a:pPr>
            <a:r>
              <a:rPr lang="en-US" dirty="0"/>
              <a:t>names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E037F88-471D-ADAB-496C-9059E146E0A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276" y="12952808"/>
            <a:ext cx="546642" cy="51943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0C63732-52B9-47CA-5F5B-C22AB2247393}"/>
              </a:ext>
            </a:extLst>
          </p:cNvPr>
          <p:cNvSpPr txBox="1"/>
          <p:nvPr/>
        </p:nvSpPr>
        <p:spPr>
          <a:xfrm>
            <a:off x="4184872" y="12863795"/>
            <a:ext cx="210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75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717550" indent="-285750">
              <a:buFont typeface="Arial" panose="020B0604020202020204" pitchFamily="34" charset="0"/>
              <a:buChar char="•"/>
            </a:pPr>
            <a:r>
              <a:rPr lang="en-US" dirty="0" err="1"/>
              <a:t>Product_id</a:t>
            </a:r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EE7DCAB-D54B-04D4-7D45-EA3D622C3F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837" y="12069708"/>
            <a:ext cx="547501" cy="53673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A63500E-FB69-27A2-C86C-44C26BD153E6}"/>
              </a:ext>
            </a:extLst>
          </p:cNvPr>
          <p:cNvSpPr txBox="1"/>
          <p:nvPr/>
        </p:nvSpPr>
        <p:spPr>
          <a:xfrm>
            <a:off x="7108195" y="616440"/>
            <a:ext cx="582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#</a:t>
            </a:r>
            <a:r>
              <a:rPr lang="en-US" dirty="0"/>
              <a:t> Data Types change for database to another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402847-1A48-B26F-3ED0-8BFD77787B29}"/>
              </a:ext>
            </a:extLst>
          </p:cNvPr>
          <p:cNvSpPr txBox="1"/>
          <p:nvPr/>
        </p:nvSpPr>
        <p:spPr>
          <a:xfrm>
            <a:off x="7205111" y="966310"/>
            <a:ext cx="5382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Types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6907E1-A64E-7246-BEC8-C401538EEFF1}"/>
              </a:ext>
            </a:extLst>
          </p:cNvPr>
          <p:cNvSpPr txBox="1"/>
          <p:nvPr/>
        </p:nvSpPr>
        <p:spPr>
          <a:xfrm>
            <a:off x="6967096" y="1335380"/>
            <a:ext cx="5670232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75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String: sequence of characters such as letters, numbers(ASCII), or punctuation</a:t>
            </a:r>
          </a:p>
          <a:p>
            <a:pPr marL="7175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Integers: store numbers</a:t>
            </a:r>
          </a:p>
          <a:p>
            <a:pPr marL="7175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Floats: store fractional numbers</a:t>
            </a:r>
          </a:p>
        </p:txBody>
      </p:sp>
      <p:sp>
        <p:nvSpPr>
          <p:cNvPr id="63" name="object 105">
            <a:extLst>
              <a:ext uri="{FF2B5EF4-FFF2-40B4-BE49-F238E27FC236}">
                <a16:creationId xmlns:a16="http://schemas.microsoft.com/office/drawing/2014/main" id="{98AC436D-FDB6-CC19-2B09-1442E872A4AD}"/>
              </a:ext>
            </a:extLst>
          </p:cNvPr>
          <p:cNvSpPr/>
          <p:nvPr/>
        </p:nvSpPr>
        <p:spPr>
          <a:xfrm>
            <a:off x="7101251" y="3053359"/>
            <a:ext cx="5836920" cy="454025"/>
          </a:xfrm>
          <a:custGeom>
            <a:avLst/>
            <a:gdLst/>
            <a:ahLst/>
            <a:cxnLst/>
            <a:rect l="l" t="t" r="r" b="b"/>
            <a:pathLst>
              <a:path w="5836920" h="454025">
                <a:moveTo>
                  <a:pt x="5804248" y="0"/>
                </a:moveTo>
                <a:lnTo>
                  <a:pt x="32425" y="0"/>
                </a:lnTo>
                <a:lnTo>
                  <a:pt x="19804" y="2548"/>
                </a:lnTo>
                <a:lnTo>
                  <a:pt x="9497" y="9497"/>
                </a:lnTo>
                <a:lnTo>
                  <a:pt x="2548" y="19804"/>
                </a:lnTo>
                <a:lnTo>
                  <a:pt x="0" y="32425"/>
                </a:lnTo>
                <a:lnTo>
                  <a:pt x="0" y="453963"/>
                </a:lnTo>
                <a:lnTo>
                  <a:pt x="5836674" y="453963"/>
                </a:lnTo>
                <a:lnTo>
                  <a:pt x="5836674" y="32425"/>
                </a:lnTo>
                <a:lnTo>
                  <a:pt x="5834125" y="19804"/>
                </a:lnTo>
                <a:lnTo>
                  <a:pt x="5827176" y="9497"/>
                </a:lnTo>
                <a:lnTo>
                  <a:pt x="5816869" y="2548"/>
                </a:lnTo>
                <a:lnTo>
                  <a:pt x="5804248" y="0"/>
                </a:lnTo>
                <a:close/>
              </a:path>
            </a:pathLst>
          </a:custGeom>
          <a:solidFill>
            <a:srgbClr val="0519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06">
            <a:extLst>
              <a:ext uri="{FF2B5EF4-FFF2-40B4-BE49-F238E27FC236}">
                <a16:creationId xmlns:a16="http://schemas.microsoft.com/office/drawing/2014/main" id="{46DA81A1-A1BD-F4FA-EE2D-E3E50721F398}"/>
              </a:ext>
            </a:extLst>
          </p:cNvPr>
          <p:cNvSpPr/>
          <p:nvPr/>
        </p:nvSpPr>
        <p:spPr>
          <a:xfrm>
            <a:off x="7108715" y="30533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453963" y="0"/>
                </a:moveTo>
                <a:lnTo>
                  <a:pt x="32425" y="0"/>
                </a:lnTo>
                <a:lnTo>
                  <a:pt x="19804" y="2548"/>
                </a:lnTo>
                <a:lnTo>
                  <a:pt x="9497" y="9497"/>
                </a:lnTo>
                <a:lnTo>
                  <a:pt x="2548" y="19804"/>
                </a:lnTo>
                <a:lnTo>
                  <a:pt x="0" y="32425"/>
                </a:lnTo>
                <a:lnTo>
                  <a:pt x="0" y="453963"/>
                </a:lnTo>
                <a:lnTo>
                  <a:pt x="453963" y="453963"/>
                </a:lnTo>
                <a:lnTo>
                  <a:pt x="453963" y="0"/>
                </a:lnTo>
                <a:close/>
              </a:path>
            </a:pathLst>
          </a:custGeom>
          <a:solidFill>
            <a:srgbClr val="03EF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5" name="object 107">
            <a:extLst>
              <a:ext uri="{FF2B5EF4-FFF2-40B4-BE49-F238E27FC236}">
                <a16:creationId xmlns:a16="http://schemas.microsoft.com/office/drawing/2014/main" id="{7EF90197-519C-F68B-3190-0CEAC5AFFEC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9872" y="3203618"/>
            <a:ext cx="120819" cy="15350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7131C57-4BF7-1343-4C67-B23B69C2DEF6}"/>
              </a:ext>
            </a:extLst>
          </p:cNvPr>
          <p:cNvSpPr txBox="1"/>
          <p:nvPr/>
        </p:nvSpPr>
        <p:spPr>
          <a:xfrm>
            <a:off x="7579270" y="3070337"/>
            <a:ext cx="471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Schema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602368-D98B-352C-6BC4-9D3FFBCF2461}"/>
              </a:ext>
            </a:extLst>
          </p:cNvPr>
          <p:cNvSpPr txBox="1"/>
          <p:nvPr/>
        </p:nvSpPr>
        <p:spPr>
          <a:xfrm>
            <a:off x="7101251" y="3525817"/>
            <a:ext cx="5836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/>
            <a:r>
              <a:rPr lang="en-US" dirty="0"/>
              <a:t>Shows database’s design such as tables, relationships between tables and datatype of each field</a:t>
            </a:r>
          </a:p>
        </p:txBody>
      </p:sp>
      <p:pic>
        <p:nvPicPr>
          <p:cNvPr id="1030" name="Picture 6" descr="What is a Database Schema?">
            <a:extLst>
              <a:ext uri="{FF2B5EF4-FFF2-40B4-BE49-F238E27FC236}">
                <a16:creationId xmlns:a16="http://schemas.microsoft.com/office/drawing/2014/main" id="{A84B089C-840E-7E37-F9C1-98A9CCE9C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4987379"/>
            <a:ext cx="45529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E158205-8BF6-779E-A059-8C94452F9940}"/>
              </a:ext>
            </a:extLst>
          </p:cNvPr>
          <p:cNvSpPr txBox="1"/>
          <p:nvPr/>
        </p:nvSpPr>
        <p:spPr>
          <a:xfrm>
            <a:off x="7110757" y="8535581"/>
            <a:ext cx="5382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Main Keywords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1E988C4-5414-817B-2B79-730DC87943A9}"/>
              </a:ext>
            </a:extLst>
          </p:cNvPr>
          <p:cNvSpPr txBox="1"/>
          <p:nvPr/>
        </p:nvSpPr>
        <p:spPr>
          <a:xfrm>
            <a:off x="7139945" y="8914531"/>
            <a:ext cx="5836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/>
            <a:r>
              <a:rPr lang="en-US" dirty="0"/>
              <a:t># Used to Indicate what operations to perform</a:t>
            </a:r>
          </a:p>
          <a:p>
            <a:pPr marL="774700" indent="-342900">
              <a:buFont typeface="+mj-lt"/>
              <a:buAutoNum type="arabicPeriod"/>
            </a:pPr>
            <a:r>
              <a:rPr lang="en-US" b="1" dirty="0"/>
              <a:t>SELECT: </a:t>
            </a:r>
            <a:r>
              <a:rPr lang="en-US" dirty="0"/>
              <a:t>which fields to be selected</a:t>
            </a:r>
          </a:p>
          <a:p>
            <a:pPr marL="774700" indent="-342900">
              <a:buFont typeface="+mj-lt"/>
              <a:buAutoNum type="arabicPeriod"/>
            </a:pPr>
            <a:r>
              <a:rPr lang="en-US" b="1" dirty="0"/>
              <a:t>FROM: </a:t>
            </a:r>
            <a:r>
              <a:rPr lang="en-US" dirty="0"/>
              <a:t>indicates the table which these fields are located</a:t>
            </a:r>
            <a:endParaRPr lang="en-US" b="1" dirty="0"/>
          </a:p>
        </p:txBody>
      </p:sp>
      <p:sp>
        <p:nvSpPr>
          <p:cNvPr id="102" name="object 136">
            <a:extLst>
              <a:ext uri="{FF2B5EF4-FFF2-40B4-BE49-F238E27FC236}">
                <a16:creationId xmlns:a16="http://schemas.microsoft.com/office/drawing/2014/main" id="{0D866426-0BF4-9A2B-B9F9-21E4B8DA7693}"/>
              </a:ext>
            </a:extLst>
          </p:cNvPr>
          <p:cNvSpPr/>
          <p:nvPr/>
        </p:nvSpPr>
        <p:spPr>
          <a:xfrm>
            <a:off x="7116313" y="10097629"/>
            <a:ext cx="5836920" cy="324485"/>
          </a:xfrm>
          <a:custGeom>
            <a:avLst/>
            <a:gdLst/>
            <a:ahLst/>
            <a:cxnLst/>
            <a:rect l="l" t="t" r="r" b="b"/>
            <a:pathLst>
              <a:path w="5836920" h="324484">
                <a:moveTo>
                  <a:pt x="5836674" y="0"/>
                </a:moveTo>
                <a:lnTo>
                  <a:pt x="0" y="0"/>
                </a:lnTo>
                <a:lnTo>
                  <a:pt x="0" y="324259"/>
                </a:lnTo>
                <a:lnTo>
                  <a:pt x="5836674" y="324259"/>
                </a:lnTo>
                <a:lnTo>
                  <a:pt x="5836674" y="0"/>
                </a:lnTo>
                <a:close/>
              </a:path>
            </a:pathLst>
          </a:custGeom>
          <a:solidFill>
            <a:srgbClr val="E5E1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38">
            <a:extLst>
              <a:ext uri="{FF2B5EF4-FFF2-40B4-BE49-F238E27FC236}">
                <a16:creationId xmlns:a16="http://schemas.microsoft.com/office/drawing/2014/main" id="{9635CE88-1C0C-1BE3-7A4F-DD063BC6C27F}"/>
              </a:ext>
            </a:extLst>
          </p:cNvPr>
          <p:cNvSpPr/>
          <p:nvPr/>
        </p:nvSpPr>
        <p:spPr>
          <a:xfrm>
            <a:off x="7116313" y="10421889"/>
            <a:ext cx="5836920" cy="3258156"/>
          </a:xfrm>
          <a:custGeom>
            <a:avLst/>
            <a:gdLst/>
            <a:ahLst/>
            <a:cxnLst/>
            <a:rect l="l" t="t" r="r" b="b"/>
            <a:pathLst>
              <a:path w="5836920" h="1686559">
                <a:moveTo>
                  <a:pt x="5836674" y="0"/>
                </a:moveTo>
                <a:lnTo>
                  <a:pt x="0" y="0"/>
                </a:lnTo>
                <a:lnTo>
                  <a:pt x="0" y="1653724"/>
                </a:lnTo>
                <a:lnTo>
                  <a:pt x="2548" y="1666345"/>
                </a:lnTo>
                <a:lnTo>
                  <a:pt x="9497" y="1676652"/>
                </a:lnTo>
                <a:lnTo>
                  <a:pt x="19804" y="1683602"/>
                </a:lnTo>
                <a:lnTo>
                  <a:pt x="32426" y="1686150"/>
                </a:lnTo>
                <a:lnTo>
                  <a:pt x="5804248" y="1686150"/>
                </a:lnTo>
                <a:lnTo>
                  <a:pt x="5816869" y="1683602"/>
                </a:lnTo>
                <a:lnTo>
                  <a:pt x="5827176" y="1676652"/>
                </a:lnTo>
                <a:lnTo>
                  <a:pt x="5834125" y="1666345"/>
                </a:lnTo>
                <a:lnTo>
                  <a:pt x="5836674" y="1653724"/>
                </a:lnTo>
                <a:lnTo>
                  <a:pt x="5836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04" name="object 139">
            <a:extLst>
              <a:ext uri="{FF2B5EF4-FFF2-40B4-BE49-F238E27FC236}">
                <a16:creationId xmlns:a16="http://schemas.microsoft.com/office/drawing/2014/main" id="{80447036-AC1E-201E-05C4-F7453A525EAA}"/>
              </a:ext>
            </a:extLst>
          </p:cNvPr>
          <p:cNvSpPr/>
          <p:nvPr/>
        </p:nvSpPr>
        <p:spPr>
          <a:xfrm>
            <a:off x="7101251" y="10421888"/>
            <a:ext cx="5851983" cy="3276637"/>
          </a:xfrm>
          <a:custGeom>
            <a:avLst/>
            <a:gdLst/>
            <a:ahLst/>
            <a:cxnLst/>
            <a:rect l="l" t="t" r="r" b="b"/>
            <a:pathLst>
              <a:path w="5836920" h="1686559">
                <a:moveTo>
                  <a:pt x="8106" y="0"/>
                </a:moveTo>
                <a:lnTo>
                  <a:pt x="0" y="0"/>
                </a:lnTo>
                <a:lnTo>
                  <a:pt x="0" y="1653724"/>
                </a:lnTo>
                <a:lnTo>
                  <a:pt x="2548" y="1666345"/>
                </a:lnTo>
                <a:lnTo>
                  <a:pt x="9497" y="1676652"/>
                </a:lnTo>
                <a:lnTo>
                  <a:pt x="19804" y="1683602"/>
                </a:lnTo>
                <a:lnTo>
                  <a:pt x="32426" y="1686150"/>
                </a:lnTo>
                <a:lnTo>
                  <a:pt x="32426" y="1678043"/>
                </a:lnTo>
                <a:lnTo>
                  <a:pt x="22959" y="1676132"/>
                </a:lnTo>
                <a:lnTo>
                  <a:pt x="15229" y="1670920"/>
                </a:lnTo>
                <a:lnTo>
                  <a:pt x="10017" y="1663190"/>
                </a:lnTo>
                <a:lnTo>
                  <a:pt x="8106" y="1653724"/>
                </a:lnTo>
                <a:lnTo>
                  <a:pt x="8106" y="0"/>
                </a:lnTo>
                <a:close/>
              </a:path>
              <a:path w="5836920" h="1686559">
                <a:moveTo>
                  <a:pt x="5804248" y="1678043"/>
                </a:moveTo>
                <a:lnTo>
                  <a:pt x="32426" y="1678043"/>
                </a:lnTo>
                <a:lnTo>
                  <a:pt x="32426" y="1686150"/>
                </a:lnTo>
                <a:lnTo>
                  <a:pt x="5804248" y="1686150"/>
                </a:lnTo>
                <a:lnTo>
                  <a:pt x="5804248" y="1678043"/>
                </a:lnTo>
                <a:close/>
              </a:path>
              <a:path w="5836920" h="1686559">
                <a:moveTo>
                  <a:pt x="5836673" y="0"/>
                </a:moveTo>
                <a:lnTo>
                  <a:pt x="5828567" y="0"/>
                </a:lnTo>
                <a:lnTo>
                  <a:pt x="5828567" y="1653724"/>
                </a:lnTo>
                <a:lnTo>
                  <a:pt x="5826656" y="1663190"/>
                </a:lnTo>
                <a:lnTo>
                  <a:pt x="5821444" y="1670920"/>
                </a:lnTo>
                <a:lnTo>
                  <a:pt x="5813714" y="1676132"/>
                </a:lnTo>
                <a:lnTo>
                  <a:pt x="5804248" y="1678043"/>
                </a:lnTo>
                <a:lnTo>
                  <a:pt x="5804248" y="1686150"/>
                </a:lnTo>
                <a:lnTo>
                  <a:pt x="5816869" y="1683602"/>
                </a:lnTo>
                <a:lnTo>
                  <a:pt x="5827176" y="1676652"/>
                </a:lnTo>
                <a:lnTo>
                  <a:pt x="5834125" y="1666345"/>
                </a:lnTo>
                <a:lnTo>
                  <a:pt x="5836673" y="1653724"/>
                </a:lnTo>
                <a:lnTo>
                  <a:pt x="5836673" y="0"/>
                </a:lnTo>
                <a:close/>
              </a:path>
              <a:path w="5836920" h="1686559">
                <a:moveTo>
                  <a:pt x="5828567" y="0"/>
                </a:moveTo>
                <a:lnTo>
                  <a:pt x="8106" y="0"/>
                </a:lnTo>
                <a:lnTo>
                  <a:pt x="8106" y="8106"/>
                </a:lnTo>
                <a:lnTo>
                  <a:pt x="5828567" y="8106"/>
                </a:lnTo>
                <a:lnTo>
                  <a:pt x="5828567" y="0"/>
                </a:lnTo>
                <a:close/>
              </a:path>
            </a:pathLst>
          </a:custGeom>
          <a:solidFill>
            <a:srgbClr val="E5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73BCB4E-3E55-F6F8-CBC4-AD86CBE6482A}"/>
              </a:ext>
            </a:extLst>
          </p:cNvPr>
          <p:cNvSpPr txBox="1"/>
          <p:nvPr/>
        </p:nvSpPr>
        <p:spPr>
          <a:xfrm>
            <a:off x="7123154" y="10083800"/>
            <a:ext cx="5382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fields using wildcard character (*)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A424F1C-726F-DDCE-7294-489FF0AE5343}"/>
              </a:ext>
            </a:extLst>
          </p:cNvPr>
          <p:cNvSpPr txBox="1"/>
          <p:nvPr/>
        </p:nvSpPr>
        <p:spPr>
          <a:xfrm>
            <a:off x="13935964" y="3360380"/>
            <a:ext cx="3736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id, title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name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books;</a:t>
            </a:r>
          </a:p>
        </p:txBody>
      </p:sp>
      <p:sp>
        <p:nvSpPr>
          <p:cNvPr id="121" name="object 157">
            <a:extLst>
              <a:ext uri="{FF2B5EF4-FFF2-40B4-BE49-F238E27FC236}">
                <a16:creationId xmlns:a16="http://schemas.microsoft.com/office/drawing/2014/main" id="{6BCC39F1-CFFC-026B-8038-8854BE6D7E3A}"/>
              </a:ext>
            </a:extLst>
          </p:cNvPr>
          <p:cNvSpPr/>
          <p:nvPr/>
        </p:nvSpPr>
        <p:spPr>
          <a:xfrm>
            <a:off x="13426979" y="303877"/>
            <a:ext cx="5836920" cy="324485"/>
          </a:xfrm>
          <a:custGeom>
            <a:avLst/>
            <a:gdLst/>
            <a:ahLst/>
            <a:cxnLst/>
            <a:rect l="l" t="t" r="r" b="b"/>
            <a:pathLst>
              <a:path w="5836919" h="324485">
                <a:moveTo>
                  <a:pt x="5836674" y="0"/>
                </a:moveTo>
                <a:lnTo>
                  <a:pt x="0" y="0"/>
                </a:lnTo>
                <a:lnTo>
                  <a:pt x="0" y="324259"/>
                </a:lnTo>
                <a:lnTo>
                  <a:pt x="5836674" y="324259"/>
                </a:lnTo>
                <a:lnTo>
                  <a:pt x="5836674" y="0"/>
                </a:lnTo>
                <a:close/>
              </a:path>
            </a:pathLst>
          </a:custGeom>
          <a:solidFill>
            <a:srgbClr val="E5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F318D36-D47F-9C45-C159-8DC3FCD7A7EA}"/>
              </a:ext>
            </a:extLst>
          </p:cNvPr>
          <p:cNvSpPr txBox="1"/>
          <p:nvPr/>
        </p:nvSpPr>
        <p:spPr>
          <a:xfrm>
            <a:off x="13424313" y="308980"/>
            <a:ext cx="5382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limit number of records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B190B8C-74DC-154B-A097-248EF3330EA3}"/>
              </a:ext>
            </a:extLst>
          </p:cNvPr>
          <p:cNvSpPr txBox="1"/>
          <p:nvPr/>
        </p:nvSpPr>
        <p:spPr>
          <a:xfrm>
            <a:off x="13512830" y="2942613"/>
            <a:ext cx="583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/>
            <a:r>
              <a:rPr lang="en-US" dirty="0"/>
              <a:t>Rename columns in result set using keyword </a:t>
            </a:r>
            <a:r>
              <a:rPr lang="en-US" b="1" dirty="0"/>
              <a:t>AS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52A3004C-ABF3-7A66-AFE5-53FCA4DEB3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64272" y="4125810"/>
            <a:ext cx="4928884" cy="945738"/>
          </a:xfrm>
          <a:prstGeom prst="rect">
            <a:avLst/>
          </a:prstGeom>
        </p:spPr>
      </p:pic>
      <p:sp>
        <p:nvSpPr>
          <p:cNvPr id="140" name="object 166">
            <a:extLst>
              <a:ext uri="{FF2B5EF4-FFF2-40B4-BE49-F238E27FC236}">
                <a16:creationId xmlns:a16="http://schemas.microsoft.com/office/drawing/2014/main" id="{131318EE-92FF-D988-8B9C-CA7DF04A5916}"/>
              </a:ext>
            </a:extLst>
          </p:cNvPr>
          <p:cNvSpPr/>
          <p:nvPr/>
        </p:nvSpPr>
        <p:spPr>
          <a:xfrm>
            <a:off x="13426981" y="5557116"/>
            <a:ext cx="5836920" cy="454025"/>
          </a:xfrm>
          <a:custGeom>
            <a:avLst/>
            <a:gdLst/>
            <a:ahLst/>
            <a:cxnLst/>
            <a:rect l="l" t="t" r="r" b="b"/>
            <a:pathLst>
              <a:path w="5836919" h="454025">
                <a:moveTo>
                  <a:pt x="5804248" y="0"/>
                </a:moveTo>
                <a:lnTo>
                  <a:pt x="32425" y="0"/>
                </a:lnTo>
                <a:lnTo>
                  <a:pt x="19804" y="2548"/>
                </a:lnTo>
                <a:lnTo>
                  <a:pt x="9497" y="9497"/>
                </a:lnTo>
                <a:lnTo>
                  <a:pt x="2548" y="19804"/>
                </a:lnTo>
                <a:lnTo>
                  <a:pt x="0" y="32425"/>
                </a:lnTo>
                <a:lnTo>
                  <a:pt x="0" y="453963"/>
                </a:lnTo>
                <a:lnTo>
                  <a:pt x="5836674" y="453963"/>
                </a:lnTo>
                <a:lnTo>
                  <a:pt x="5836674" y="32425"/>
                </a:lnTo>
                <a:lnTo>
                  <a:pt x="5834125" y="19804"/>
                </a:lnTo>
                <a:lnTo>
                  <a:pt x="5827176" y="9497"/>
                </a:lnTo>
                <a:lnTo>
                  <a:pt x="5816869" y="2548"/>
                </a:lnTo>
                <a:lnTo>
                  <a:pt x="5804248" y="0"/>
                </a:lnTo>
                <a:close/>
              </a:path>
            </a:pathLst>
          </a:custGeom>
          <a:solidFill>
            <a:srgbClr val="0519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67">
            <a:extLst>
              <a:ext uri="{FF2B5EF4-FFF2-40B4-BE49-F238E27FC236}">
                <a16:creationId xmlns:a16="http://schemas.microsoft.com/office/drawing/2014/main" id="{6E96C156-DBBF-E2C3-5629-7E284C67B4DB}"/>
              </a:ext>
            </a:extLst>
          </p:cNvPr>
          <p:cNvSpPr/>
          <p:nvPr/>
        </p:nvSpPr>
        <p:spPr>
          <a:xfrm>
            <a:off x="13426981" y="5557116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453963" y="0"/>
                </a:moveTo>
                <a:lnTo>
                  <a:pt x="32425" y="0"/>
                </a:lnTo>
                <a:lnTo>
                  <a:pt x="19804" y="2548"/>
                </a:lnTo>
                <a:lnTo>
                  <a:pt x="9497" y="9497"/>
                </a:lnTo>
                <a:lnTo>
                  <a:pt x="2548" y="19804"/>
                </a:lnTo>
                <a:lnTo>
                  <a:pt x="0" y="32425"/>
                </a:lnTo>
                <a:lnTo>
                  <a:pt x="0" y="453963"/>
                </a:lnTo>
                <a:lnTo>
                  <a:pt x="453963" y="453963"/>
                </a:lnTo>
                <a:lnTo>
                  <a:pt x="453963" y="0"/>
                </a:lnTo>
                <a:close/>
              </a:path>
            </a:pathLst>
          </a:custGeom>
          <a:solidFill>
            <a:srgbClr val="03EF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7" name="object 168">
            <a:extLst>
              <a:ext uri="{FF2B5EF4-FFF2-40B4-BE49-F238E27FC236}">
                <a16:creationId xmlns:a16="http://schemas.microsoft.com/office/drawing/2014/main" id="{8D6B380C-DF71-847B-873E-5A90319CF41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93484" y="5727223"/>
            <a:ext cx="120819" cy="153504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E65A2611-8152-2D6C-07E9-52E089F3236A}"/>
              </a:ext>
            </a:extLst>
          </p:cNvPr>
          <p:cNvSpPr txBox="1"/>
          <p:nvPr/>
        </p:nvSpPr>
        <p:spPr>
          <a:xfrm>
            <a:off x="13935964" y="5617715"/>
            <a:ext cx="538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Unique values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3DC113C-2106-C680-47A2-CDD7F93BB595}"/>
              </a:ext>
            </a:extLst>
          </p:cNvPr>
          <p:cNvSpPr txBox="1"/>
          <p:nvPr/>
        </p:nvSpPr>
        <p:spPr>
          <a:xfrm>
            <a:off x="13593484" y="6225098"/>
            <a:ext cx="2046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author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books;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98A2D83-EEDD-4B94-287B-2C9926C7838B}"/>
              </a:ext>
            </a:extLst>
          </p:cNvPr>
          <p:cNvSpPr txBox="1"/>
          <p:nvPr/>
        </p:nvSpPr>
        <p:spPr>
          <a:xfrm>
            <a:off x="16627418" y="6133295"/>
            <a:ext cx="2394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 DISTINCT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author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books;</a:t>
            </a:r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B9534C67-B639-BC6E-8B0D-6F619D111D8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8468"/>
          <a:stretch/>
        </p:blipFill>
        <p:spPr>
          <a:xfrm>
            <a:off x="13659594" y="7478290"/>
            <a:ext cx="1682330" cy="2667372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7E8C1159-B518-C357-A3FC-DB3B7ED433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26694" y="7491888"/>
            <a:ext cx="2362530" cy="2562583"/>
          </a:xfrm>
          <a:prstGeom prst="rect">
            <a:avLst/>
          </a:prstGeom>
        </p:spPr>
      </p:pic>
      <p:sp>
        <p:nvSpPr>
          <p:cNvPr id="179" name="object 166">
            <a:extLst>
              <a:ext uri="{FF2B5EF4-FFF2-40B4-BE49-F238E27FC236}">
                <a16:creationId xmlns:a16="http://schemas.microsoft.com/office/drawing/2014/main" id="{558BB32E-9E96-0BC0-0CAD-3BBCDAFEFAB4}"/>
              </a:ext>
            </a:extLst>
          </p:cNvPr>
          <p:cNvSpPr/>
          <p:nvPr/>
        </p:nvSpPr>
        <p:spPr>
          <a:xfrm>
            <a:off x="13452468" y="10264059"/>
            <a:ext cx="5836920" cy="454025"/>
          </a:xfrm>
          <a:custGeom>
            <a:avLst/>
            <a:gdLst/>
            <a:ahLst/>
            <a:cxnLst/>
            <a:rect l="l" t="t" r="r" b="b"/>
            <a:pathLst>
              <a:path w="5836919" h="454025">
                <a:moveTo>
                  <a:pt x="5804248" y="0"/>
                </a:moveTo>
                <a:lnTo>
                  <a:pt x="32425" y="0"/>
                </a:lnTo>
                <a:lnTo>
                  <a:pt x="19804" y="2548"/>
                </a:lnTo>
                <a:lnTo>
                  <a:pt x="9497" y="9497"/>
                </a:lnTo>
                <a:lnTo>
                  <a:pt x="2548" y="19804"/>
                </a:lnTo>
                <a:lnTo>
                  <a:pt x="0" y="32425"/>
                </a:lnTo>
                <a:lnTo>
                  <a:pt x="0" y="453963"/>
                </a:lnTo>
                <a:lnTo>
                  <a:pt x="5836674" y="453963"/>
                </a:lnTo>
                <a:lnTo>
                  <a:pt x="5836674" y="32425"/>
                </a:lnTo>
                <a:lnTo>
                  <a:pt x="5834125" y="19804"/>
                </a:lnTo>
                <a:lnTo>
                  <a:pt x="5827176" y="9497"/>
                </a:lnTo>
                <a:lnTo>
                  <a:pt x="5816869" y="2548"/>
                </a:lnTo>
                <a:lnTo>
                  <a:pt x="5804248" y="0"/>
                </a:lnTo>
                <a:close/>
              </a:path>
            </a:pathLst>
          </a:custGeom>
          <a:solidFill>
            <a:srgbClr val="0519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67">
            <a:extLst>
              <a:ext uri="{FF2B5EF4-FFF2-40B4-BE49-F238E27FC236}">
                <a16:creationId xmlns:a16="http://schemas.microsoft.com/office/drawing/2014/main" id="{620623DE-8420-274F-F9E4-D8A2F154DD01}"/>
              </a:ext>
            </a:extLst>
          </p:cNvPr>
          <p:cNvSpPr/>
          <p:nvPr/>
        </p:nvSpPr>
        <p:spPr>
          <a:xfrm>
            <a:off x="13452468" y="10264059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453963" y="0"/>
                </a:moveTo>
                <a:lnTo>
                  <a:pt x="32425" y="0"/>
                </a:lnTo>
                <a:lnTo>
                  <a:pt x="19804" y="2548"/>
                </a:lnTo>
                <a:lnTo>
                  <a:pt x="9497" y="9497"/>
                </a:lnTo>
                <a:lnTo>
                  <a:pt x="2548" y="19804"/>
                </a:lnTo>
                <a:lnTo>
                  <a:pt x="0" y="32425"/>
                </a:lnTo>
                <a:lnTo>
                  <a:pt x="0" y="453963"/>
                </a:lnTo>
                <a:lnTo>
                  <a:pt x="453963" y="453963"/>
                </a:lnTo>
                <a:lnTo>
                  <a:pt x="453963" y="0"/>
                </a:lnTo>
                <a:close/>
              </a:path>
            </a:pathLst>
          </a:custGeom>
          <a:solidFill>
            <a:srgbClr val="03EF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2" name="object 168">
            <a:extLst>
              <a:ext uri="{FF2B5EF4-FFF2-40B4-BE49-F238E27FC236}">
                <a16:creationId xmlns:a16="http://schemas.microsoft.com/office/drawing/2014/main" id="{F7F129B6-85F5-4661-77D7-7B97F96FA5C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18971" y="10434166"/>
            <a:ext cx="120819" cy="153504"/>
          </a:xfrm>
          <a:prstGeom prst="rect">
            <a:avLst/>
          </a:prstGeom>
        </p:spPr>
      </p:pic>
      <p:sp>
        <p:nvSpPr>
          <p:cNvPr id="185" name="object 170">
            <a:extLst>
              <a:ext uri="{FF2B5EF4-FFF2-40B4-BE49-F238E27FC236}">
                <a16:creationId xmlns:a16="http://schemas.microsoft.com/office/drawing/2014/main" id="{F95D8AF6-6A53-E943-99EC-438991157950}"/>
              </a:ext>
            </a:extLst>
          </p:cNvPr>
          <p:cNvSpPr/>
          <p:nvPr/>
        </p:nvSpPr>
        <p:spPr>
          <a:xfrm>
            <a:off x="13452468" y="10718022"/>
            <a:ext cx="5836920" cy="2923146"/>
          </a:xfrm>
          <a:custGeom>
            <a:avLst/>
            <a:gdLst/>
            <a:ahLst/>
            <a:cxnLst/>
            <a:rect l="l" t="t" r="r" b="b"/>
            <a:pathLst>
              <a:path w="5836919" h="705484">
                <a:moveTo>
                  <a:pt x="5836674" y="0"/>
                </a:moveTo>
                <a:lnTo>
                  <a:pt x="0" y="0"/>
                </a:lnTo>
                <a:lnTo>
                  <a:pt x="0" y="672838"/>
                </a:lnTo>
                <a:lnTo>
                  <a:pt x="2548" y="685460"/>
                </a:lnTo>
                <a:lnTo>
                  <a:pt x="9497" y="695767"/>
                </a:lnTo>
                <a:lnTo>
                  <a:pt x="19804" y="702716"/>
                </a:lnTo>
                <a:lnTo>
                  <a:pt x="32426" y="705264"/>
                </a:lnTo>
                <a:lnTo>
                  <a:pt x="5804248" y="705264"/>
                </a:lnTo>
                <a:lnTo>
                  <a:pt x="5816869" y="702716"/>
                </a:lnTo>
                <a:lnTo>
                  <a:pt x="5827176" y="695767"/>
                </a:lnTo>
                <a:lnTo>
                  <a:pt x="5834125" y="685460"/>
                </a:lnTo>
                <a:lnTo>
                  <a:pt x="5836674" y="672838"/>
                </a:lnTo>
                <a:lnTo>
                  <a:pt x="5836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7" name="object 171">
            <a:extLst>
              <a:ext uri="{FF2B5EF4-FFF2-40B4-BE49-F238E27FC236}">
                <a16:creationId xmlns:a16="http://schemas.microsoft.com/office/drawing/2014/main" id="{9044752C-5EF3-FA3B-E159-796BD874981B}"/>
              </a:ext>
            </a:extLst>
          </p:cNvPr>
          <p:cNvSpPr/>
          <p:nvPr/>
        </p:nvSpPr>
        <p:spPr>
          <a:xfrm>
            <a:off x="13452466" y="10718023"/>
            <a:ext cx="5836920" cy="2947177"/>
          </a:xfrm>
          <a:custGeom>
            <a:avLst/>
            <a:gdLst/>
            <a:ahLst/>
            <a:cxnLst/>
            <a:rect l="l" t="t" r="r" b="b"/>
            <a:pathLst>
              <a:path w="5836919" h="705484">
                <a:moveTo>
                  <a:pt x="8106" y="0"/>
                </a:moveTo>
                <a:lnTo>
                  <a:pt x="0" y="0"/>
                </a:lnTo>
                <a:lnTo>
                  <a:pt x="0" y="672838"/>
                </a:lnTo>
                <a:lnTo>
                  <a:pt x="2548" y="685460"/>
                </a:lnTo>
                <a:lnTo>
                  <a:pt x="9497" y="695767"/>
                </a:lnTo>
                <a:lnTo>
                  <a:pt x="19804" y="702716"/>
                </a:lnTo>
                <a:lnTo>
                  <a:pt x="32426" y="705264"/>
                </a:lnTo>
                <a:lnTo>
                  <a:pt x="32426" y="697158"/>
                </a:lnTo>
                <a:lnTo>
                  <a:pt x="22960" y="695246"/>
                </a:lnTo>
                <a:lnTo>
                  <a:pt x="15229" y="690035"/>
                </a:lnTo>
                <a:lnTo>
                  <a:pt x="10017" y="682304"/>
                </a:lnTo>
                <a:lnTo>
                  <a:pt x="8106" y="672838"/>
                </a:lnTo>
                <a:lnTo>
                  <a:pt x="8106" y="0"/>
                </a:lnTo>
                <a:close/>
              </a:path>
              <a:path w="5836919" h="705484">
                <a:moveTo>
                  <a:pt x="5804248" y="697158"/>
                </a:moveTo>
                <a:lnTo>
                  <a:pt x="32426" y="697158"/>
                </a:lnTo>
                <a:lnTo>
                  <a:pt x="32426" y="705264"/>
                </a:lnTo>
                <a:lnTo>
                  <a:pt x="5804248" y="705264"/>
                </a:lnTo>
                <a:lnTo>
                  <a:pt x="5804248" y="697158"/>
                </a:lnTo>
                <a:close/>
              </a:path>
              <a:path w="5836919" h="705484">
                <a:moveTo>
                  <a:pt x="5836674" y="0"/>
                </a:moveTo>
                <a:lnTo>
                  <a:pt x="5828567" y="0"/>
                </a:lnTo>
                <a:lnTo>
                  <a:pt x="5828567" y="672838"/>
                </a:lnTo>
                <a:lnTo>
                  <a:pt x="5826656" y="682304"/>
                </a:lnTo>
                <a:lnTo>
                  <a:pt x="5821444" y="690035"/>
                </a:lnTo>
                <a:lnTo>
                  <a:pt x="5813714" y="695246"/>
                </a:lnTo>
                <a:lnTo>
                  <a:pt x="5804248" y="697158"/>
                </a:lnTo>
                <a:lnTo>
                  <a:pt x="5804248" y="705264"/>
                </a:lnTo>
                <a:lnTo>
                  <a:pt x="5816869" y="702716"/>
                </a:lnTo>
                <a:lnTo>
                  <a:pt x="5827176" y="695767"/>
                </a:lnTo>
                <a:lnTo>
                  <a:pt x="5834125" y="685460"/>
                </a:lnTo>
                <a:lnTo>
                  <a:pt x="5836673" y="672838"/>
                </a:lnTo>
                <a:lnTo>
                  <a:pt x="5836674" y="0"/>
                </a:lnTo>
                <a:close/>
              </a:path>
              <a:path w="5836919" h="705484">
                <a:moveTo>
                  <a:pt x="5828567" y="0"/>
                </a:moveTo>
                <a:lnTo>
                  <a:pt x="8106" y="0"/>
                </a:lnTo>
                <a:lnTo>
                  <a:pt x="8106" y="8106"/>
                </a:lnTo>
                <a:lnTo>
                  <a:pt x="5828567" y="8106"/>
                </a:lnTo>
                <a:lnTo>
                  <a:pt x="5828567" y="0"/>
                </a:lnTo>
                <a:close/>
              </a:path>
            </a:pathLst>
          </a:custGeom>
          <a:solidFill>
            <a:srgbClr val="E5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F48FB42-8AA5-5BAE-1321-2C21D80152B5}"/>
              </a:ext>
            </a:extLst>
          </p:cNvPr>
          <p:cNvSpPr txBox="1"/>
          <p:nvPr/>
        </p:nvSpPr>
        <p:spPr>
          <a:xfrm>
            <a:off x="13961451" y="10324658"/>
            <a:ext cx="538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Views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6F728BFC-E1C5-1F20-1AE7-266D36B5EF9E}"/>
              </a:ext>
            </a:extLst>
          </p:cNvPr>
          <p:cNvSpPr txBox="1"/>
          <p:nvPr/>
        </p:nvSpPr>
        <p:spPr>
          <a:xfrm>
            <a:off x="13538317" y="10810245"/>
            <a:ext cx="583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/>
            <a:r>
              <a:rPr lang="en-US" dirty="0"/>
              <a:t>Saved SQL query acts like a virtual table</a:t>
            </a:r>
            <a:endParaRPr lang="en-US" b="1" dirty="0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AAC5BC6F-95C6-FB18-358A-AE4A707892C0}"/>
              </a:ext>
            </a:extLst>
          </p:cNvPr>
          <p:cNvSpPr txBox="1"/>
          <p:nvPr/>
        </p:nvSpPr>
        <p:spPr>
          <a:xfrm>
            <a:off x="14030497" y="11224693"/>
            <a:ext cx="46808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authors_publish_year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authors,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year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books;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974AA427-E66B-A8C4-4C2D-A141AEF97CEE}"/>
              </a:ext>
            </a:extLst>
          </p:cNvPr>
          <p:cNvSpPr txBox="1"/>
          <p:nvPr/>
        </p:nvSpPr>
        <p:spPr>
          <a:xfrm>
            <a:off x="13538317" y="12284405"/>
            <a:ext cx="583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/>
            <a:r>
              <a:rPr lang="en-US" dirty="0"/>
              <a:t>Query from view as a normal table after creating</a:t>
            </a:r>
            <a:endParaRPr lang="en-US" b="1" dirty="0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240BB1D9-A7CA-F991-9320-E8E4951733FA}"/>
              </a:ext>
            </a:extLst>
          </p:cNvPr>
          <p:cNvSpPr txBox="1"/>
          <p:nvPr/>
        </p:nvSpPr>
        <p:spPr>
          <a:xfrm>
            <a:off x="14030497" y="12871681"/>
            <a:ext cx="4680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*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authors_publish_year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;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4381BDBB-869F-BF91-3BFB-D729D4CC06AE}"/>
              </a:ext>
            </a:extLst>
          </p:cNvPr>
          <p:cNvSpPr txBox="1"/>
          <p:nvPr/>
        </p:nvSpPr>
        <p:spPr>
          <a:xfrm>
            <a:off x="7557941" y="10511885"/>
            <a:ext cx="1934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books;</a:t>
            </a:r>
          </a:p>
        </p:txBody>
      </p:sp>
      <p:sp>
        <p:nvSpPr>
          <p:cNvPr id="1036" name="object 136">
            <a:extLst>
              <a:ext uri="{FF2B5EF4-FFF2-40B4-BE49-F238E27FC236}">
                <a16:creationId xmlns:a16="http://schemas.microsoft.com/office/drawing/2014/main" id="{D4562EE7-0B25-331D-9BAA-8708A4627753}"/>
              </a:ext>
            </a:extLst>
          </p:cNvPr>
          <p:cNvSpPr/>
          <p:nvPr/>
        </p:nvSpPr>
        <p:spPr>
          <a:xfrm>
            <a:off x="7108195" y="11280118"/>
            <a:ext cx="5845037" cy="324485"/>
          </a:xfrm>
          <a:custGeom>
            <a:avLst/>
            <a:gdLst/>
            <a:ahLst/>
            <a:cxnLst/>
            <a:rect l="l" t="t" r="r" b="b"/>
            <a:pathLst>
              <a:path w="5836920" h="324484">
                <a:moveTo>
                  <a:pt x="5836674" y="0"/>
                </a:moveTo>
                <a:lnTo>
                  <a:pt x="0" y="0"/>
                </a:lnTo>
                <a:lnTo>
                  <a:pt x="0" y="324259"/>
                </a:lnTo>
                <a:lnTo>
                  <a:pt x="5836674" y="324259"/>
                </a:lnTo>
                <a:lnTo>
                  <a:pt x="5836674" y="0"/>
                </a:lnTo>
                <a:close/>
              </a:path>
            </a:pathLst>
          </a:custGeom>
          <a:solidFill>
            <a:srgbClr val="E5E1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ED95A87F-B32A-BEBE-CAF3-14DDBB0E23D2}"/>
              </a:ext>
            </a:extLst>
          </p:cNvPr>
          <p:cNvSpPr txBox="1"/>
          <p:nvPr/>
        </p:nvSpPr>
        <p:spPr>
          <a:xfrm>
            <a:off x="7140431" y="11266289"/>
            <a:ext cx="5382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multiple fields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D0220C73-E7DD-984A-DA52-761C3D4514C1}"/>
              </a:ext>
            </a:extLst>
          </p:cNvPr>
          <p:cNvSpPr txBox="1"/>
          <p:nvPr/>
        </p:nvSpPr>
        <p:spPr>
          <a:xfrm>
            <a:off x="7580504" y="11743217"/>
            <a:ext cx="3309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author, title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books;</a:t>
            </a:r>
          </a:p>
        </p:txBody>
      </p:sp>
      <p:sp>
        <p:nvSpPr>
          <p:cNvPr id="1040" name="object 136">
            <a:extLst>
              <a:ext uri="{FF2B5EF4-FFF2-40B4-BE49-F238E27FC236}">
                <a16:creationId xmlns:a16="http://schemas.microsoft.com/office/drawing/2014/main" id="{A9EC7CFC-2BD4-D9BA-4C27-5F63FAC45D36}"/>
              </a:ext>
            </a:extLst>
          </p:cNvPr>
          <p:cNvSpPr/>
          <p:nvPr/>
        </p:nvSpPr>
        <p:spPr>
          <a:xfrm>
            <a:off x="7117264" y="12365827"/>
            <a:ext cx="5845037" cy="324485"/>
          </a:xfrm>
          <a:custGeom>
            <a:avLst/>
            <a:gdLst/>
            <a:ahLst/>
            <a:cxnLst/>
            <a:rect l="l" t="t" r="r" b="b"/>
            <a:pathLst>
              <a:path w="5836920" h="324484">
                <a:moveTo>
                  <a:pt x="5836674" y="0"/>
                </a:moveTo>
                <a:lnTo>
                  <a:pt x="0" y="0"/>
                </a:lnTo>
                <a:lnTo>
                  <a:pt x="0" y="324259"/>
                </a:lnTo>
                <a:lnTo>
                  <a:pt x="5836674" y="324259"/>
                </a:lnTo>
                <a:lnTo>
                  <a:pt x="5836674" y="0"/>
                </a:lnTo>
                <a:close/>
              </a:path>
            </a:pathLst>
          </a:custGeom>
          <a:solidFill>
            <a:srgbClr val="E5E1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F847EFC0-5DF5-F03A-6458-E6CA6AE66E93}"/>
              </a:ext>
            </a:extLst>
          </p:cNvPr>
          <p:cNvSpPr txBox="1"/>
          <p:nvPr/>
        </p:nvSpPr>
        <p:spPr>
          <a:xfrm>
            <a:off x="7149500" y="12351998"/>
            <a:ext cx="5382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one field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58337278-62C2-285D-21E1-53958901AFF7}"/>
              </a:ext>
            </a:extLst>
          </p:cNvPr>
          <p:cNvSpPr txBox="1"/>
          <p:nvPr/>
        </p:nvSpPr>
        <p:spPr>
          <a:xfrm>
            <a:off x="7589573" y="12828926"/>
            <a:ext cx="3309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author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books;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35EFEE5E-5D11-0271-3DDE-479F321E98C6}"/>
              </a:ext>
            </a:extLst>
          </p:cNvPr>
          <p:cNvSpPr txBox="1"/>
          <p:nvPr/>
        </p:nvSpPr>
        <p:spPr>
          <a:xfrm>
            <a:off x="13679380" y="1324218"/>
            <a:ext cx="3736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id, title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name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books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5;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E2F4763D-DFA9-812D-596F-A1B03267F552}"/>
              </a:ext>
            </a:extLst>
          </p:cNvPr>
          <p:cNvSpPr txBox="1"/>
          <p:nvPr/>
        </p:nvSpPr>
        <p:spPr>
          <a:xfrm>
            <a:off x="13216680" y="876523"/>
            <a:ext cx="583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/>
            <a:r>
              <a:rPr lang="en-US" dirty="0"/>
              <a:t>Select the </a:t>
            </a:r>
            <a:r>
              <a:rPr lang="en-US" u="sng" dirty="0"/>
              <a:t>first</a:t>
            </a:r>
            <a:r>
              <a:rPr lang="en-US" dirty="0"/>
              <a:t> (n) records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307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Ahmed Ahmed Ismail</cp:lastModifiedBy>
  <cp:revision>2</cp:revision>
  <dcterms:created xsi:type="dcterms:W3CDTF">2025-06-03T16:00:26Z</dcterms:created>
  <dcterms:modified xsi:type="dcterms:W3CDTF">2025-06-07T17:58:48Z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2025-06-03T00:00:00Z</vt:filetime>
  </property>
  <property fmtid="{D5CDD505-2E9C-101B-9397-08002B2CF9AE}" pid="3" name="LastSaved">
    <vt:filetime>2025-06-03T00:00:00Z</vt:filetime>
  </property>
</Properties>
</file>