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A"/>
    <a:srgbClr val="253A56"/>
    <a:srgbClr val="1C2431"/>
    <a:srgbClr val="9883E1"/>
    <a:srgbClr val="F0F0F0"/>
    <a:srgbClr val="000000"/>
    <a:srgbClr val="3F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6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7DDAAA-BB36-4213-8A10-6F6EB804AE2B}"/>
              </a:ext>
            </a:extLst>
          </p:cNvPr>
          <p:cNvSpPr/>
          <p:nvPr userDrawn="1"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0095FA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1E0AE6-ACA0-4B23-880E-EBED9F5DD9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9C9B65-4CEB-4F21-8EB7-9022F1B34446}"/>
              </a:ext>
            </a:extLst>
          </p:cNvPr>
          <p:cNvGrpSpPr/>
          <p:nvPr userDrawn="1"/>
        </p:nvGrpSpPr>
        <p:grpSpPr>
          <a:xfrm>
            <a:off x="-990600" y="685800"/>
            <a:ext cx="14173200" cy="5486400"/>
            <a:chOff x="-990600" y="685800"/>
            <a:chExt cx="14173200" cy="54864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C6D312-A177-4C24-B162-1103EE0F002C}"/>
                </a:ext>
              </a:extLst>
            </p:cNvPr>
            <p:cNvGrpSpPr/>
            <p:nvPr userDrawn="1"/>
          </p:nvGrpSpPr>
          <p:grpSpPr>
            <a:xfrm>
              <a:off x="-990600" y="1055914"/>
              <a:ext cx="3541968" cy="4804229"/>
              <a:chOff x="-990600" y="1055914"/>
              <a:chExt cx="3541968" cy="4804229"/>
            </a:xfrm>
          </p:grpSpPr>
          <p:sp useBgFill="1"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9764BC-EF42-4DFB-A79E-AE524DD16D25}"/>
                  </a:ext>
                </a:extLst>
              </p:cNvPr>
              <p:cNvSpPr/>
              <p:nvPr/>
            </p:nvSpPr>
            <p:spPr>
              <a:xfrm flipH="1">
                <a:off x="1657898" y="1055914"/>
                <a:ext cx="893470" cy="4804229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DD19ABF-AC49-48A1-9DAB-424CFB600243}"/>
                  </a:ext>
                </a:extLst>
              </p:cNvPr>
              <p:cNvSpPr/>
              <p:nvPr/>
            </p:nvSpPr>
            <p:spPr>
              <a:xfrm flipH="1">
                <a:off x="772406" y="1492662"/>
                <a:ext cx="893470" cy="39307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759631D-BAAC-4449-BC63-3393A8A6BD74}"/>
                  </a:ext>
                </a:extLst>
              </p:cNvPr>
              <p:cNvSpPr/>
              <p:nvPr/>
            </p:nvSpPr>
            <p:spPr>
              <a:xfrm flipH="1">
                <a:off x="-113087" y="1820223"/>
                <a:ext cx="893470" cy="32756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5342A2-DA8C-430E-90BD-312A25A40DE6}"/>
                  </a:ext>
                </a:extLst>
              </p:cNvPr>
              <p:cNvSpPr/>
              <p:nvPr/>
            </p:nvSpPr>
            <p:spPr>
              <a:xfrm flipH="1">
                <a:off x="-990600" y="1601849"/>
                <a:ext cx="893470" cy="37123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1A01A4-262D-48FA-8250-856161837586}"/>
                </a:ext>
              </a:extLst>
            </p:cNvPr>
            <p:cNvGrpSpPr/>
            <p:nvPr userDrawn="1"/>
          </p:nvGrpSpPr>
          <p:grpSpPr>
            <a:xfrm>
              <a:off x="2553145" y="685800"/>
              <a:ext cx="3541968" cy="5486400"/>
              <a:chOff x="2553145" y="685800"/>
              <a:chExt cx="3541968" cy="5486400"/>
            </a:xfrm>
          </p:grpSpPr>
          <p:sp useBgFill="1"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5D5DDE6-3199-464C-A77C-861BC4A5B6D4}"/>
                  </a:ext>
                </a:extLst>
              </p:cNvPr>
              <p:cNvSpPr/>
              <p:nvPr/>
            </p:nvSpPr>
            <p:spPr>
              <a:xfrm flipH="1">
                <a:off x="5201643" y="685800"/>
                <a:ext cx="893470" cy="5486400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A0CCDC-DA7C-4D6B-81C7-68D507671730}"/>
                  </a:ext>
                </a:extLst>
              </p:cNvPr>
              <p:cNvSpPr/>
              <p:nvPr/>
            </p:nvSpPr>
            <p:spPr>
              <a:xfrm flipH="1">
                <a:off x="4316151" y="1371600"/>
                <a:ext cx="893470" cy="411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3FFE66-99B0-41D8-AA02-95E633524E25}"/>
                  </a:ext>
                </a:extLst>
              </p:cNvPr>
              <p:cNvSpPr/>
              <p:nvPr/>
            </p:nvSpPr>
            <p:spPr>
              <a:xfrm flipH="1">
                <a:off x="3430658" y="1714500"/>
                <a:ext cx="893470" cy="3429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11C982-25C8-48C3-97E5-6C89520F60F4}"/>
                  </a:ext>
                </a:extLst>
              </p:cNvPr>
              <p:cNvSpPr/>
              <p:nvPr/>
            </p:nvSpPr>
            <p:spPr>
              <a:xfrm flipH="1">
                <a:off x="2553145" y="1485900"/>
                <a:ext cx="893470" cy="388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7C2D3DA-C8AF-4948-864D-2DAB9693702A}"/>
                </a:ext>
              </a:extLst>
            </p:cNvPr>
            <p:cNvGrpSpPr/>
            <p:nvPr userDrawn="1"/>
          </p:nvGrpSpPr>
          <p:grpSpPr>
            <a:xfrm>
              <a:off x="9640632" y="1055914"/>
              <a:ext cx="3541968" cy="4804229"/>
              <a:chOff x="9640632" y="1055914"/>
              <a:chExt cx="3541968" cy="4804229"/>
            </a:xfrm>
          </p:grpSpPr>
          <p:sp useBgFill="1"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C6C4A73-7926-4653-B8E5-0ED48A364990}"/>
                  </a:ext>
                </a:extLst>
              </p:cNvPr>
              <p:cNvSpPr/>
              <p:nvPr/>
            </p:nvSpPr>
            <p:spPr>
              <a:xfrm>
                <a:off x="9640632" y="1055914"/>
                <a:ext cx="893470" cy="4804229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E6FDEE-A5EC-4BBC-82CB-093D84A61CDA}"/>
                  </a:ext>
                </a:extLst>
              </p:cNvPr>
              <p:cNvSpPr/>
              <p:nvPr/>
            </p:nvSpPr>
            <p:spPr>
              <a:xfrm>
                <a:off x="10526124" y="1492662"/>
                <a:ext cx="893470" cy="39307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4545A21-E286-449F-B5BD-E1DB5EEAA8CA}"/>
                  </a:ext>
                </a:extLst>
              </p:cNvPr>
              <p:cNvSpPr/>
              <p:nvPr/>
            </p:nvSpPr>
            <p:spPr>
              <a:xfrm>
                <a:off x="11411617" y="1820223"/>
                <a:ext cx="893470" cy="32756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3903A1-3A34-4A51-AB7F-6CD0405FFB50}"/>
                  </a:ext>
                </a:extLst>
              </p:cNvPr>
              <p:cNvSpPr/>
              <p:nvPr/>
            </p:nvSpPr>
            <p:spPr>
              <a:xfrm>
                <a:off x="12289130" y="1601849"/>
                <a:ext cx="893470" cy="37123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A70F2DC-C459-4EAA-9C6B-6BBF763050F6}"/>
                </a:ext>
              </a:extLst>
            </p:cNvPr>
            <p:cNvGrpSpPr/>
            <p:nvPr userDrawn="1"/>
          </p:nvGrpSpPr>
          <p:grpSpPr>
            <a:xfrm>
              <a:off x="6096888" y="685800"/>
              <a:ext cx="3541968" cy="5486400"/>
              <a:chOff x="6096888" y="685800"/>
              <a:chExt cx="3541968" cy="5486400"/>
            </a:xfrm>
          </p:grpSpPr>
          <p:sp useBgFill="1"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383B3B5-E54A-4274-9E10-82279188FD33}"/>
                  </a:ext>
                </a:extLst>
              </p:cNvPr>
              <p:cNvSpPr/>
              <p:nvPr/>
            </p:nvSpPr>
            <p:spPr>
              <a:xfrm>
                <a:off x="6096888" y="685800"/>
                <a:ext cx="893470" cy="5486400"/>
              </a:xfrm>
              <a:prstGeom prst="rect">
                <a:avLst/>
              </a:prstGeom>
              <a:ln>
                <a:noFill/>
              </a:ln>
              <a:effectLst>
                <a:outerShdw blurRad="50800" dist="50800" dir="5400000" sx="1000" sy="1000" algn="ctr" rotWithShape="0">
                  <a:srgbClr val="F0F0F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  <p:sp useBgFill="1"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A87C029-2FF7-4BD0-9795-F0B124A66E74}"/>
                  </a:ext>
                </a:extLst>
              </p:cNvPr>
              <p:cNvSpPr/>
              <p:nvPr/>
            </p:nvSpPr>
            <p:spPr>
              <a:xfrm>
                <a:off x="6982380" y="1371600"/>
                <a:ext cx="893470" cy="411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D93BAE-AE9F-4E55-A6CF-35FE019C7B24}"/>
                  </a:ext>
                </a:extLst>
              </p:cNvPr>
              <p:cNvSpPr/>
              <p:nvPr/>
            </p:nvSpPr>
            <p:spPr>
              <a:xfrm>
                <a:off x="7867873" y="1714500"/>
                <a:ext cx="893470" cy="3429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 useBgFill="1"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9AE6B42-BD72-4DC2-B225-4311846A7D3D}"/>
                  </a:ext>
                </a:extLst>
              </p:cNvPr>
              <p:cNvSpPr/>
              <p:nvPr/>
            </p:nvSpPr>
            <p:spPr>
              <a:xfrm>
                <a:off x="8745386" y="1485900"/>
                <a:ext cx="893470" cy="388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7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03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8930-A8F8-4244-9F1F-A6BEBFC8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5" y="1322615"/>
            <a:ext cx="8175171" cy="4212771"/>
          </a:xfrm>
        </p:spPr>
        <p:txBody>
          <a:bodyPr>
            <a:noAutofit/>
          </a:bodyPr>
          <a:lstStyle/>
          <a:p>
            <a:r>
              <a:rPr lang="en-US" sz="12400" dirty="0"/>
              <a:t>Exercises</a:t>
            </a:r>
            <a:endParaRPr lang="ar-EG" sz="12400" dirty="0"/>
          </a:p>
        </p:txBody>
      </p:sp>
    </p:spTree>
    <p:extLst>
      <p:ext uri="{BB962C8B-B14F-4D97-AF65-F5344CB8AC3E}">
        <p14:creationId xmlns:p14="http://schemas.microsoft.com/office/powerpoint/2010/main" val="10559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Ex-1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2" y="130667"/>
            <a:ext cx="10058400" cy="6596664"/>
          </a:xfrm>
        </p:spPr>
      </p:pic>
    </p:spTree>
    <p:extLst>
      <p:ext uri="{BB962C8B-B14F-4D97-AF65-F5344CB8AC3E}">
        <p14:creationId xmlns:p14="http://schemas.microsoft.com/office/powerpoint/2010/main" val="12820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Ex-2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2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Ex-3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</p:spTree>
    <p:extLst>
      <p:ext uri="{BB962C8B-B14F-4D97-AF65-F5344CB8AC3E}">
        <p14:creationId xmlns:p14="http://schemas.microsoft.com/office/powerpoint/2010/main" val="121459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816-DB8E-42D7-914B-DA0F229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716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Ex-4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A3E42-3205-4A66-8F2F-52C472BA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93" y="130667"/>
            <a:ext cx="10058398" cy="6596664"/>
          </a:xfrm>
        </p:spPr>
      </p:pic>
    </p:spTree>
    <p:extLst>
      <p:ext uri="{BB962C8B-B14F-4D97-AF65-F5344CB8AC3E}">
        <p14:creationId xmlns:p14="http://schemas.microsoft.com/office/powerpoint/2010/main" val="178929569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C2431"/>
      </a:dk2>
      <a:lt2>
        <a:srgbClr val="F1F0F3"/>
      </a:lt2>
      <a:accent1>
        <a:srgbClr val="93AA1F"/>
      </a:accent1>
      <a:accent2>
        <a:srgbClr val="BF9B30"/>
      </a:accent2>
      <a:accent3>
        <a:srgbClr val="65B32D"/>
      </a:accent3>
      <a:accent4>
        <a:srgbClr val="2588C7"/>
      </a:accent4>
      <a:accent5>
        <a:srgbClr val="3756D9"/>
      </a:accent5>
      <a:accent6>
        <a:srgbClr val="5432CB"/>
      </a:accent6>
      <a:hlink>
        <a:srgbClr val="55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Walbaum Display</vt:lpstr>
      <vt:lpstr>RegattaVTI</vt:lpstr>
      <vt:lpstr>Exercises</vt:lpstr>
      <vt:lpstr>Ex-1</vt:lpstr>
      <vt:lpstr>Ex-2</vt:lpstr>
      <vt:lpstr>Ex-3</vt:lpstr>
      <vt:lpstr>Ex-4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Managment System</dc:title>
  <dc:creator>Ahmed Amr</dc:creator>
  <cp:lastModifiedBy>Ahmed Amr</cp:lastModifiedBy>
  <cp:revision>36</cp:revision>
  <dcterms:created xsi:type="dcterms:W3CDTF">2022-02-24T19:17:38Z</dcterms:created>
  <dcterms:modified xsi:type="dcterms:W3CDTF">2022-02-25T19:03:17Z</dcterms:modified>
</cp:coreProperties>
</file>