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53"/>
  </p:notesMasterIdLst>
  <p:sldIdLst>
    <p:sldId id="256" r:id="rId2"/>
    <p:sldId id="327" r:id="rId3"/>
    <p:sldId id="258" r:id="rId4"/>
    <p:sldId id="334" r:id="rId5"/>
    <p:sldId id="376" r:id="rId6"/>
    <p:sldId id="335" r:id="rId7"/>
    <p:sldId id="336" r:id="rId8"/>
    <p:sldId id="337" r:id="rId9"/>
    <p:sldId id="328" r:id="rId10"/>
    <p:sldId id="260" r:id="rId11"/>
    <p:sldId id="329" r:id="rId12"/>
    <p:sldId id="330" r:id="rId13"/>
    <p:sldId id="331" r:id="rId14"/>
    <p:sldId id="339" r:id="rId15"/>
    <p:sldId id="340" r:id="rId16"/>
    <p:sldId id="341" r:id="rId17"/>
    <p:sldId id="342" r:id="rId18"/>
    <p:sldId id="365" r:id="rId19"/>
    <p:sldId id="366" r:id="rId20"/>
    <p:sldId id="343" r:id="rId21"/>
    <p:sldId id="344" r:id="rId22"/>
    <p:sldId id="377" r:id="rId23"/>
    <p:sldId id="375" r:id="rId24"/>
    <p:sldId id="363" r:id="rId25"/>
    <p:sldId id="368" r:id="rId26"/>
    <p:sldId id="369" r:id="rId27"/>
    <p:sldId id="364" r:id="rId28"/>
    <p:sldId id="345" r:id="rId29"/>
    <p:sldId id="346" r:id="rId30"/>
    <p:sldId id="370" r:id="rId31"/>
    <p:sldId id="347" r:id="rId32"/>
    <p:sldId id="350" r:id="rId33"/>
    <p:sldId id="348" r:id="rId34"/>
    <p:sldId id="349" r:id="rId35"/>
    <p:sldId id="351" r:id="rId36"/>
    <p:sldId id="353" r:id="rId37"/>
    <p:sldId id="374" r:id="rId38"/>
    <p:sldId id="359" r:id="rId39"/>
    <p:sldId id="361" r:id="rId40"/>
    <p:sldId id="372" r:id="rId41"/>
    <p:sldId id="373" r:id="rId42"/>
    <p:sldId id="379" r:id="rId43"/>
    <p:sldId id="378" r:id="rId44"/>
    <p:sldId id="362" r:id="rId45"/>
    <p:sldId id="367" r:id="rId46"/>
    <p:sldId id="352" r:id="rId47"/>
    <p:sldId id="354" r:id="rId48"/>
    <p:sldId id="355" r:id="rId49"/>
    <p:sldId id="356" r:id="rId50"/>
    <p:sldId id="357" r:id="rId51"/>
    <p:sldId id="360" r:id="rId5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54"/>
    </p:embeddedFont>
    <p:embeddedFont>
      <p:font typeface="DM Sans" pitchFamily="2" charset="0"/>
      <p:regular r:id="rId55"/>
      <p:bold r:id="rId56"/>
      <p:italic r:id="rId57"/>
      <p:boldItalic r:id="rId58"/>
    </p:embeddedFont>
    <p:embeddedFont>
      <p:font typeface="Inter" panose="02000503000000020004" pitchFamily="2" charset="0"/>
      <p:regular r:id="rId59"/>
      <p:bold r:id="rId60"/>
    </p:embeddedFont>
    <p:embeddedFont>
      <p:font typeface="Montserrat" pitchFamily="2" charset="0"/>
      <p:regular r:id="rId61"/>
      <p:bold r:id="rId62"/>
      <p:italic r:id="rId63"/>
      <p:boldItalic r:id="rId64"/>
    </p:embeddedFont>
    <p:embeddedFont>
      <p:font typeface="Open Sans" panose="020B0606030504020204" pitchFamily="34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F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39A567-3C8B-4442-B162-D9C55A89EB57}">
  <a:tblStyle styleId="{C639A567-3C8B-4442-B162-D9C55A89EB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 snapToGrid="0">
      <p:cViewPr varScale="1">
        <p:scale>
          <a:sx n="103" d="100"/>
          <a:sy n="103" d="100"/>
        </p:scale>
        <p:origin x="87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font" Target="fonts/font15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175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470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119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99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039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898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114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7810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1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170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854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0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60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90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130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66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179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5185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5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869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175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1304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405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" name="Google Shape;10;p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1" name="Google Shape;21;p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27;p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720000" y="3024005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68" name="Google Shape;68;p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70" name="Google Shape;70;p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" name="Google Shape;74;p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16" name="Google Shape;116;p1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1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18" name="Google Shape;118;p1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" name="Google Shape;121;p1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2" name="Google Shape;122;p1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"/>
          </p:nvPr>
        </p:nvSpPr>
        <p:spPr>
          <a:xfrm>
            <a:off x="1276777" y="2273420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2"/>
          </p:nvPr>
        </p:nvSpPr>
        <p:spPr>
          <a:xfrm>
            <a:off x="4947925" y="2273420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3"/>
          </p:nvPr>
        </p:nvSpPr>
        <p:spPr>
          <a:xfrm>
            <a:off x="1276777" y="3969595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4"/>
          </p:nvPr>
        </p:nvSpPr>
        <p:spPr>
          <a:xfrm>
            <a:off x="4947925" y="3969595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5" hasCustomPrompt="1"/>
          </p:nvPr>
        </p:nvSpPr>
        <p:spPr>
          <a:xfrm>
            <a:off x="1276775" y="1429475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6" hasCustomPrompt="1"/>
          </p:nvPr>
        </p:nvSpPr>
        <p:spPr>
          <a:xfrm>
            <a:off x="1276775" y="3125724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7" hasCustomPrompt="1"/>
          </p:nvPr>
        </p:nvSpPr>
        <p:spPr>
          <a:xfrm>
            <a:off x="4947925" y="1429475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8" hasCustomPrompt="1"/>
          </p:nvPr>
        </p:nvSpPr>
        <p:spPr>
          <a:xfrm>
            <a:off x="4947925" y="3125724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1276775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4947926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1276775" y="359620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5"/>
          </p:nvPr>
        </p:nvSpPr>
        <p:spPr>
          <a:xfrm>
            <a:off x="4947926" y="359620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ONE_COLUMN_TEXT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0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05" name="Google Shape;205;p20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20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07" name="Google Shape;207;p20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" name="Google Shape;210;p20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1" name="Google Shape;211;p20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2" name="Google Shape;212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1"/>
          </p:nvPr>
        </p:nvSpPr>
        <p:spPr>
          <a:xfrm>
            <a:off x="4572037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2"/>
          </p:nvPr>
        </p:nvSpPr>
        <p:spPr>
          <a:xfrm>
            <a:off x="1143563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2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33" name="Google Shape;333;p2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" name="Google Shape;334;p2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8" name="Google Shape;338;p2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9" name="Google Shape;339;p2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0" name="Google Shape;340;p28"/>
          <p:cNvGrpSpPr/>
          <p:nvPr/>
        </p:nvGrpSpPr>
        <p:grpSpPr>
          <a:xfrm>
            <a:off x="713219" y="2269869"/>
            <a:ext cx="2305487" cy="3069098"/>
            <a:chOff x="4962625" y="539501"/>
            <a:chExt cx="3266487" cy="4348396"/>
          </a:xfrm>
        </p:grpSpPr>
        <p:sp>
          <p:nvSpPr>
            <p:cNvPr id="341" name="Google Shape;341;p28"/>
            <p:cNvSpPr/>
            <p:nvPr/>
          </p:nvSpPr>
          <p:spPr>
            <a:xfrm>
              <a:off x="5689271" y="788278"/>
              <a:ext cx="1476799" cy="1488827"/>
            </a:xfrm>
            <a:custGeom>
              <a:avLst/>
              <a:gdLst/>
              <a:ahLst/>
              <a:cxnLst/>
              <a:rect l="l" t="t" r="r" b="b"/>
              <a:pathLst>
                <a:path w="10804" h="10892" extrusionOk="0">
                  <a:moveTo>
                    <a:pt x="8359" y="1"/>
                  </a:moveTo>
                  <a:cubicBezTo>
                    <a:pt x="7473" y="1"/>
                    <a:pt x="6574" y="602"/>
                    <a:pt x="4834" y="666"/>
                  </a:cubicBezTo>
                  <a:cubicBezTo>
                    <a:pt x="2695" y="758"/>
                    <a:pt x="1807" y="1798"/>
                    <a:pt x="1230" y="2339"/>
                  </a:cubicBezTo>
                  <a:cubicBezTo>
                    <a:pt x="652" y="2879"/>
                    <a:pt x="1" y="3688"/>
                    <a:pt x="347" y="4649"/>
                  </a:cubicBezTo>
                  <a:cubicBezTo>
                    <a:pt x="675" y="5591"/>
                    <a:pt x="1673" y="6363"/>
                    <a:pt x="1983" y="7075"/>
                  </a:cubicBezTo>
                  <a:cubicBezTo>
                    <a:pt x="2293" y="7768"/>
                    <a:pt x="2002" y="8174"/>
                    <a:pt x="2002" y="8174"/>
                  </a:cubicBezTo>
                  <a:cubicBezTo>
                    <a:pt x="2002" y="8174"/>
                    <a:pt x="1768" y="8065"/>
                    <a:pt x="1474" y="8065"/>
                  </a:cubicBezTo>
                  <a:cubicBezTo>
                    <a:pt x="1228" y="8065"/>
                    <a:pt x="940" y="8142"/>
                    <a:pt x="712" y="8424"/>
                  </a:cubicBezTo>
                  <a:cubicBezTo>
                    <a:pt x="190" y="9038"/>
                    <a:pt x="537" y="9579"/>
                    <a:pt x="962" y="9731"/>
                  </a:cubicBezTo>
                  <a:cubicBezTo>
                    <a:pt x="1043" y="9762"/>
                    <a:pt x="1126" y="9774"/>
                    <a:pt x="1206" y="9774"/>
                  </a:cubicBezTo>
                  <a:cubicBezTo>
                    <a:pt x="1526" y="9774"/>
                    <a:pt x="1807" y="9579"/>
                    <a:pt x="1807" y="9579"/>
                  </a:cubicBezTo>
                  <a:lnTo>
                    <a:pt x="1807" y="9579"/>
                  </a:lnTo>
                  <a:cubicBezTo>
                    <a:pt x="1807" y="9579"/>
                    <a:pt x="1752" y="9999"/>
                    <a:pt x="2385" y="10078"/>
                  </a:cubicBezTo>
                  <a:cubicBezTo>
                    <a:pt x="2441" y="10086"/>
                    <a:pt x="2493" y="10090"/>
                    <a:pt x="2543" y="10090"/>
                  </a:cubicBezTo>
                  <a:cubicBezTo>
                    <a:pt x="3076" y="10090"/>
                    <a:pt x="3254" y="9653"/>
                    <a:pt x="3254" y="9653"/>
                  </a:cubicBezTo>
                  <a:cubicBezTo>
                    <a:pt x="3254" y="9653"/>
                    <a:pt x="3272" y="10808"/>
                    <a:pt x="5139" y="10887"/>
                  </a:cubicBezTo>
                  <a:cubicBezTo>
                    <a:pt x="5216" y="10890"/>
                    <a:pt x="5291" y="10891"/>
                    <a:pt x="5365" y="10891"/>
                  </a:cubicBezTo>
                  <a:cubicBezTo>
                    <a:pt x="7072" y="10891"/>
                    <a:pt x="8027" y="10060"/>
                    <a:pt x="8027" y="10060"/>
                  </a:cubicBezTo>
                  <a:cubicBezTo>
                    <a:pt x="8027" y="10060"/>
                    <a:pt x="8341" y="10278"/>
                    <a:pt x="8754" y="10278"/>
                  </a:cubicBezTo>
                  <a:cubicBezTo>
                    <a:pt x="8901" y="10278"/>
                    <a:pt x="9061" y="10250"/>
                    <a:pt x="9223" y="10175"/>
                  </a:cubicBezTo>
                  <a:cubicBezTo>
                    <a:pt x="9838" y="9884"/>
                    <a:pt x="9589" y="8807"/>
                    <a:pt x="9589" y="8807"/>
                  </a:cubicBezTo>
                  <a:lnTo>
                    <a:pt x="9589" y="8807"/>
                  </a:lnTo>
                  <a:cubicBezTo>
                    <a:pt x="9589" y="8807"/>
                    <a:pt x="9625" y="8812"/>
                    <a:pt x="9686" y="8812"/>
                  </a:cubicBezTo>
                  <a:cubicBezTo>
                    <a:pt x="9928" y="8812"/>
                    <a:pt x="10547" y="8738"/>
                    <a:pt x="10684" y="7999"/>
                  </a:cubicBezTo>
                  <a:cubicBezTo>
                    <a:pt x="10804" y="7379"/>
                    <a:pt x="10380" y="6975"/>
                    <a:pt x="9910" y="6975"/>
                  </a:cubicBezTo>
                  <a:cubicBezTo>
                    <a:pt x="9693" y="6975"/>
                    <a:pt x="9467" y="7061"/>
                    <a:pt x="9279" y="7250"/>
                  </a:cubicBezTo>
                  <a:cubicBezTo>
                    <a:pt x="9279" y="7250"/>
                    <a:pt x="8992" y="5323"/>
                    <a:pt x="8992" y="4727"/>
                  </a:cubicBezTo>
                  <a:cubicBezTo>
                    <a:pt x="8992" y="4108"/>
                    <a:pt x="9011" y="3900"/>
                    <a:pt x="9011" y="3900"/>
                  </a:cubicBezTo>
                  <a:cubicBezTo>
                    <a:pt x="9011" y="3900"/>
                    <a:pt x="9242" y="3725"/>
                    <a:pt x="9838" y="3554"/>
                  </a:cubicBezTo>
                  <a:cubicBezTo>
                    <a:pt x="10453" y="3360"/>
                    <a:pt x="10610" y="2879"/>
                    <a:pt x="10550" y="2205"/>
                  </a:cubicBezTo>
                  <a:cubicBezTo>
                    <a:pt x="10513" y="1530"/>
                    <a:pt x="10106" y="490"/>
                    <a:pt x="8969" y="107"/>
                  </a:cubicBezTo>
                  <a:cubicBezTo>
                    <a:pt x="8760" y="32"/>
                    <a:pt x="8560" y="1"/>
                    <a:pt x="8359" y="1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5705127" y="780486"/>
              <a:ext cx="1462856" cy="1501676"/>
            </a:xfrm>
            <a:custGeom>
              <a:avLst/>
              <a:gdLst/>
              <a:ahLst/>
              <a:cxnLst/>
              <a:rect l="l" t="t" r="r" b="b"/>
              <a:pathLst>
                <a:path w="10702" h="10986" extrusionOk="0">
                  <a:moveTo>
                    <a:pt x="8295" y="105"/>
                  </a:moveTo>
                  <a:cubicBezTo>
                    <a:pt x="8475" y="105"/>
                    <a:pt x="8651" y="134"/>
                    <a:pt x="8835" y="201"/>
                  </a:cubicBezTo>
                  <a:cubicBezTo>
                    <a:pt x="9953" y="584"/>
                    <a:pt x="10355" y="1624"/>
                    <a:pt x="10397" y="2262"/>
                  </a:cubicBezTo>
                  <a:cubicBezTo>
                    <a:pt x="10415" y="2590"/>
                    <a:pt x="10378" y="2876"/>
                    <a:pt x="10281" y="3089"/>
                  </a:cubicBezTo>
                  <a:cubicBezTo>
                    <a:pt x="10184" y="3320"/>
                    <a:pt x="10008" y="3472"/>
                    <a:pt x="9722" y="3551"/>
                  </a:cubicBezTo>
                  <a:cubicBezTo>
                    <a:pt x="9107" y="3745"/>
                    <a:pt x="8853" y="3916"/>
                    <a:pt x="8853" y="3916"/>
                  </a:cubicBezTo>
                  <a:lnTo>
                    <a:pt x="8835" y="3934"/>
                  </a:lnTo>
                  <a:lnTo>
                    <a:pt x="8835" y="3957"/>
                  </a:lnTo>
                  <a:lnTo>
                    <a:pt x="8835" y="4784"/>
                  </a:lnTo>
                  <a:cubicBezTo>
                    <a:pt x="8835" y="5089"/>
                    <a:pt x="8895" y="5727"/>
                    <a:pt x="8969" y="6268"/>
                  </a:cubicBezTo>
                  <a:cubicBezTo>
                    <a:pt x="9047" y="6822"/>
                    <a:pt x="9126" y="7307"/>
                    <a:pt x="9126" y="7307"/>
                  </a:cubicBezTo>
                  <a:lnTo>
                    <a:pt x="9144" y="7400"/>
                  </a:lnTo>
                  <a:lnTo>
                    <a:pt x="9200" y="7344"/>
                  </a:lnTo>
                  <a:cubicBezTo>
                    <a:pt x="9381" y="7163"/>
                    <a:pt x="9591" y="7080"/>
                    <a:pt x="9788" y="7080"/>
                  </a:cubicBezTo>
                  <a:cubicBezTo>
                    <a:pt x="9908" y="7080"/>
                    <a:pt x="10023" y="7111"/>
                    <a:pt x="10124" y="7169"/>
                  </a:cubicBezTo>
                  <a:cubicBezTo>
                    <a:pt x="10415" y="7307"/>
                    <a:pt x="10609" y="7612"/>
                    <a:pt x="10531" y="8056"/>
                  </a:cubicBezTo>
                  <a:cubicBezTo>
                    <a:pt x="10434" y="8499"/>
                    <a:pt x="10184" y="8670"/>
                    <a:pt x="9935" y="8767"/>
                  </a:cubicBezTo>
                  <a:cubicBezTo>
                    <a:pt x="9777" y="8821"/>
                    <a:pt x="9620" y="8829"/>
                    <a:pt x="9536" y="8829"/>
                  </a:cubicBezTo>
                  <a:cubicBezTo>
                    <a:pt x="9496" y="8829"/>
                    <a:pt x="9473" y="8827"/>
                    <a:pt x="9473" y="8827"/>
                  </a:cubicBezTo>
                  <a:lnTo>
                    <a:pt x="9412" y="8809"/>
                  </a:lnTo>
                  <a:lnTo>
                    <a:pt x="9412" y="8883"/>
                  </a:lnTo>
                  <a:cubicBezTo>
                    <a:pt x="9412" y="8883"/>
                    <a:pt x="9473" y="9155"/>
                    <a:pt x="9473" y="9442"/>
                  </a:cubicBezTo>
                  <a:cubicBezTo>
                    <a:pt x="9454" y="9594"/>
                    <a:pt x="9431" y="9752"/>
                    <a:pt x="9375" y="9886"/>
                  </a:cubicBezTo>
                  <a:cubicBezTo>
                    <a:pt x="9315" y="10001"/>
                    <a:pt x="9223" y="10117"/>
                    <a:pt x="9084" y="10172"/>
                  </a:cubicBezTo>
                  <a:cubicBezTo>
                    <a:pt x="8920" y="10252"/>
                    <a:pt x="8759" y="10281"/>
                    <a:pt x="8612" y="10281"/>
                  </a:cubicBezTo>
                  <a:cubicBezTo>
                    <a:pt x="8223" y="10281"/>
                    <a:pt x="7929" y="10080"/>
                    <a:pt x="7929" y="10080"/>
                  </a:cubicBezTo>
                  <a:lnTo>
                    <a:pt x="7911" y="10056"/>
                  </a:lnTo>
                  <a:lnTo>
                    <a:pt x="7874" y="10080"/>
                  </a:lnTo>
                  <a:cubicBezTo>
                    <a:pt x="7874" y="10080"/>
                    <a:pt x="6933" y="10893"/>
                    <a:pt x="5240" y="10893"/>
                  </a:cubicBezTo>
                  <a:cubicBezTo>
                    <a:pt x="5169" y="10893"/>
                    <a:pt x="5096" y="10891"/>
                    <a:pt x="5023" y="10888"/>
                  </a:cubicBezTo>
                  <a:cubicBezTo>
                    <a:pt x="4099" y="10847"/>
                    <a:pt x="3655" y="10542"/>
                    <a:pt x="3424" y="10269"/>
                  </a:cubicBezTo>
                  <a:cubicBezTo>
                    <a:pt x="3193" y="9983"/>
                    <a:pt x="3175" y="9710"/>
                    <a:pt x="3175" y="9710"/>
                  </a:cubicBezTo>
                  <a:lnTo>
                    <a:pt x="3078" y="9691"/>
                  </a:lnTo>
                  <a:cubicBezTo>
                    <a:pt x="3078" y="9691"/>
                    <a:pt x="3041" y="9807"/>
                    <a:pt x="2907" y="9922"/>
                  </a:cubicBezTo>
                  <a:cubicBezTo>
                    <a:pt x="2806" y="10007"/>
                    <a:pt x="2647" y="10105"/>
                    <a:pt x="2406" y="10105"/>
                  </a:cubicBezTo>
                  <a:cubicBezTo>
                    <a:pt x="2370" y="10105"/>
                    <a:pt x="2332" y="10103"/>
                    <a:pt x="2292" y="10098"/>
                  </a:cubicBezTo>
                  <a:cubicBezTo>
                    <a:pt x="1964" y="10038"/>
                    <a:pt x="1849" y="9922"/>
                    <a:pt x="1788" y="9825"/>
                  </a:cubicBezTo>
                  <a:cubicBezTo>
                    <a:pt x="1733" y="9733"/>
                    <a:pt x="1752" y="9636"/>
                    <a:pt x="1752" y="9636"/>
                  </a:cubicBezTo>
                  <a:lnTo>
                    <a:pt x="1752" y="9520"/>
                  </a:lnTo>
                  <a:lnTo>
                    <a:pt x="1654" y="9576"/>
                  </a:lnTo>
                  <a:cubicBezTo>
                    <a:pt x="1654" y="9576"/>
                    <a:pt x="1389" y="9768"/>
                    <a:pt x="1081" y="9768"/>
                  </a:cubicBezTo>
                  <a:cubicBezTo>
                    <a:pt x="1010" y="9768"/>
                    <a:pt x="937" y="9758"/>
                    <a:pt x="864" y="9733"/>
                  </a:cubicBezTo>
                  <a:cubicBezTo>
                    <a:pt x="652" y="9673"/>
                    <a:pt x="481" y="9502"/>
                    <a:pt x="421" y="9289"/>
                  </a:cubicBezTo>
                  <a:cubicBezTo>
                    <a:pt x="347" y="9077"/>
                    <a:pt x="384" y="8809"/>
                    <a:pt x="633" y="8518"/>
                  </a:cubicBezTo>
                  <a:cubicBezTo>
                    <a:pt x="839" y="8242"/>
                    <a:pt x="1107" y="8168"/>
                    <a:pt x="1339" y="8168"/>
                  </a:cubicBezTo>
                  <a:cubicBezTo>
                    <a:pt x="1368" y="8168"/>
                    <a:pt x="1396" y="8169"/>
                    <a:pt x="1423" y="8171"/>
                  </a:cubicBezTo>
                  <a:cubicBezTo>
                    <a:pt x="1673" y="8190"/>
                    <a:pt x="1867" y="8287"/>
                    <a:pt x="1867" y="8287"/>
                  </a:cubicBezTo>
                  <a:lnTo>
                    <a:pt x="1904" y="8305"/>
                  </a:lnTo>
                  <a:lnTo>
                    <a:pt x="1922" y="8268"/>
                  </a:lnTo>
                  <a:cubicBezTo>
                    <a:pt x="1922" y="8268"/>
                    <a:pt x="2001" y="8153"/>
                    <a:pt x="2038" y="7959"/>
                  </a:cubicBezTo>
                  <a:cubicBezTo>
                    <a:pt x="2080" y="7746"/>
                    <a:pt x="2061" y="7460"/>
                    <a:pt x="1904" y="7113"/>
                  </a:cubicBezTo>
                  <a:cubicBezTo>
                    <a:pt x="1752" y="6748"/>
                    <a:pt x="1423" y="6383"/>
                    <a:pt x="1095" y="5977"/>
                  </a:cubicBezTo>
                  <a:cubicBezTo>
                    <a:pt x="767" y="5575"/>
                    <a:pt x="444" y="5149"/>
                    <a:pt x="268" y="4687"/>
                  </a:cubicBezTo>
                  <a:cubicBezTo>
                    <a:pt x="116" y="4225"/>
                    <a:pt x="171" y="3800"/>
                    <a:pt x="365" y="3417"/>
                  </a:cubicBezTo>
                  <a:cubicBezTo>
                    <a:pt x="559" y="3052"/>
                    <a:pt x="864" y="2705"/>
                    <a:pt x="1155" y="2433"/>
                  </a:cubicBezTo>
                  <a:cubicBezTo>
                    <a:pt x="1733" y="1897"/>
                    <a:pt x="2597" y="857"/>
                    <a:pt x="4736" y="778"/>
                  </a:cubicBezTo>
                  <a:cubicBezTo>
                    <a:pt x="5795" y="741"/>
                    <a:pt x="6566" y="492"/>
                    <a:pt x="7181" y="316"/>
                  </a:cubicBezTo>
                  <a:cubicBezTo>
                    <a:pt x="7490" y="219"/>
                    <a:pt x="7777" y="145"/>
                    <a:pt x="8045" y="122"/>
                  </a:cubicBezTo>
                  <a:cubicBezTo>
                    <a:pt x="8130" y="111"/>
                    <a:pt x="8213" y="105"/>
                    <a:pt x="8295" y="105"/>
                  </a:cubicBezTo>
                  <a:close/>
                  <a:moveTo>
                    <a:pt x="8217" y="0"/>
                  </a:moveTo>
                  <a:cubicBezTo>
                    <a:pt x="8154" y="0"/>
                    <a:pt x="8091" y="3"/>
                    <a:pt x="8026" y="7"/>
                  </a:cubicBezTo>
                  <a:cubicBezTo>
                    <a:pt x="7758" y="48"/>
                    <a:pt x="7467" y="122"/>
                    <a:pt x="7162" y="219"/>
                  </a:cubicBezTo>
                  <a:cubicBezTo>
                    <a:pt x="6525" y="395"/>
                    <a:pt x="5776" y="626"/>
                    <a:pt x="4718" y="681"/>
                  </a:cubicBezTo>
                  <a:cubicBezTo>
                    <a:pt x="2560" y="760"/>
                    <a:pt x="1654" y="1818"/>
                    <a:pt x="1077" y="2359"/>
                  </a:cubicBezTo>
                  <a:cubicBezTo>
                    <a:pt x="790" y="2627"/>
                    <a:pt x="481" y="2973"/>
                    <a:pt x="268" y="3380"/>
                  </a:cubicBezTo>
                  <a:cubicBezTo>
                    <a:pt x="74" y="3782"/>
                    <a:pt x="0" y="4225"/>
                    <a:pt x="171" y="4724"/>
                  </a:cubicBezTo>
                  <a:cubicBezTo>
                    <a:pt x="347" y="5205"/>
                    <a:pt x="693" y="5648"/>
                    <a:pt x="1021" y="6037"/>
                  </a:cubicBezTo>
                  <a:cubicBezTo>
                    <a:pt x="1345" y="6439"/>
                    <a:pt x="1654" y="6804"/>
                    <a:pt x="1807" y="7150"/>
                  </a:cubicBezTo>
                  <a:cubicBezTo>
                    <a:pt x="1964" y="7497"/>
                    <a:pt x="1964" y="7746"/>
                    <a:pt x="1946" y="7940"/>
                  </a:cubicBezTo>
                  <a:cubicBezTo>
                    <a:pt x="1904" y="8093"/>
                    <a:pt x="1867" y="8153"/>
                    <a:pt x="1849" y="8171"/>
                  </a:cubicBezTo>
                  <a:cubicBezTo>
                    <a:pt x="1807" y="8153"/>
                    <a:pt x="1673" y="8093"/>
                    <a:pt x="1423" y="8074"/>
                  </a:cubicBezTo>
                  <a:cubicBezTo>
                    <a:pt x="1395" y="8072"/>
                    <a:pt x="1366" y="8071"/>
                    <a:pt x="1337" y="8071"/>
                  </a:cubicBezTo>
                  <a:cubicBezTo>
                    <a:pt x="1084" y="8071"/>
                    <a:pt x="780" y="8150"/>
                    <a:pt x="536" y="8439"/>
                  </a:cubicBezTo>
                  <a:cubicBezTo>
                    <a:pt x="287" y="8767"/>
                    <a:pt x="231" y="9077"/>
                    <a:pt x="305" y="9326"/>
                  </a:cubicBezTo>
                  <a:cubicBezTo>
                    <a:pt x="402" y="9576"/>
                    <a:pt x="596" y="9752"/>
                    <a:pt x="827" y="9849"/>
                  </a:cubicBezTo>
                  <a:cubicBezTo>
                    <a:pt x="911" y="9878"/>
                    <a:pt x="994" y="9890"/>
                    <a:pt x="1074" y="9890"/>
                  </a:cubicBezTo>
                  <a:cubicBezTo>
                    <a:pt x="1357" y="9890"/>
                    <a:pt x="1593" y="9738"/>
                    <a:pt x="1654" y="9691"/>
                  </a:cubicBezTo>
                  <a:cubicBezTo>
                    <a:pt x="1654" y="9752"/>
                    <a:pt x="1654" y="9788"/>
                    <a:pt x="1691" y="9886"/>
                  </a:cubicBezTo>
                  <a:cubicBezTo>
                    <a:pt x="1770" y="10001"/>
                    <a:pt x="1946" y="10154"/>
                    <a:pt x="2269" y="10195"/>
                  </a:cubicBezTo>
                  <a:cubicBezTo>
                    <a:pt x="2312" y="10200"/>
                    <a:pt x="2352" y="10202"/>
                    <a:pt x="2392" y="10202"/>
                  </a:cubicBezTo>
                  <a:cubicBezTo>
                    <a:pt x="2656" y="10202"/>
                    <a:pt x="2848" y="10102"/>
                    <a:pt x="2985" y="10001"/>
                  </a:cubicBezTo>
                  <a:cubicBezTo>
                    <a:pt x="3059" y="9922"/>
                    <a:pt x="3078" y="9886"/>
                    <a:pt x="3101" y="9825"/>
                  </a:cubicBezTo>
                  <a:cubicBezTo>
                    <a:pt x="3119" y="9941"/>
                    <a:pt x="3175" y="10117"/>
                    <a:pt x="3332" y="10329"/>
                  </a:cubicBezTo>
                  <a:cubicBezTo>
                    <a:pt x="3581" y="10634"/>
                    <a:pt x="4080" y="10944"/>
                    <a:pt x="5004" y="10981"/>
                  </a:cubicBezTo>
                  <a:cubicBezTo>
                    <a:pt x="5086" y="10984"/>
                    <a:pt x="5167" y="10986"/>
                    <a:pt x="5245" y="10986"/>
                  </a:cubicBezTo>
                  <a:cubicBezTo>
                    <a:pt x="6941" y="10986"/>
                    <a:pt x="7875" y="10212"/>
                    <a:pt x="7911" y="10172"/>
                  </a:cubicBezTo>
                  <a:cubicBezTo>
                    <a:pt x="7940" y="10201"/>
                    <a:pt x="8228" y="10384"/>
                    <a:pt x="8613" y="10384"/>
                  </a:cubicBezTo>
                  <a:cubicBezTo>
                    <a:pt x="8771" y="10384"/>
                    <a:pt x="8946" y="10354"/>
                    <a:pt x="9126" y="10269"/>
                  </a:cubicBezTo>
                  <a:cubicBezTo>
                    <a:pt x="9297" y="10195"/>
                    <a:pt x="9394" y="10080"/>
                    <a:pt x="9473" y="9922"/>
                  </a:cubicBezTo>
                  <a:cubicBezTo>
                    <a:pt x="9528" y="9770"/>
                    <a:pt x="9570" y="9594"/>
                    <a:pt x="9570" y="9442"/>
                  </a:cubicBezTo>
                  <a:cubicBezTo>
                    <a:pt x="9588" y="9174"/>
                    <a:pt x="9528" y="8961"/>
                    <a:pt x="9528" y="8924"/>
                  </a:cubicBezTo>
                  <a:cubicBezTo>
                    <a:pt x="9541" y="8924"/>
                    <a:pt x="9568" y="8926"/>
                    <a:pt x="9605" y="8926"/>
                  </a:cubicBezTo>
                  <a:cubicBezTo>
                    <a:pt x="9685" y="8926"/>
                    <a:pt x="9814" y="8918"/>
                    <a:pt x="9972" y="8864"/>
                  </a:cubicBezTo>
                  <a:cubicBezTo>
                    <a:pt x="10240" y="8767"/>
                    <a:pt x="10531" y="8536"/>
                    <a:pt x="10628" y="8074"/>
                  </a:cubicBezTo>
                  <a:cubicBezTo>
                    <a:pt x="10702" y="7594"/>
                    <a:pt x="10494" y="7229"/>
                    <a:pt x="10184" y="7076"/>
                  </a:cubicBezTo>
                  <a:cubicBezTo>
                    <a:pt x="10076" y="7018"/>
                    <a:pt x="9956" y="6990"/>
                    <a:pt x="9832" y="6990"/>
                  </a:cubicBezTo>
                  <a:cubicBezTo>
                    <a:pt x="9622" y="6990"/>
                    <a:pt x="9403" y="7072"/>
                    <a:pt x="9223" y="7229"/>
                  </a:cubicBezTo>
                  <a:cubicBezTo>
                    <a:pt x="9200" y="7169"/>
                    <a:pt x="9144" y="6785"/>
                    <a:pt x="9084" y="6268"/>
                  </a:cubicBezTo>
                  <a:cubicBezTo>
                    <a:pt x="9010" y="5709"/>
                    <a:pt x="8932" y="5071"/>
                    <a:pt x="8932" y="4784"/>
                  </a:cubicBezTo>
                  <a:cubicBezTo>
                    <a:pt x="8932" y="4188"/>
                    <a:pt x="8950" y="4013"/>
                    <a:pt x="8950" y="3994"/>
                  </a:cubicBezTo>
                  <a:cubicBezTo>
                    <a:pt x="8950" y="3994"/>
                    <a:pt x="9144" y="3842"/>
                    <a:pt x="9740" y="3666"/>
                  </a:cubicBezTo>
                  <a:cubicBezTo>
                    <a:pt x="10050" y="3569"/>
                    <a:pt x="10263" y="3380"/>
                    <a:pt x="10378" y="3149"/>
                  </a:cubicBezTo>
                  <a:cubicBezTo>
                    <a:pt x="10494" y="2895"/>
                    <a:pt x="10512" y="2590"/>
                    <a:pt x="10494" y="2262"/>
                  </a:cubicBezTo>
                  <a:cubicBezTo>
                    <a:pt x="10452" y="1569"/>
                    <a:pt x="10032" y="510"/>
                    <a:pt x="8876" y="104"/>
                  </a:cubicBezTo>
                  <a:cubicBezTo>
                    <a:pt x="8650" y="28"/>
                    <a:pt x="8438" y="0"/>
                    <a:pt x="821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6841981" y="2138919"/>
              <a:ext cx="394897" cy="942751"/>
            </a:xfrm>
            <a:custGeom>
              <a:avLst/>
              <a:gdLst/>
              <a:ahLst/>
              <a:cxnLst/>
              <a:rect l="l" t="t" r="r" b="b"/>
              <a:pathLst>
                <a:path w="2889" h="6897" extrusionOk="0">
                  <a:moveTo>
                    <a:pt x="64" y="0"/>
                  </a:moveTo>
                  <a:cubicBezTo>
                    <a:pt x="43" y="0"/>
                    <a:pt x="21" y="1"/>
                    <a:pt x="0" y="3"/>
                  </a:cubicBezTo>
                  <a:cubicBezTo>
                    <a:pt x="0" y="3"/>
                    <a:pt x="171" y="562"/>
                    <a:pt x="171" y="927"/>
                  </a:cubicBezTo>
                  <a:cubicBezTo>
                    <a:pt x="171" y="1297"/>
                    <a:pt x="268" y="1717"/>
                    <a:pt x="250" y="2198"/>
                  </a:cubicBezTo>
                  <a:cubicBezTo>
                    <a:pt x="231" y="2683"/>
                    <a:pt x="347" y="4453"/>
                    <a:pt x="444" y="5146"/>
                  </a:cubicBezTo>
                  <a:cubicBezTo>
                    <a:pt x="536" y="5839"/>
                    <a:pt x="1271" y="6897"/>
                    <a:pt x="1271" y="6897"/>
                  </a:cubicBezTo>
                  <a:cubicBezTo>
                    <a:pt x="1271" y="6897"/>
                    <a:pt x="2269" y="6878"/>
                    <a:pt x="2579" y="6398"/>
                  </a:cubicBezTo>
                  <a:cubicBezTo>
                    <a:pt x="2888" y="5917"/>
                    <a:pt x="2713" y="5432"/>
                    <a:pt x="2463" y="4799"/>
                  </a:cubicBezTo>
                  <a:cubicBezTo>
                    <a:pt x="2214" y="4143"/>
                    <a:pt x="1229" y="1066"/>
                    <a:pt x="1156" y="696"/>
                  </a:cubicBezTo>
                  <a:cubicBezTo>
                    <a:pt x="1081" y="348"/>
                    <a:pt x="502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6833780" y="2131401"/>
              <a:ext cx="392300" cy="958470"/>
            </a:xfrm>
            <a:custGeom>
              <a:avLst/>
              <a:gdLst/>
              <a:ahLst/>
              <a:cxnLst/>
              <a:rect l="l" t="t" r="r" b="b"/>
              <a:pathLst>
                <a:path w="2870" h="7012" extrusionOk="0">
                  <a:moveTo>
                    <a:pt x="134" y="137"/>
                  </a:moveTo>
                  <a:cubicBezTo>
                    <a:pt x="328" y="137"/>
                    <a:pt x="559" y="197"/>
                    <a:pt x="753" y="312"/>
                  </a:cubicBezTo>
                  <a:cubicBezTo>
                    <a:pt x="966" y="428"/>
                    <a:pt x="1137" y="617"/>
                    <a:pt x="1155" y="774"/>
                  </a:cubicBezTo>
                  <a:cubicBezTo>
                    <a:pt x="1197" y="867"/>
                    <a:pt x="1252" y="1121"/>
                    <a:pt x="1368" y="1486"/>
                  </a:cubicBezTo>
                  <a:cubicBezTo>
                    <a:pt x="1465" y="1832"/>
                    <a:pt x="1617" y="2253"/>
                    <a:pt x="1751" y="2715"/>
                  </a:cubicBezTo>
                  <a:cubicBezTo>
                    <a:pt x="2043" y="3602"/>
                    <a:pt x="2329" y="4545"/>
                    <a:pt x="2468" y="4873"/>
                  </a:cubicBezTo>
                  <a:cubicBezTo>
                    <a:pt x="2602" y="5201"/>
                    <a:pt x="2699" y="5469"/>
                    <a:pt x="2736" y="5718"/>
                  </a:cubicBezTo>
                  <a:cubicBezTo>
                    <a:pt x="2773" y="5972"/>
                    <a:pt x="2736" y="6180"/>
                    <a:pt x="2602" y="6434"/>
                  </a:cubicBezTo>
                  <a:cubicBezTo>
                    <a:pt x="2445" y="6642"/>
                    <a:pt x="2140" y="6781"/>
                    <a:pt x="1849" y="6836"/>
                  </a:cubicBezTo>
                  <a:cubicBezTo>
                    <a:pt x="1581" y="6896"/>
                    <a:pt x="1386" y="6896"/>
                    <a:pt x="1349" y="6896"/>
                  </a:cubicBezTo>
                  <a:cubicBezTo>
                    <a:pt x="1349" y="6873"/>
                    <a:pt x="1174" y="6642"/>
                    <a:pt x="1003" y="6319"/>
                  </a:cubicBezTo>
                  <a:cubicBezTo>
                    <a:pt x="809" y="5972"/>
                    <a:pt x="596" y="5529"/>
                    <a:pt x="559" y="5201"/>
                  </a:cubicBezTo>
                  <a:cubicBezTo>
                    <a:pt x="462" y="4508"/>
                    <a:pt x="347" y="2715"/>
                    <a:pt x="365" y="2253"/>
                  </a:cubicBezTo>
                  <a:cubicBezTo>
                    <a:pt x="388" y="1754"/>
                    <a:pt x="291" y="1352"/>
                    <a:pt x="291" y="982"/>
                  </a:cubicBezTo>
                  <a:cubicBezTo>
                    <a:pt x="291" y="636"/>
                    <a:pt x="157" y="215"/>
                    <a:pt x="134" y="137"/>
                  </a:cubicBezTo>
                  <a:close/>
                  <a:moveTo>
                    <a:pt x="122" y="0"/>
                  </a:moveTo>
                  <a:cubicBezTo>
                    <a:pt x="102" y="0"/>
                    <a:pt x="81" y="1"/>
                    <a:pt x="60" y="3"/>
                  </a:cubicBezTo>
                  <a:lnTo>
                    <a:pt x="0" y="21"/>
                  </a:lnTo>
                  <a:lnTo>
                    <a:pt x="19" y="81"/>
                  </a:lnTo>
                  <a:cubicBezTo>
                    <a:pt x="19" y="81"/>
                    <a:pt x="194" y="617"/>
                    <a:pt x="176" y="982"/>
                  </a:cubicBezTo>
                  <a:cubicBezTo>
                    <a:pt x="176" y="1370"/>
                    <a:pt x="273" y="1772"/>
                    <a:pt x="250" y="2253"/>
                  </a:cubicBezTo>
                  <a:cubicBezTo>
                    <a:pt x="231" y="2738"/>
                    <a:pt x="347" y="4508"/>
                    <a:pt x="462" y="5201"/>
                  </a:cubicBezTo>
                  <a:cubicBezTo>
                    <a:pt x="504" y="5566"/>
                    <a:pt x="712" y="6009"/>
                    <a:pt x="906" y="6356"/>
                  </a:cubicBezTo>
                  <a:cubicBezTo>
                    <a:pt x="1100" y="6721"/>
                    <a:pt x="1289" y="6989"/>
                    <a:pt x="1289" y="6989"/>
                  </a:cubicBezTo>
                  <a:lnTo>
                    <a:pt x="1289" y="7012"/>
                  </a:lnTo>
                  <a:lnTo>
                    <a:pt x="1331" y="7012"/>
                  </a:lnTo>
                  <a:cubicBezTo>
                    <a:pt x="1331" y="7012"/>
                    <a:pt x="1581" y="7012"/>
                    <a:pt x="1867" y="6933"/>
                  </a:cubicBezTo>
                  <a:cubicBezTo>
                    <a:pt x="2177" y="6873"/>
                    <a:pt x="2505" y="6739"/>
                    <a:pt x="2676" y="6471"/>
                  </a:cubicBezTo>
                  <a:cubicBezTo>
                    <a:pt x="2833" y="6222"/>
                    <a:pt x="2870" y="5972"/>
                    <a:pt x="2833" y="5700"/>
                  </a:cubicBezTo>
                  <a:cubicBezTo>
                    <a:pt x="2791" y="5432"/>
                    <a:pt x="2699" y="5164"/>
                    <a:pt x="2560" y="4836"/>
                  </a:cubicBezTo>
                  <a:cubicBezTo>
                    <a:pt x="2445" y="4508"/>
                    <a:pt x="2140" y="3583"/>
                    <a:pt x="1849" y="2678"/>
                  </a:cubicBezTo>
                  <a:cubicBezTo>
                    <a:pt x="1715" y="2234"/>
                    <a:pt x="1581" y="1791"/>
                    <a:pt x="1465" y="1444"/>
                  </a:cubicBezTo>
                  <a:cubicBezTo>
                    <a:pt x="1368" y="1098"/>
                    <a:pt x="1289" y="830"/>
                    <a:pt x="1271" y="751"/>
                  </a:cubicBezTo>
                  <a:cubicBezTo>
                    <a:pt x="1216" y="543"/>
                    <a:pt x="1040" y="349"/>
                    <a:pt x="809" y="215"/>
                  </a:cubicBezTo>
                  <a:cubicBezTo>
                    <a:pt x="597" y="92"/>
                    <a:pt x="354" y="0"/>
                    <a:pt x="1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7031434" y="2479005"/>
              <a:ext cx="550314" cy="764097"/>
            </a:xfrm>
            <a:custGeom>
              <a:avLst/>
              <a:gdLst/>
              <a:ahLst/>
              <a:cxnLst/>
              <a:rect l="l" t="t" r="r" b="b"/>
              <a:pathLst>
                <a:path w="4026" h="5590" extrusionOk="0">
                  <a:moveTo>
                    <a:pt x="1059" y="1"/>
                  </a:moveTo>
                  <a:cubicBezTo>
                    <a:pt x="1059" y="1"/>
                    <a:pt x="962" y="195"/>
                    <a:pt x="925" y="329"/>
                  </a:cubicBezTo>
                  <a:cubicBezTo>
                    <a:pt x="883" y="481"/>
                    <a:pt x="712" y="541"/>
                    <a:pt x="500" y="791"/>
                  </a:cubicBezTo>
                  <a:cubicBezTo>
                    <a:pt x="287" y="1059"/>
                    <a:pt x="421" y="1174"/>
                    <a:pt x="421" y="1618"/>
                  </a:cubicBezTo>
                  <a:cubicBezTo>
                    <a:pt x="421" y="2080"/>
                    <a:pt x="403" y="1983"/>
                    <a:pt x="269" y="2311"/>
                  </a:cubicBezTo>
                  <a:cubicBezTo>
                    <a:pt x="135" y="2658"/>
                    <a:pt x="1" y="3120"/>
                    <a:pt x="116" y="3947"/>
                  </a:cubicBezTo>
                  <a:cubicBezTo>
                    <a:pt x="190" y="4603"/>
                    <a:pt x="597" y="5430"/>
                    <a:pt x="1387" y="5564"/>
                  </a:cubicBezTo>
                  <a:cubicBezTo>
                    <a:pt x="1490" y="5581"/>
                    <a:pt x="1597" y="5589"/>
                    <a:pt x="1706" y="5589"/>
                  </a:cubicBezTo>
                  <a:cubicBezTo>
                    <a:pt x="2451" y="5589"/>
                    <a:pt x="3278" y="5211"/>
                    <a:pt x="3447" y="4755"/>
                  </a:cubicBezTo>
                  <a:cubicBezTo>
                    <a:pt x="3618" y="4238"/>
                    <a:pt x="3350" y="3466"/>
                    <a:pt x="3350" y="3466"/>
                  </a:cubicBezTo>
                  <a:cubicBezTo>
                    <a:pt x="3350" y="3466"/>
                    <a:pt x="3715" y="2889"/>
                    <a:pt x="3868" y="2505"/>
                  </a:cubicBezTo>
                  <a:cubicBezTo>
                    <a:pt x="4025" y="2136"/>
                    <a:pt x="3813" y="1928"/>
                    <a:pt x="3581" y="1369"/>
                  </a:cubicBezTo>
                  <a:cubicBezTo>
                    <a:pt x="3369" y="809"/>
                    <a:pt x="3540" y="694"/>
                    <a:pt x="3540" y="694"/>
                  </a:cubicBezTo>
                  <a:lnTo>
                    <a:pt x="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7023233" y="2468343"/>
              <a:ext cx="552774" cy="782277"/>
            </a:xfrm>
            <a:custGeom>
              <a:avLst/>
              <a:gdLst/>
              <a:ahLst/>
              <a:cxnLst/>
              <a:rect l="l" t="t" r="r" b="b"/>
              <a:pathLst>
                <a:path w="4044" h="5723" extrusionOk="0">
                  <a:moveTo>
                    <a:pt x="1156" y="134"/>
                  </a:moveTo>
                  <a:lnTo>
                    <a:pt x="3526" y="809"/>
                  </a:lnTo>
                  <a:cubicBezTo>
                    <a:pt x="3507" y="827"/>
                    <a:pt x="3507" y="850"/>
                    <a:pt x="3484" y="887"/>
                  </a:cubicBezTo>
                  <a:cubicBezTo>
                    <a:pt x="3466" y="1003"/>
                    <a:pt x="3484" y="1174"/>
                    <a:pt x="3600" y="1465"/>
                  </a:cubicBezTo>
                  <a:cubicBezTo>
                    <a:pt x="3715" y="1751"/>
                    <a:pt x="3812" y="1946"/>
                    <a:pt x="3873" y="2098"/>
                  </a:cubicBezTo>
                  <a:cubicBezTo>
                    <a:pt x="3928" y="2274"/>
                    <a:pt x="3946" y="2389"/>
                    <a:pt x="3873" y="2560"/>
                  </a:cubicBezTo>
                  <a:cubicBezTo>
                    <a:pt x="3715" y="2948"/>
                    <a:pt x="3369" y="3526"/>
                    <a:pt x="3369" y="3526"/>
                  </a:cubicBezTo>
                  <a:lnTo>
                    <a:pt x="3350" y="3544"/>
                  </a:lnTo>
                  <a:lnTo>
                    <a:pt x="3350" y="3563"/>
                  </a:lnTo>
                  <a:cubicBezTo>
                    <a:pt x="3350" y="3563"/>
                    <a:pt x="3429" y="3757"/>
                    <a:pt x="3466" y="4006"/>
                  </a:cubicBezTo>
                  <a:cubicBezTo>
                    <a:pt x="3526" y="4256"/>
                    <a:pt x="3544" y="4584"/>
                    <a:pt x="3447" y="4833"/>
                  </a:cubicBezTo>
                  <a:cubicBezTo>
                    <a:pt x="3369" y="5064"/>
                    <a:pt x="3064" y="5295"/>
                    <a:pt x="2699" y="5448"/>
                  </a:cubicBezTo>
                  <a:cubicBezTo>
                    <a:pt x="2399" y="5555"/>
                    <a:pt x="2055" y="5624"/>
                    <a:pt x="1737" y="5624"/>
                  </a:cubicBezTo>
                  <a:cubicBezTo>
                    <a:pt x="1643" y="5624"/>
                    <a:pt x="1552" y="5618"/>
                    <a:pt x="1465" y="5605"/>
                  </a:cubicBezTo>
                  <a:cubicBezTo>
                    <a:pt x="1082" y="5526"/>
                    <a:pt x="791" y="5295"/>
                    <a:pt x="578" y="5009"/>
                  </a:cubicBezTo>
                  <a:cubicBezTo>
                    <a:pt x="389" y="4699"/>
                    <a:pt x="273" y="4334"/>
                    <a:pt x="213" y="4006"/>
                  </a:cubicBezTo>
                  <a:cubicBezTo>
                    <a:pt x="116" y="3198"/>
                    <a:pt x="231" y="2736"/>
                    <a:pt x="365" y="2408"/>
                  </a:cubicBezTo>
                  <a:cubicBezTo>
                    <a:pt x="523" y="2080"/>
                    <a:pt x="523" y="2158"/>
                    <a:pt x="541" y="1696"/>
                  </a:cubicBezTo>
                  <a:cubicBezTo>
                    <a:pt x="541" y="1465"/>
                    <a:pt x="504" y="1331"/>
                    <a:pt x="504" y="1215"/>
                  </a:cubicBezTo>
                  <a:cubicBezTo>
                    <a:pt x="481" y="1100"/>
                    <a:pt x="504" y="1021"/>
                    <a:pt x="597" y="906"/>
                  </a:cubicBezTo>
                  <a:cubicBezTo>
                    <a:pt x="694" y="772"/>
                    <a:pt x="791" y="693"/>
                    <a:pt x="869" y="638"/>
                  </a:cubicBezTo>
                  <a:cubicBezTo>
                    <a:pt x="943" y="559"/>
                    <a:pt x="1003" y="522"/>
                    <a:pt x="1022" y="425"/>
                  </a:cubicBezTo>
                  <a:cubicBezTo>
                    <a:pt x="1059" y="310"/>
                    <a:pt x="1137" y="176"/>
                    <a:pt x="1156" y="134"/>
                  </a:cubicBezTo>
                  <a:close/>
                  <a:moveTo>
                    <a:pt x="1100" y="0"/>
                  </a:moveTo>
                  <a:lnTo>
                    <a:pt x="1082" y="42"/>
                  </a:lnTo>
                  <a:cubicBezTo>
                    <a:pt x="1082" y="42"/>
                    <a:pt x="985" y="250"/>
                    <a:pt x="925" y="388"/>
                  </a:cubicBezTo>
                  <a:cubicBezTo>
                    <a:pt x="906" y="444"/>
                    <a:pt x="869" y="481"/>
                    <a:pt x="791" y="559"/>
                  </a:cubicBezTo>
                  <a:cubicBezTo>
                    <a:pt x="712" y="619"/>
                    <a:pt x="620" y="693"/>
                    <a:pt x="523" y="850"/>
                  </a:cubicBezTo>
                  <a:cubicBezTo>
                    <a:pt x="407" y="984"/>
                    <a:pt x="389" y="1100"/>
                    <a:pt x="389" y="1215"/>
                  </a:cubicBezTo>
                  <a:cubicBezTo>
                    <a:pt x="407" y="1349"/>
                    <a:pt x="426" y="1483"/>
                    <a:pt x="426" y="1696"/>
                  </a:cubicBezTo>
                  <a:cubicBezTo>
                    <a:pt x="426" y="2158"/>
                    <a:pt x="426" y="2043"/>
                    <a:pt x="273" y="2371"/>
                  </a:cubicBezTo>
                  <a:cubicBezTo>
                    <a:pt x="134" y="2717"/>
                    <a:pt x="0" y="3198"/>
                    <a:pt x="116" y="4025"/>
                  </a:cubicBezTo>
                  <a:cubicBezTo>
                    <a:pt x="158" y="4371"/>
                    <a:pt x="292" y="4736"/>
                    <a:pt x="504" y="5064"/>
                  </a:cubicBezTo>
                  <a:cubicBezTo>
                    <a:pt x="712" y="5374"/>
                    <a:pt x="1022" y="5624"/>
                    <a:pt x="1447" y="5702"/>
                  </a:cubicBezTo>
                  <a:cubicBezTo>
                    <a:pt x="1548" y="5716"/>
                    <a:pt x="1655" y="5723"/>
                    <a:pt x="1764" y="5723"/>
                  </a:cubicBezTo>
                  <a:cubicBezTo>
                    <a:pt x="2087" y="5723"/>
                    <a:pt x="2432" y="5662"/>
                    <a:pt x="2736" y="5545"/>
                  </a:cubicBezTo>
                  <a:cubicBezTo>
                    <a:pt x="3119" y="5374"/>
                    <a:pt x="3447" y="5143"/>
                    <a:pt x="3544" y="4852"/>
                  </a:cubicBezTo>
                  <a:cubicBezTo>
                    <a:pt x="3641" y="4584"/>
                    <a:pt x="3623" y="4256"/>
                    <a:pt x="3581" y="3988"/>
                  </a:cubicBezTo>
                  <a:cubicBezTo>
                    <a:pt x="3526" y="3738"/>
                    <a:pt x="3466" y="3581"/>
                    <a:pt x="3466" y="3563"/>
                  </a:cubicBezTo>
                  <a:cubicBezTo>
                    <a:pt x="3484" y="3526"/>
                    <a:pt x="3812" y="2985"/>
                    <a:pt x="3970" y="2602"/>
                  </a:cubicBezTo>
                  <a:cubicBezTo>
                    <a:pt x="4043" y="2408"/>
                    <a:pt x="4043" y="2237"/>
                    <a:pt x="3970" y="2061"/>
                  </a:cubicBezTo>
                  <a:cubicBezTo>
                    <a:pt x="3909" y="1890"/>
                    <a:pt x="3812" y="1715"/>
                    <a:pt x="3697" y="1428"/>
                  </a:cubicBezTo>
                  <a:cubicBezTo>
                    <a:pt x="3581" y="1155"/>
                    <a:pt x="3581" y="1003"/>
                    <a:pt x="3600" y="906"/>
                  </a:cubicBezTo>
                  <a:cubicBezTo>
                    <a:pt x="3600" y="869"/>
                    <a:pt x="3623" y="850"/>
                    <a:pt x="3623" y="827"/>
                  </a:cubicBezTo>
                  <a:lnTo>
                    <a:pt x="3641" y="809"/>
                  </a:lnTo>
                  <a:lnTo>
                    <a:pt x="3739" y="753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215283" y="2004688"/>
              <a:ext cx="558379" cy="459552"/>
            </a:xfrm>
            <a:custGeom>
              <a:avLst/>
              <a:gdLst/>
              <a:ahLst/>
              <a:cxnLst/>
              <a:rect l="l" t="t" r="r" b="b"/>
              <a:pathLst>
                <a:path w="4085" h="3362" extrusionOk="0">
                  <a:moveTo>
                    <a:pt x="2715" y="0"/>
                  </a:moveTo>
                  <a:cubicBezTo>
                    <a:pt x="2554" y="0"/>
                    <a:pt x="2370" y="2"/>
                    <a:pt x="2158" y="5"/>
                  </a:cubicBezTo>
                  <a:cubicBezTo>
                    <a:pt x="1118" y="24"/>
                    <a:pt x="462" y="407"/>
                    <a:pt x="231" y="948"/>
                  </a:cubicBezTo>
                  <a:cubicBezTo>
                    <a:pt x="0" y="1489"/>
                    <a:pt x="97" y="2741"/>
                    <a:pt x="97" y="2741"/>
                  </a:cubicBezTo>
                  <a:cubicBezTo>
                    <a:pt x="97" y="2741"/>
                    <a:pt x="328" y="3064"/>
                    <a:pt x="716" y="3240"/>
                  </a:cubicBezTo>
                  <a:cubicBezTo>
                    <a:pt x="908" y="3337"/>
                    <a:pt x="1259" y="3361"/>
                    <a:pt x="1562" y="3361"/>
                  </a:cubicBezTo>
                  <a:cubicBezTo>
                    <a:pt x="1866" y="3361"/>
                    <a:pt x="2121" y="3337"/>
                    <a:pt x="2121" y="3337"/>
                  </a:cubicBezTo>
                  <a:cubicBezTo>
                    <a:pt x="2121" y="3337"/>
                    <a:pt x="2236" y="2644"/>
                    <a:pt x="2468" y="2528"/>
                  </a:cubicBezTo>
                  <a:cubicBezTo>
                    <a:pt x="2680" y="2413"/>
                    <a:pt x="3988" y="2413"/>
                    <a:pt x="3988" y="2413"/>
                  </a:cubicBezTo>
                  <a:cubicBezTo>
                    <a:pt x="3988" y="2413"/>
                    <a:pt x="4085" y="2182"/>
                    <a:pt x="4006" y="1660"/>
                  </a:cubicBezTo>
                  <a:cubicBezTo>
                    <a:pt x="3928" y="1142"/>
                    <a:pt x="3604" y="24"/>
                    <a:pt x="3604" y="24"/>
                  </a:cubicBezTo>
                  <a:cubicBezTo>
                    <a:pt x="3604" y="24"/>
                    <a:pt x="3356" y="0"/>
                    <a:pt x="271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218427" y="1997170"/>
              <a:ext cx="557832" cy="473768"/>
            </a:xfrm>
            <a:custGeom>
              <a:avLst/>
              <a:gdLst/>
              <a:ahLst/>
              <a:cxnLst/>
              <a:rect l="l" t="t" r="r" b="b"/>
              <a:pathLst>
                <a:path w="4081" h="3466" extrusionOk="0">
                  <a:moveTo>
                    <a:pt x="2857" y="108"/>
                  </a:moveTo>
                  <a:cubicBezTo>
                    <a:pt x="3336" y="108"/>
                    <a:pt x="3526" y="122"/>
                    <a:pt x="3540" y="139"/>
                  </a:cubicBezTo>
                  <a:cubicBezTo>
                    <a:pt x="3558" y="176"/>
                    <a:pt x="3849" y="1216"/>
                    <a:pt x="3928" y="1715"/>
                  </a:cubicBezTo>
                  <a:cubicBezTo>
                    <a:pt x="3965" y="1964"/>
                    <a:pt x="3965" y="2158"/>
                    <a:pt x="3965" y="2274"/>
                  </a:cubicBezTo>
                  <a:cubicBezTo>
                    <a:pt x="3946" y="2389"/>
                    <a:pt x="3946" y="2408"/>
                    <a:pt x="3928" y="2426"/>
                  </a:cubicBezTo>
                  <a:lnTo>
                    <a:pt x="3290" y="2426"/>
                  </a:lnTo>
                  <a:cubicBezTo>
                    <a:pt x="3096" y="2426"/>
                    <a:pt x="2925" y="2449"/>
                    <a:pt x="2773" y="2468"/>
                  </a:cubicBezTo>
                  <a:cubicBezTo>
                    <a:pt x="2597" y="2468"/>
                    <a:pt x="2481" y="2486"/>
                    <a:pt x="2403" y="2523"/>
                  </a:cubicBezTo>
                  <a:cubicBezTo>
                    <a:pt x="2347" y="2565"/>
                    <a:pt x="2287" y="2639"/>
                    <a:pt x="2250" y="2736"/>
                  </a:cubicBezTo>
                  <a:cubicBezTo>
                    <a:pt x="2195" y="2814"/>
                    <a:pt x="2153" y="2911"/>
                    <a:pt x="2135" y="3004"/>
                  </a:cubicBezTo>
                  <a:cubicBezTo>
                    <a:pt x="2079" y="3179"/>
                    <a:pt x="2056" y="3313"/>
                    <a:pt x="2056" y="3350"/>
                  </a:cubicBezTo>
                  <a:cubicBezTo>
                    <a:pt x="2019" y="3350"/>
                    <a:pt x="1807" y="3373"/>
                    <a:pt x="1539" y="3373"/>
                  </a:cubicBezTo>
                  <a:cubicBezTo>
                    <a:pt x="1229" y="3373"/>
                    <a:pt x="883" y="3332"/>
                    <a:pt x="712" y="3258"/>
                  </a:cubicBezTo>
                  <a:cubicBezTo>
                    <a:pt x="347" y="3082"/>
                    <a:pt x="134" y="2796"/>
                    <a:pt x="134" y="2773"/>
                  </a:cubicBezTo>
                  <a:cubicBezTo>
                    <a:pt x="134" y="2754"/>
                    <a:pt x="116" y="2468"/>
                    <a:pt x="116" y="2103"/>
                  </a:cubicBezTo>
                  <a:cubicBezTo>
                    <a:pt x="116" y="1733"/>
                    <a:pt x="153" y="1271"/>
                    <a:pt x="268" y="1021"/>
                  </a:cubicBezTo>
                  <a:cubicBezTo>
                    <a:pt x="481" y="504"/>
                    <a:pt x="1095" y="116"/>
                    <a:pt x="2135" y="116"/>
                  </a:cubicBezTo>
                  <a:cubicBezTo>
                    <a:pt x="2427" y="111"/>
                    <a:pt x="2665" y="108"/>
                    <a:pt x="2857" y="108"/>
                  </a:cubicBezTo>
                  <a:close/>
                  <a:moveTo>
                    <a:pt x="2135" y="0"/>
                  </a:moveTo>
                  <a:cubicBezTo>
                    <a:pt x="1077" y="23"/>
                    <a:pt x="402" y="407"/>
                    <a:pt x="171" y="985"/>
                  </a:cubicBezTo>
                  <a:cubicBezTo>
                    <a:pt x="37" y="1271"/>
                    <a:pt x="19" y="1715"/>
                    <a:pt x="0" y="2103"/>
                  </a:cubicBezTo>
                  <a:cubicBezTo>
                    <a:pt x="0" y="2486"/>
                    <a:pt x="19" y="2796"/>
                    <a:pt x="19" y="2796"/>
                  </a:cubicBezTo>
                  <a:lnTo>
                    <a:pt x="19" y="2814"/>
                  </a:lnTo>
                  <a:lnTo>
                    <a:pt x="37" y="2833"/>
                  </a:lnTo>
                  <a:cubicBezTo>
                    <a:pt x="37" y="2833"/>
                    <a:pt x="268" y="3161"/>
                    <a:pt x="670" y="3350"/>
                  </a:cubicBezTo>
                  <a:cubicBezTo>
                    <a:pt x="883" y="3447"/>
                    <a:pt x="1229" y="3466"/>
                    <a:pt x="1539" y="3466"/>
                  </a:cubicBezTo>
                  <a:cubicBezTo>
                    <a:pt x="1848" y="3466"/>
                    <a:pt x="2098" y="3447"/>
                    <a:pt x="2098" y="3447"/>
                  </a:cubicBezTo>
                  <a:lnTo>
                    <a:pt x="2135" y="3447"/>
                  </a:lnTo>
                  <a:lnTo>
                    <a:pt x="2135" y="3410"/>
                  </a:lnTo>
                  <a:cubicBezTo>
                    <a:pt x="2135" y="3410"/>
                    <a:pt x="2172" y="3235"/>
                    <a:pt x="2232" y="3045"/>
                  </a:cubicBezTo>
                  <a:cubicBezTo>
                    <a:pt x="2269" y="2948"/>
                    <a:pt x="2287" y="2851"/>
                    <a:pt x="2329" y="2773"/>
                  </a:cubicBezTo>
                  <a:cubicBezTo>
                    <a:pt x="2384" y="2699"/>
                    <a:pt x="2426" y="2639"/>
                    <a:pt x="2463" y="2620"/>
                  </a:cubicBezTo>
                  <a:cubicBezTo>
                    <a:pt x="2500" y="2602"/>
                    <a:pt x="2615" y="2583"/>
                    <a:pt x="2773" y="2565"/>
                  </a:cubicBezTo>
                  <a:cubicBezTo>
                    <a:pt x="2925" y="2542"/>
                    <a:pt x="3119" y="2542"/>
                    <a:pt x="3290" y="2523"/>
                  </a:cubicBezTo>
                  <a:lnTo>
                    <a:pt x="4002" y="2523"/>
                  </a:lnTo>
                  <a:lnTo>
                    <a:pt x="4020" y="2486"/>
                  </a:lnTo>
                  <a:cubicBezTo>
                    <a:pt x="4020" y="2486"/>
                    <a:pt x="4043" y="2426"/>
                    <a:pt x="4062" y="2292"/>
                  </a:cubicBezTo>
                  <a:cubicBezTo>
                    <a:pt x="4080" y="2158"/>
                    <a:pt x="4080" y="1964"/>
                    <a:pt x="4043" y="1696"/>
                  </a:cubicBezTo>
                  <a:cubicBezTo>
                    <a:pt x="3946" y="1179"/>
                    <a:pt x="3637" y="60"/>
                    <a:pt x="3637" y="60"/>
                  </a:cubicBezTo>
                  <a:lnTo>
                    <a:pt x="3618" y="23"/>
                  </a:lnTo>
                  <a:lnTo>
                    <a:pt x="3581" y="23"/>
                  </a:lnTo>
                  <a:cubicBezTo>
                    <a:pt x="3581" y="23"/>
                    <a:pt x="3193" y="0"/>
                    <a:pt x="213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262578" y="1796235"/>
              <a:ext cx="350747" cy="305092"/>
            </a:xfrm>
            <a:custGeom>
              <a:avLst/>
              <a:gdLst/>
              <a:ahLst/>
              <a:cxnLst/>
              <a:rect l="l" t="t" r="r" b="b"/>
              <a:pathLst>
                <a:path w="2566" h="2232" extrusionOk="0">
                  <a:moveTo>
                    <a:pt x="2196" y="0"/>
                  </a:moveTo>
                  <a:cubicBezTo>
                    <a:pt x="2068" y="0"/>
                    <a:pt x="1918" y="103"/>
                    <a:pt x="1733" y="241"/>
                  </a:cubicBezTo>
                  <a:cubicBezTo>
                    <a:pt x="1387" y="491"/>
                    <a:pt x="1040" y="722"/>
                    <a:pt x="832" y="953"/>
                  </a:cubicBezTo>
                  <a:cubicBezTo>
                    <a:pt x="601" y="1202"/>
                    <a:pt x="1" y="2205"/>
                    <a:pt x="1" y="2205"/>
                  </a:cubicBezTo>
                  <a:cubicBezTo>
                    <a:pt x="1" y="2205"/>
                    <a:pt x="96" y="2232"/>
                    <a:pt x="265" y="2232"/>
                  </a:cubicBezTo>
                  <a:cubicBezTo>
                    <a:pt x="418" y="2232"/>
                    <a:pt x="631" y="2210"/>
                    <a:pt x="888" y="2126"/>
                  </a:cubicBezTo>
                  <a:cubicBezTo>
                    <a:pt x="1410" y="1974"/>
                    <a:pt x="2006" y="1701"/>
                    <a:pt x="2006" y="1701"/>
                  </a:cubicBezTo>
                  <a:cubicBezTo>
                    <a:pt x="2006" y="1701"/>
                    <a:pt x="1988" y="1165"/>
                    <a:pt x="2219" y="856"/>
                  </a:cubicBezTo>
                  <a:cubicBezTo>
                    <a:pt x="2468" y="528"/>
                    <a:pt x="2565" y="375"/>
                    <a:pt x="2426" y="163"/>
                  </a:cubicBezTo>
                  <a:cubicBezTo>
                    <a:pt x="2358" y="47"/>
                    <a:pt x="2282" y="0"/>
                    <a:pt x="2196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7257520" y="1791861"/>
              <a:ext cx="358264" cy="315891"/>
            </a:xfrm>
            <a:custGeom>
              <a:avLst/>
              <a:gdLst/>
              <a:ahLst/>
              <a:cxnLst/>
              <a:rect l="l" t="t" r="r" b="b"/>
              <a:pathLst>
                <a:path w="2621" h="2311" extrusionOk="0">
                  <a:moveTo>
                    <a:pt x="2195" y="1"/>
                  </a:moveTo>
                  <a:cubicBezTo>
                    <a:pt x="2061" y="42"/>
                    <a:pt x="1927" y="139"/>
                    <a:pt x="1770" y="255"/>
                  </a:cubicBezTo>
                  <a:cubicBezTo>
                    <a:pt x="1447" y="504"/>
                    <a:pt x="1077" y="735"/>
                    <a:pt x="846" y="985"/>
                  </a:cubicBezTo>
                  <a:cubicBezTo>
                    <a:pt x="731" y="1100"/>
                    <a:pt x="541" y="1410"/>
                    <a:pt x="366" y="1696"/>
                  </a:cubicBezTo>
                  <a:cubicBezTo>
                    <a:pt x="176" y="1964"/>
                    <a:pt x="38" y="2219"/>
                    <a:pt x="38" y="2219"/>
                  </a:cubicBezTo>
                  <a:lnTo>
                    <a:pt x="1" y="2274"/>
                  </a:lnTo>
                  <a:lnTo>
                    <a:pt x="61" y="2292"/>
                  </a:lnTo>
                  <a:cubicBezTo>
                    <a:pt x="61" y="2292"/>
                    <a:pt x="79" y="2292"/>
                    <a:pt x="98" y="2311"/>
                  </a:cubicBezTo>
                  <a:cubicBezTo>
                    <a:pt x="116" y="2255"/>
                    <a:pt x="153" y="2195"/>
                    <a:pt x="195" y="2158"/>
                  </a:cubicBezTo>
                  <a:cubicBezTo>
                    <a:pt x="250" y="2080"/>
                    <a:pt x="329" y="1946"/>
                    <a:pt x="444" y="1756"/>
                  </a:cubicBezTo>
                  <a:cubicBezTo>
                    <a:pt x="615" y="1465"/>
                    <a:pt x="828" y="1156"/>
                    <a:pt x="925" y="1040"/>
                  </a:cubicBezTo>
                  <a:cubicBezTo>
                    <a:pt x="1137" y="832"/>
                    <a:pt x="1502" y="601"/>
                    <a:pt x="1830" y="329"/>
                  </a:cubicBezTo>
                  <a:cubicBezTo>
                    <a:pt x="1983" y="213"/>
                    <a:pt x="2117" y="139"/>
                    <a:pt x="2214" y="116"/>
                  </a:cubicBezTo>
                  <a:cubicBezTo>
                    <a:pt x="2244" y="107"/>
                    <a:pt x="2268" y="102"/>
                    <a:pt x="2290" y="102"/>
                  </a:cubicBezTo>
                  <a:cubicBezTo>
                    <a:pt x="2311" y="102"/>
                    <a:pt x="2329" y="107"/>
                    <a:pt x="2348" y="116"/>
                  </a:cubicBezTo>
                  <a:cubicBezTo>
                    <a:pt x="2371" y="139"/>
                    <a:pt x="2408" y="176"/>
                    <a:pt x="2445" y="232"/>
                  </a:cubicBezTo>
                  <a:cubicBezTo>
                    <a:pt x="2524" y="347"/>
                    <a:pt x="2524" y="407"/>
                    <a:pt x="2487" y="504"/>
                  </a:cubicBezTo>
                  <a:cubicBezTo>
                    <a:pt x="2445" y="601"/>
                    <a:pt x="2371" y="717"/>
                    <a:pt x="2256" y="869"/>
                  </a:cubicBezTo>
                  <a:cubicBezTo>
                    <a:pt x="2117" y="1040"/>
                    <a:pt x="2061" y="1271"/>
                    <a:pt x="2043" y="1447"/>
                  </a:cubicBezTo>
                  <a:cubicBezTo>
                    <a:pt x="2043" y="1502"/>
                    <a:pt x="2025" y="1544"/>
                    <a:pt x="2025" y="1581"/>
                  </a:cubicBezTo>
                  <a:cubicBezTo>
                    <a:pt x="2061" y="1581"/>
                    <a:pt x="2098" y="1599"/>
                    <a:pt x="2140" y="1599"/>
                  </a:cubicBezTo>
                  <a:lnTo>
                    <a:pt x="2140" y="1465"/>
                  </a:lnTo>
                  <a:cubicBezTo>
                    <a:pt x="2177" y="1294"/>
                    <a:pt x="2232" y="1082"/>
                    <a:pt x="2329" y="948"/>
                  </a:cubicBezTo>
                  <a:cubicBezTo>
                    <a:pt x="2463" y="772"/>
                    <a:pt x="2542" y="657"/>
                    <a:pt x="2579" y="541"/>
                  </a:cubicBezTo>
                  <a:cubicBezTo>
                    <a:pt x="2621" y="426"/>
                    <a:pt x="2621" y="310"/>
                    <a:pt x="2542" y="176"/>
                  </a:cubicBezTo>
                  <a:cubicBezTo>
                    <a:pt x="2505" y="98"/>
                    <a:pt x="2445" y="61"/>
                    <a:pt x="2390" y="24"/>
                  </a:cubicBezTo>
                  <a:cubicBezTo>
                    <a:pt x="2348" y="1"/>
                    <a:pt x="2311" y="1"/>
                    <a:pt x="22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7157736" y="2361178"/>
              <a:ext cx="394897" cy="243855"/>
            </a:xfrm>
            <a:custGeom>
              <a:avLst/>
              <a:gdLst/>
              <a:ahLst/>
              <a:cxnLst/>
              <a:rect l="l" t="t" r="r" b="b"/>
              <a:pathLst>
                <a:path w="2889" h="1784" extrusionOk="0">
                  <a:moveTo>
                    <a:pt x="463" y="1"/>
                  </a:moveTo>
                  <a:cubicBezTo>
                    <a:pt x="295" y="1"/>
                    <a:pt x="145" y="442"/>
                    <a:pt x="75" y="650"/>
                  </a:cubicBezTo>
                  <a:cubicBezTo>
                    <a:pt x="1" y="881"/>
                    <a:pt x="38" y="1131"/>
                    <a:pt x="537" y="1380"/>
                  </a:cubicBezTo>
                  <a:cubicBezTo>
                    <a:pt x="970" y="1599"/>
                    <a:pt x="2013" y="1784"/>
                    <a:pt x="2431" y="1784"/>
                  </a:cubicBezTo>
                  <a:cubicBezTo>
                    <a:pt x="2498" y="1784"/>
                    <a:pt x="2549" y="1779"/>
                    <a:pt x="2579" y="1768"/>
                  </a:cubicBezTo>
                  <a:cubicBezTo>
                    <a:pt x="2791" y="1690"/>
                    <a:pt x="2889" y="900"/>
                    <a:pt x="2870" y="687"/>
                  </a:cubicBezTo>
                  <a:cubicBezTo>
                    <a:pt x="2828" y="479"/>
                    <a:pt x="2676" y="419"/>
                    <a:pt x="2676" y="419"/>
                  </a:cubicBezTo>
                  <a:lnTo>
                    <a:pt x="518" y="17"/>
                  </a:lnTo>
                  <a:cubicBezTo>
                    <a:pt x="500" y="6"/>
                    <a:pt x="481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7152132" y="2352703"/>
              <a:ext cx="405559" cy="259711"/>
            </a:xfrm>
            <a:custGeom>
              <a:avLst/>
              <a:gdLst/>
              <a:ahLst/>
              <a:cxnLst/>
              <a:rect l="l" t="t" r="r" b="b"/>
              <a:pathLst>
                <a:path w="2967" h="1900" extrusionOk="0">
                  <a:moveTo>
                    <a:pt x="541" y="116"/>
                  </a:moveTo>
                  <a:lnTo>
                    <a:pt x="559" y="135"/>
                  </a:lnTo>
                  <a:lnTo>
                    <a:pt x="2698" y="541"/>
                  </a:lnTo>
                  <a:cubicBezTo>
                    <a:pt x="2698" y="541"/>
                    <a:pt x="2832" y="578"/>
                    <a:pt x="2851" y="749"/>
                  </a:cubicBezTo>
                  <a:cubicBezTo>
                    <a:pt x="2869" y="846"/>
                    <a:pt x="2851" y="1096"/>
                    <a:pt x="2796" y="1327"/>
                  </a:cubicBezTo>
                  <a:cubicBezTo>
                    <a:pt x="2772" y="1442"/>
                    <a:pt x="2754" y="1558"/>
                    <a:pt x="2717" y="1636"/>
                  </a:cubicBezTo>
                  <a:cubicBezTo>
                    <a:pt x="2680" y="1733"/>
                    <a:pt x="2638" y="1770"/>
                    <a:pt x="2601" y="1789"/>
                  </a:cubicBezTo>
                  <a:cubicBezTo>
                    <a:pt x="2577" y="1789"/>
                    <a:pt x="2517" y="1799"/>
                    <a:pt x="2434" y="1799"/>
                  </a:cubicBezTo>
                  <a:cubicBezTo>
                    <a:pt x="2392" y="1799"/>
                    <a:pt x="2344" y="1797"/>
                    <a:pt x="2292" y="1789"/>
                  </a:cubicBezTo>
                  <a:cubicBezTo>
                    <a:pt x="2121" y="1770"/>
                    <a:pt x="1927" y="1752"/>
                    <a:pt x="1714" y="1715"/>
                  </a:cubicBezTo>
                  <a:cubicBezTo>
                    <a:pt x="1294" y="1636"/>
                    <a:pt x="850" y="1502"/>
                    <a:pt x="601" y="1387"/>
                  </a:cubicBezTo>
                  <a:cubicBezTo>
                    <a:pt x="347" y="1271"/>
                    <a:pt x="231" y="1156"/>
                    <a:pt x="176" y="1040"/>
                  </a:cubicBezTo>
                  <a:cubicBezTo>
                    <a:pt x="116" y="943"/>
                    <a:pt x="116" y="846"/>
                    <a:pt x="157" y="731"/>
                  </a:cubicBezTo>
                  <a:cubicBezTo>
                    <a:pt x="213" y="615"/>
                    <a:pt x="273" y="444"/>
                    <a:pt x="347" y="287"/>
                  </a:cubicBezTo>
                  <a:cubicBezTo>
                    <a:pt x="370" y="232"/>
                    <a:pt x="425" y="172"/>
                    <a:pt x="444" y="135"/>
                  </a:cubicBezTo>
                  <a:cubicBezTo>
                    <a:pt x="462" y="116"/>
                    <a:pt x="485" y="116"/>
                    <a:pt x="504" y="116"/>
                  </a:cubicBezTo>
                  <a:close/>
                  <a:moveTo>
                    <a:pt x="485" y="1"/>
                  </a:moveTo>
                  <a:cubicBezTo>
                    <a:pt x="444" y="19"/>
                    <a:pt x="407" y="38"/>
                    <a:pt x="388" y="56"/>
                  </a:cubicBezTo>
                  <a:cubicBezTo>
                    <a:pt x="328" y="98"/>
                    <a:pt x="291" y="172"/>
                    <a:pt x="254" y="250"/>
                  </a:cubicBezTo>
                  <a:cubicBezTo>
                    <a:pt x="176" y="403"/>
                    <a:pt x="97" y="597"/>
                    <a:pt x="60" y="694"/>
                  </a:cubicBezTo>
                  <a:cubicBezTo>
                    <a:pt x="23" y="828"/>
                    <a:pt x="0" y="962"/>
                    <a:pt x="79" y="1096"/>
                  </a:cubicBezTo>
                  <a:cubicBezTo>
                    <a:pt x="157" y="1234"/>
                    <a:pt x="291" y="1350"/>
                    <a:pt x="559" y="1484"/>
                  </a:cubicBezTo>
                  <a:cubicBezTo>
                    <a:pt x="809" y="1618"/>
                    <a:pt x="1271" y="1733"/>
                    <a:pt x="1696" y="1812"/>
                  </a:cubicBezTo>
                  <a:cubicBezTo>
                    <a:pt x="1908" y="1849"/>
                    <a:pt x="2102" y="1886"/>
                    <a:pt x="2273" y="1886"/>
                  </a:cubicBezTo>
                  <a:cubicBezTo>
                    <a:pt x="2361" y="1895"/>
                    <a:pt x="2434" y="1900"/>
                    <a:pt x="2494" y="1900"/>
                  </a:cubicBezTo>
                  <a:cubicBezTo>
                    <a:pt x="2554" y="1900"/>
                    <a:pt x="2601" y="1895"/>
                    <a:pt x="2638" y="1886"/>
                  </a:cubicBezTo>
                  <a:cubicBezTo>
                    <a:pt x="2717" y="1849"/>
                    <a:pt x="2772" y="1770"/>
                    <a:pt x="2814" y="1696"/>
                  </a:cubicBezTo>
                  <a:cubicBezTo>
                    <a:pt x="2851" y="1599"/>
                    <a:pt x="2888" y="1484"/>
                    <a:pt x="2911" y="1350"/>
                  </a:cubicBezTo>
                  <a:cubicBezTo>
                    <a:pt x="2948" y="1119"/>
                    <a:pt x="2966" y="865"/>
                    <a:pt x="2948" y="749"/>
                  </a:cubicBezTo>
                  <a:cubicBezTo>
                    <a:pt x="2930" y="518"/>
                    <a:pt x="2735" y="444"/>
                    <a:pt x="2735" y="444"/>
                  </a:cubicBezTo>
                  <a:lnTo>
                    <a:pt x="578" y="19"/>
                  </a:lnTo>
                  <a:cubicBezTo>
                    <a:pt x="559" y="19"/>
                    <a:pt x="522" y="1"/>
                    <a:pt x="4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7886569" y="1908048"/>
              <a:ext cx="81604" cy="30208"/>
            </a:xfrm>
            <a:custGeom>
              <a:avLst/>
              <a:gdLst/>
              <a:ahLst/>
              <a:cxnLst/>
              <a:rect l="l" t="t" r="r" b="b"/>
              <a:pathLst>
                <a:path w="597" h="221" extrusionOk="0">
                  <a:moveTo>
                    <a:pt x="366" y="1"/>
                  </a:moveTo>
                  <a:cubicBezTo>
                    <a:pt x="250" y="1"/>
                    <a:pt x="172" y="56"/>
                    <a:pt x="98" y="98"/>
                  </a:cubicBezTo>
                  <a:cubicBezTo>
                    <a:pt x="79" y="98"/>
                    <a:pt x="56" y="116"/>
                    <a:pt x="38" y="116"/>
                  </a:cubicBezTo>
                  <a:cubicBezTo>
                    <a:pt x="19" y="135"/>
                    <a:pt x="1" y="172"/>
                    <a:pt x="19" y="190"/>
                  </a:cubicBezTo>
                  <a:cubicBezTo>
                    <a:pt x="32" y="207"/>
                    <a:pt x="46" y="221"/>
                    <a:pt x="61" y="221"/>
                  </a:cubicBezTo>
                  <a:cubicBezTo>
                    <a:pt x="67" y="221"/>
                    <a:pt x="73" y="219"/>
                    <a:pt x="79" y="213"/>
                  </a:cubicBezTo>
                  <a:cubicBezTo>
                    <a:pt x="98" y="190"/>
                    <a:pt x="116" y="190"/>
                    <a:pt x="135" y="172"/>
                  </a:cubicBezTo>
                  <a:cubicBezTo>
                    <a:pt x="213" y="135"/>
                    <a:pt x="287" y="116"/>
                    <a:pt x="366" y="98"/>
                  </a:cubicBezTo>
                  <a:cubicBezTo>
                    <a:pt x="426" y="98"/>
                    <a:pt x="481" y="135"/>
                    <a:pt x="518" y="172"/>
                  </a:cubicBezTo>
                  <a:cubicBezTo>
                    <a:pt x="541" y="172"/>
                    <a:pt x="578" y="172"/>
                    <a:pt x="578" y="153"/>
                  </a:cubicBezTo>
                  <a:cubicBezTo>
                    <a:pt x="597" y="135"/>
                    <a:pt x="597" y="116"/>
                    <a:pt x="578" y="98"/>
                  </a:cubicBezTo>
                  <a:cubicBezTo>
                    <a:pt x="518" y="38"/>
                    <a:pt x="444" y="1"/>
                    <a:pt x="3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7812756" y="1942221"/>
              <a:ext cx="63287" cy="30208"/>
            </a:xfrm>
            <a:custGeom>
              <a:avLst/>
              <a:gdLst/>
              <a:ahLst/>
              <a:cxnLst/>
              <a:rect l="l" t="t" r="r" b="b"/>
              <a:pathLst>
                <a:path w="463" h="221" extrusionOk="0">
                  <a:moveTo>
                    <a:pt x="388" y="0"/>
                  </a:moveTo>
                  <a:cubicBezTo>
                    <a:pt x="291" y="56"/>
                    <a:pt x="176" y="79"/>
                    <a:pt x="42" y="116"/>
                  </a:cubicBezTo>
                  <a:cubicBezTo>
                    <a:pt x="19" y="134"/>
                    <a:pt x="0" y="153"/>
                    <a:pt x="19" y="171"/>
                  </a:cubicBezTo>
                  <a:cubicBezTo>
                    <a:pt x="19" y="202"/>
                    <a:pt x="31" y="220"/>
                    <a:pt x="53" y="220"/>
                  </a:cubicBezTo>
                  <a:cubicBezTo>
                    <a:pt x="60" y="220"/>
                    <a:pt x="69" y="218"/>
                    <a:pt x="79" y="213"/>
                  </a:cubicBezTo>
                  <a:cubicBezTo>
                    <a:pt x="194" y="171"/>
                    <a:pt x="310" y="153"/>
                    <a:pt x="425" y="97"/>
                  </a:cubicBezTo>
                  <a:cubicBezTo>
                    <a:pt x="462" y="79"/>
                    <a:pt x="462" y="56"/>
                    <a:pt x="462" y="37"/>
                  </a:cubicBezTo>
                  <a:cubicBezTo>
                    <a:pt x="444" y="0"/>
                    <a:pt x="407" y="0"/>
                    <a:pt x="3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7918145" y="1948782"/>
              <a:ext cx="108122" cy="51669"/>
            </a:xfrm>
            <a:custGeom>
              <a:avLst/>
              <a:gdLst/>
              <a:ahLst/>
              <a:cxnLst/>
              <a:rect l="l" t="t" r="r" b="b"/>
              <a:pathLst>
                <a:path w="791" h="378" extrusionOk="0">
                  <a:moveTo>
                    <a:pt x="588" y="1"/>
                  </a:moveTo>
                  <a:cubicBezTo>
                    <a:pt x="510" y="1"/>
                    <a:pt x="442" y="19"/>
                    <a:pt x="384" y="49"/>
                  </a:cubicBezTo>
                  <a:cubicBezTo>
                    <a:pt x="250" y="123"/>
                    <a:pt x="153" y="220"/>
                    <a:pt x="38" y="280"/>
                  </a:cubicBezTo>
                  <a:cubicBezTo>
                    <a:pt x="19" y="299"/>
                    <a:pt x="1" y="336"/>
                    <a:pt x="19" y="354"/>
                  </a:cubicBezTo>
                  <a:cubicBezTo>
                    <a:pt x="38" y="377"/>
                    <a:pt x="56" y="377"/>
                    <a:pt x="98" y="377"/>
                  </a:cubicBezTo>
                  <a:cubicBezTo>
                    <a:pt x="213" y="299"/>
                    <a:pt x="310" y="202"/>
                    <a:pt x="426" y="146"/>
                  </a:cubicBezTo>
                  <a:cubicBezTo>
                    <a:pt x="480" y="116"/>
                    <a:pt x="537" y="98"/>
                    <a:pt x="586" y="98"/>
                  </a:cubicBezTo>
                  <a:cubicBezTo>
                    <a:pt x="603" y="98"/>
                    <a:pt x="619" y="100"/>
                    <a:pt x="634" y="105"/>
                  </a:cubicBezTo>
                  <a:cubicBezTo>
                    <a:pt x="675" y="105"/>
                    <a:pt x="694" y="123"/>
                    <a:pt x="712" y="123"/>
                  </a:cubicBezTo>
                  <a:cubicBezTo>
                    <a:pt x="720" y="133"/>
                    <a:pt x="732" y="139"/>
                    <a:pt x="744" y="139"/>
                  </a:cubicBezTo>
                  <a:cubicBezTo>
                    <a:pt x="759" y="139"/>
                    <a:pt x="772" y="129"/>
                    <a:pt x="772" y="105"/>
                  </a:cubicBezTo>
                  <a:cubicBezTo>
                    <a:pt x="791" y="86"/>
                    <a:pt x="772" y="49"/>
                    <a:pt x="749" y="49"/>
                  </a:cubicBezTo>
                  <a:cubicBezTo>
                    <a:pt x="731" y="31"/>
                    <a:pt x="694" y="31"/>
                    <a:pt x="675" y="8"/>
                  </a:cubicBezTo>
                  <a:cubicBezTo>
                    <a:pt x="645" y="3"/>
                    <a:pt x="616" y="1"/>
                    <a:pt x="5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8020526" y="1977897"/>
              <a:ext cx="21597" cy="43331"/>
            </a:xfrm>
            <a:custGeom>
              <a:avLst/>
              <a:gdLst/>
              <a:ahLst/>
              <a:cxnLst/>
              <a:rect l="l" t="t" r="r" b="b"/>
              <a:pathLst>
                <a:path w="158" h="317" extrusionOk="0">
                  <a:moveTo>
                    <a:pt x="59" y="0"/>
                  </a:moveTo>
                  <a:cubicBezTo>
                    <a:pt x="53" y="0"/>
                    <a:pt x="47" y="2"/>
                    <a:pt x="42" y="7"/>
                  </a:cubicBezTo>
                  <a:cubicBezTo>
                    <a:pt x="23" y="7"/>
                    <a:pt x="0" y="49"/>
                    <a:pt x="0" y="67"/>
                  </a:cubicBezTo>
                  <a:cubicBezTo>
                    <a:pt x="23" y="123"/>
                    <a:pt x="42" y="183"/>
                    <a:pt x="60" y="220"/>
                  </a:cubicBezTo>
                  <a:lnTo>
                    <a:pt x="60" y="280"/>
                  </a:lnTo>
                  <a:cubicBezTo>
                    <a:pt x="60" y="298"/>
                    <a:pt x="97" y="317"/>
                    <a:pt x="116" y="317"/>
                  </a:cubicBezTo>
                  <a:cubicBezTo>
                    <a:pt x="157" y="298"/>
                    <a:pt x="157" y="280"/>
                    <a:pt x="157" y="257"/>
                  </a:cubicBezTo>
                  <a:lnTo>
                    <a:pt x="157" y="201"/>
                  </a:lnTo>
                  <a:cubicBezTo>
                    <a:pt x="139" y="141"/>
                    <a:pt x="116" y="86"/>
                    <a:pt x="97" y="49"/>
                  </a:cubicBezTo>
                  <a:cubicBezTo>
                    <a:pt x="97" y="18"/>
                    <a:pt x="77" y="0"/>
                    <a:pt x="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7999612" y="2048293"/>
              <a:ext cx="29252" cy="68755"/>
            </a:xfrm>
            <a:custGeom>
              <a:avLst/>
              <a:gdLst/>
              <a:ahLst/>
              <a:cxnLst/>
              <a:rect l="l" t="t" r="r" b="b"/>
              <a:pathLst>
                <a:path w="214" h="503" extrusionOk="0">
                  <a:moveTo>
                    <a:pt x="59" y="1"/>
                  </a:moveTo>
                  <a:cubicBezTo>
                    <a:pt x="44" y="1"/>
                    <a:pt x="29" y="5"/>
                    <a:pt x="19" y="14"/>
                  </a:cubicBezTo>
                  <a:cubicBezTo>
                    <a:pt x="1" y="14"/>
                    <a:pt x="1" y="51"/>
                    <a:pt x="19" y="70"/>
                  </a:cubicBezTo>
                  <a:cubicBezTo>
                    <a:pt x="38" y="130"/>
                    <a:pt x="79" y="167"/>
                    <a:pt x="79" y="227"/>
                  </a:cubicBezTo>
                  <a:cubicBezTo>
                    <a:pt x="98" y="282"/>
                    <a:pt x="79" y="361"/>
                    <a:pt x="61" y="435"/>
                  </a:cubicBezTo>
                  <a:cubicBezTo>
                    <a:pt x="61" y="458"/>
                    <a:pt x="61" y="477"/>
                    <a:pt x="98" y="495"/>
                  </a:cubicBezTo>
                  <a:cubicBezTo>
                    <a:pt x="103" y="500"/>
                    <a:pt x="109" y="503"/>
                    <a:pt x="114" y="503"/>
                  </a:cubicBezTo>
                  <a:cubicBezTo>
                    <a:pt x="127" y="503"/>
                    <a:pt x="140" y="490"/>
                    <a:pt x="153" y="477"/>
                  </a:cubicBezTo>
                  <a:cubicBezTo>
                    <a:pt x="195" y="379"/>
                    <a:pt x="213" y="301"/>
                    <a:pt x="195" y="204"/>
                  </a:cubicBezTo>
                  <a:cubicBezTo>
                    <a:pt x="176" y="130"/>
                    <a:pt x="135" y="70"/>
                    <a:pt x="98" y="14"/>
                  </a:cubicBezTo>
                  <a:cubicBezTo>
                    <a:pt x="89" y="5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7881512" y="2052667"/>
              <a:ext cx="97460" cy="47568"/>
            </a:xfrm>
            <a:custGeom>
              <a:avLst/>
              <a:gdLst/>
              <a:ahLst/>
              <a:cxnLst/>
              <a:rect l="l" t="t" r="r" b="b"/>
              <a:pathLst>
                <a:path w="713" h="348" extrusionOk="0">
                  <a:moveTo>
                    <a:pt x="634" y="1"/>
                  </a:moveTo>
                  <a:cubicBezTo>
                    <a:pt x="440" y="98"/>
                    <a:pt x="250" y="213"/>
                    <a:pt x="56" y="250"/>
                  </a:cubicBezTo>
                  <a:cubicBezTo>
                    <a:pt x="19" y="250"/>
                    <a:pt x="1" y="287"/>
                    <a:pt x="19" y="311"/>
                  </a:cubicBezTo>
                  <a:cubicBezTo>
                    <a:pt x="19" y="329"/>
                    <a:pt x="38" y="347"/>
                    <a:pt x="75" y="347"/>
                  </a:cubicBezTo>
                  <a:cubicBezTo>
                    <a:pt x="306" y="311"/>
                    <a:pt x="500" y="195"/>
                    <a:pt x="694" y="98"/>
                  </a:cubicBezTo>
                  <a:cubicBezTo>
                    <a:pt x="712" y="79"/>
                    <a:pt x="712" y="56"/>
                    <a:pt x="712" y="19"/>
                  </a:cubicBezTo>
                  <a:cubicBezTo>
                    <a:pt x="694" y="1"/>
                    <a:pt x="671" y="1"/>
                    <a:pt x="6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7854994" y="2186624"/>
              <a:ext cx="89805" cy="24741"/>
            </a:xfrm>
            <a:custGeom>
              <a:avLst/>
              <a:gdLst/>
              <a:ahLst/>
              <a:cxnLst/>
              <a:rect l="l" t="t" r="r" b="b"/>
              <a:pathLst>
                <a:path w="657" h="181" extrusionOk="0">
                  <a:moveTo>
                    <a:pt x="597" y="1"/>
                  </a:moveTo>
                  <a:cubicBezTo>
                    <a:pt x="449" y="36"/>
                    <a:pt x="284" y="83"/>
                    <a:pt x="129" y="83"/>
                  </a:cubicBezTo>
                  <a:cubicBezTo>
                    <a:pt x="104" y="83"/>
                    <a:pt x="80" y="82"/>
                    <a:pt x="56" y="79"/>
                  </a:cubicBezTo>
                  <a:cubicBezTo>
                    <a:pt x="19" y="79"/>
                    <a:pt x="1" y="98"/>
                    <a:pt x="1" y="139"/>
                  </a:cubicBezTo>
                  <a:cubicBezTo>
                    <a:pt x="1" y="158"/>
                    <a:pt x="19" y="176"/>
                    <a:pt x="56" y="176"/>
                  </a:cubicBezTo>
                  <a:cubicBezTo>
                    <a:pt x="90" y="179"/>
                    <a:pt x="124" y="181"/>
                    <a:pt x="158" y="181"/>
                  </a:cubicBezTo>
                  <a:cubicBezTo>
                    <a:pt x="318" y="181"/>
                    <a:pt x="474" y="147"/>
                    <a:pt x="615" y="98"/>
                  </a:cubicBezTo>
                  <a:cubicBezTo>
                    <a:pt x="657" y="98"/>
                    <a:pt x="657" y="79"/>
                    <a:pt x="657" y="42"/>
                  </a:cubicBezTo>
                  <a:cubicBezTo>
                    <a:pt x="657" y="24"/>
                    <a:pt x="615" y="1"/>
                    <a:pt x="5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7962979" y="2160789"/>
              <a:ext cx="63287" cy="40187"/>
            </a:xfrm>
            <a:custGeom>
              <a:avLst/>
              <a:gdLst/>
              <a:ahLst/>
              <a:cxnLst/>
              <a:rect l="l" t="t" r="r" b="b"/>
              <a:pathLst>
                <a:path w="463" h="294" extrusionOk="0">
                  <a:moveTo>
                    <a:pt x="213" y="0"/>
                  </a:moveTo>
                  <a:cubicBezTo>
                    <a:pt x="135" y="0"/>
                    <a:pt x="75" y="37"/>
                    <a:pt x="19" y="56"/>
                  </a:cubicBezTo>
                  <a:cubicBezTo>
                    <a:pt x="1" y="74"/>
                    <a:pt x="1" y="116"/>
                    <a:pt x="19" y="134"/>
                  </a:cubicBezTo>
                  <a:cubicBezTo>
                    <a:pt x="19" y="147"/>
                    <a:pt x="38" y="160"/>
                    <a:pt x="55" y="160"/>
                  </a:cubicBezTo>
                  <a:cubicBezTo>
                    <a:pt x="62" y="160"/>
                    <a:pt x="69" y="158"/>
                    <a:pt x="75" y="153"/>
                  </a:cubicBezTo>
                  <a:cubicBezTo>
                    <a:pt x="135" y="116"/>
                    <a:pt x="172" y="97"/>
                    <a:pt x="213" y="97"/>
                  </a:cubicBezTo>
                  <a:cubicBezTo>
                    <a:pt x="250" y="97"/>
                    <a:pt x="269" y="116"/>
                    <a:pt x="287" y="134"/>
                  </a:cubicBezTo>
                  <a:cubicBezTo>
                    <a:pt x="306" y="153"/>
                    <a:pt x="329" y="213"/>
                    <a:pt x="347" y="250"/>
                  </a:cubicBezTo>
                  <a:cubicBezTo>
                    <a:pt x="361" y="277"/>
                    <a:pt x="374" y="294"/>
                    <a:pt x="395" y="294"/>
                  </a:cubicBezTo>
                  <a:cubicBezTo>
                    <a:pt x="403" y="294"/>
                    <a:pt x="411" y="291"/>
                    <a:pt x="421" y="287"/>
                  </a:cubicBezTo>
                  <a:cubicBezTo>
                    <a:pt x="444" y="287"/>
                    <a:pt x="463" y="250"/>
                    <a:pt x="444" y="231"/>
                  </a:cubicBezTo>
                  <a:cubicBezTo>
                    <a:pt x="421" y="171"/>
                    <a:pt x="403" y="116"/>
                    <a:pt x="366" y="56"/>
                  </a:cubicBezTo>
                  <a:cubicBezTo>
                    <a:pt x="329" y="19"/>
                    <a:pt x="269" y="0"/>
                    <a:pt x="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7657339" y="1889868"/>
              <a:ext cx="347466" cy="239344"/>
            </a:xfrm>
            <a:custGeom>
              <a:avLst/>
              <a:gdLst/>
              <a:ahLst/>
              <a:cxnLst/>
              <a:rect l="l" t="t" r="r" b="b"/>
              <a:pathLst>
                <a:path w="2542" h="1751" extrusionOk="0">
                  <a:moveTo>
                    <a:pt x="2106" y="1"/>
                  </a:moveTo>
                  <a:cubicBezTo>
                    <a:pt x="1984" y="1"/>
                    <a:pt x="1816" y="91"/>
                    <a:pt x="1484" y="249"/>
                  </a:cubicBezTo>
                  <a:cubicBezTo>
                    <a:pt x="985" y="499"/>
                    <a:pt x="463" y="748"/>
                    <a:pt x="42" y="864"/>
                  </a:cubicBezTo>
                  <a:cubicBezTo>
                    <a:pt x="42" y="864"/>
                    <a:pt x="1" y="1363"/>
                    <a:pt x="176" y="1617"/>
                  </a:cubicBezTo>
                  <a:cubicBezTo>
                    <a:pt x="248" y="1715"/>
                    <a:pt x="304" y="1750"/>
                    <a:pt x="372" y="1750"/>
                  </a:cubicBezTo>
                  <a:cubicBezTo>
                    <a:pt x="465" y="1750"/>
                    <a:pt x="580" y="1684"/>
                    <a:pt x="791" y="1617"/>
                  </a:cubicBezTo>
                  <a:cubicBezTo>
                    <a:pt x="1156" y="1502"/>
                    <a:pt x="2426" y="924"/>
                    <a:pt x="2486" y="693"/>
                  </a:cubicBezTo>
                  <a:cubicBezTo>
                    <a:pt x="2542" y="462"/>
                    <a:pt x="2468" y="249"/>
                    <a:pt x="2292" y="92"/>
                  </a:cubicBezTo>
                  <a:cubicBezTo>
                    <a:pt x="2230" y="30"/>
                    <a:pt x="2175" y="1"/>
                    <a:pt x="2106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7657339" y="1883034"/>
              <a:ext cx="355667" cy="240574"/>
            </a:xfrm>
            <a:custGeom>
              <a:avLst/>
              <a:gdLst/>
              <a:ahLst/>
              <a:cxnLst/>
              <a:rect l="l" t="t" r="r" b="b"/>
              <a:pathLst>
                <a:path w="2602" h="1760" extrusionOk="0">
                  <a:moveTo>
                    <a:pt x="2067" y="0"/>
                  </a:moveTo>
                  <a:cubicBezTo>
                    <a:pt x="2047" y="0"/>
                    <a:pt x="2030" y="8"/>
                    <a:pt x="2006" y="8"/>
                  </a:cubicBezTo>
                  <a:cubicBezTo>
                    <a:pt x="1890" y="50"/>
                    <a:pt x="1715" y="124"/>
                    <a:pt x="1465" y="239"/>
                  </a:cubicBezTo>
                  <a:cubicBezTo>
                    <a:pt x="966" y="489"/>
                    <a:pt x="444" y="743"/>
                    <a:pt x="42" y="858"/>
                  </a:cubicBezTo>
                  <a:lnTo>
                    <a:pt x="98" y="914"/>
                  </a:lnTo>
                  <a:lnTo>
                    <a:pt x="1" y="914"/>
                  </a:lnTo>
                  <a:lnTo>
                    <a:pt x="1" y="932"/>
                  </a:lnTo>
                  <a:lnTo>
                    <a:pt x="116" y="932"/>
                  </a:lnTo>
                  <a:cubicBezTo>
                    <a:pt x="541" y="817"/>
                    <a:pt x="1022" y="586"/>
                    <a:pt x="1502" y="336"/>
                  </a:cubicBezTo>
                  <a:cubicBezTo>
                    <a:pt x="1775" y="221"/>
                    <a:pt x="1927" y="142"/>
                    <a:pt x="2024" y="105"/>
                  </a:cubicBezTo>
                  <a:cubicBezTo>
                    <a:pt x="2051" y="101"/>
                    <a:pt x="2074" y="99"/>
                    <a:pt x="2094" y="99"/>
                  </a:cubicBezTo>
                  <a:cubicBezTo>
                    <a:pt x="2159" y="99"/>
                    <a:pt x="2195" y="124"/>
                    <a:pt x="2255" y="184"/>
                  </a:cubicBezTo>
                  <a:cubicBezTo>
                    <a:pt x="2426" y="336"/>
                    <a:pt x="2486" y="512"/>
                    <a:pt x="2449" y="720"/>
                  </a:cubicBezTo>
                  <a:cubicBezTo>
                    <a:pt x="2426" y="743"/>
                    <a:pt x="2426" y="780"/>
                    <a:pt x="2389" y="798"/>
                  </a:cubicBezTo>
                  <a:cubicBezTo>
                    <a:pt x="2352" y="835"/>
                    <a:pt x="2292" y="877"/>
                    <a:pt x="2218" y="932"/>
                  </a:cubicBezTo>
                  <a:cubicBezTo>
                    <a:pt x="2103" y="1011"/>
                    <a:pt x="1909" y="1108"/>
                    <a:pt x="1733" y="1205"/>
                  </a:cubicBezTo>
                  <a:cubicBezTo>
                    <a:pt x="1350" y="1394"/>
                    <a:pt x="948" y="1570"/>
                    <a:pt x="772" y="1625"/>
                  </a:cubicBezTo>
                  <a:cubicBezTo>
                    <a:pt x="735" y="1625"/>
                    <a:pt x="694" y="1644"/>
                    <a:pt x="657" y="1667"/>
                  </a:cubicBezTo>
                  <a:cubicBezTo>
                    <a:pt x="657" y="1686"/>
                    <a:pt x="675" y="1722"/>
                    <a:pt x="675" y="1759"/>
                  </a:cubicBezTo>
                  <a:cubicBezTo>
                    <a:pt x="717" y="1741"/>
                    <a:pt x="754" y="1722"/>
                    <a:pt x="809" y="1722"/>
                  </a:cubicBezTo>
                  <a:cubicBezTo>
                    <a:pt x="985" y="1644"/>
                    <a:pt x="1410" y="1491"/>
                    <a:pt x="1775" y="1297"/>
                  </a:cubicBezTo>
                  <a:cubicBezTo>
                    <a:pt x="1964" y="1205"/>
                    <a:pt x="2140" y="1108"/>
                    <a:pt x="2274" y="1011"/>
                  </a:cubicBezTo>
                  <a:cubicBezTo>
                    <a:pt x="2352" y="974"/>
                    <a:pt x="2408" y="932"/>
                    <a:pt x="2449" y="877"/>
                  </a:cubicBezTo>
                  <a:cubicBezTo>
                    <a:pt x="2505" y="835"/>
                    <a:pt x="2523" y="798"/>
                    <a:pt x="2542" y="761"/>
                  </a:cubicBezTo>
                  <a:cubicBezTo>
                    <a:pt x="2602" y="512"/>
                    <a:pt x="2505" y="281"/>
                    <a:pt x="2334" y="105"/>
                  </a:cubicBezTo>
                  <a:cubicBezTo>
                    <a:pt x="2255" y="50"/>
                    <a:pt x="2177" y="8"/>
                    <a:pt x="2103" y="8"/>
                  </a:cubicBezTo>
                  <a:cubicBezTo>
                    <a:pt x="2089" y="2"/>
                    <a:pt x="2078" y="0"/>
                    <a:pt x="206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7699713" y="1925134"/>
              <a:ext cx="368243" cy="255747"/>
            </a:xfrm>
            <a:custGeom>
              <a:avLst/>
              <a:gdLst/>
              <a:ahLst/>
              <a:cxnLst/>
              <a:rect l="l" t="t" r="r" b="b"/>
              <a:pathLst>
                <a:path w="2694" h="1871" extrusionOk="0">
                  <a:moveTo>
                    <a:pt x="2298" y="0"/>
                  </a:moveTo>
                  <a:cubicBezTo>
                    <a:pt x="2159" y="0"/>
                    <a:pt x="1959" y="117"/>
                    <a:pt x="1636" y="338"/>
                  </a:cubicBezTo>
                  <a:cubicBezTo>
                    <a:pt x="1040" y="758"/>
                    <a:pt x="116" y="837"/>
                    <a:pt x="116" y="837"/>
                  </a:cubicBezTo>
                  <a:cubicBezTo>
                    <a:pt x="116" y="837"/>
                    <a:pt x="0" y="1146"/>
                    <a:pt x="19" y="1567"/>
                  </a:cubicBezTo>
                  <a:cubicBezTo>
                    <a:pt x="41" y="1800"/>
                    <a:pt x="68" y="1871"/>
                    <a:pt x="168" y="1871"/>
                  </a:cubicBezTo>
                  <a:cubicBezTo>
                    <a:pt x="249" y="1871"/>
                    <a:pt x="379" y="1823"/>
                    <a:pt x="596" y="1780"/>
                  </a:cubicBezTo>
                  <a:cubicBezTo>
                    <a:pt x="1100" y="1682"/>
                    <a:pt x="2389" y="1165"/>
                    <a:pt x="2541" y="989"/>
                  </a:cubicBezTo>
                  <a:cubicBezTo>
                    <a:pt x="2675" y="800"/>
                    <a:pt x="2694" y="643"/>
                    <a:pt x="2560" y="259"/>
                  </a:cubicBezTo>
                  <a:cubicBezTo>
                    <a:pt x="2490" y="84"/>
                    <a:pt x="2415" y="0"/>
                    <a:pt x="2298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7731289" y="1917616"/>
              <a:ext cx="339811" cy="264085"/>
            </a:xfrm>
            <a:custGeom>
              <a:avLst/>
              <a:gdLst/>
              <a:ahLst/>
              <a:cxnLst/>
              <a:rect l="l" t="t" r="r" b="b"/>
              <a:pathLst>
                <a:path w="2486" h="1932" extrusionOk="0">
                  <a:moveTo>
                    <a:pt x="2091" y="0"/>
                  </a:moveTo>
                  <a:cubicBezTo>
                    <a:pt x="2080" y="0"/>
                    <a:pt x="2070" y="2"/>
                    <a:pt x="2061" y="5"/>
                  </a:cubicBezTo>
                  <a:lnTo>
                    <a:pt x="2024" y="5"/>
                  </a:lnTo>
                  <a:cubicBezTo>
                    <a:pt x="1867" y="28"/>
                    <a:pt x="1677" y="143"/>
                    <a:pt x="1368" y="351"/>
                  </a:cubicBezTo>
                  <a:cubicBezTo>
                    <a:pt x="924" y="661"/>
                    <a:pt x="250" y="795"/>
                    <a:pt x="0" y="836"/>
                  </a:cubicBezTo>
                  <a:cubicBezTo>
                    <a:pt x="0" y="855"/>
                    <a:pt x="19" y="892"/>
                    <a:pt x="37" y="929"/>
                  </a:cubicBezTo>
                  <a:cubicBezTo>
                    <a:pt x="310" y="892"/>
                    <a:pt x="961" y="776"/>
                    <a:pt x="1423" y="430"/>
                  </a:cubicBezTo>
                  <a:cubicBezTo>
                    <a:pt x="1733" y="236"/>
                    <a:pt x="1927" y="120"/>
                    <a:pt x="2042" y="102"/>
                  </a:cubicBezTo>
                  <a:cubicBezTo>
                    <a:pt x="2098" y="102"/>
                    <a:pt x="2139" y="102"/>
                    <a:pt x="2176" y="143"/>
                  </a:cubicBezTo>
                  <a:cubicBezTo>
                    <a:pt x="2213" y="180"/>
                    <a:pt x="2232" y="236"/>
                    <a:pt x="2273" y="333"/>
                  </a:cubicBezTo>
                  <a:cubicBezTo>
                    <a:pt x="2347" y="527"/>
                    <a:pt x="2370" y="661"/>
                    <a:pt x="2370" y="758"/>
                  </a:cubicBezTo>
                  <a:cubicBezTo>
                    <a:pt x="2370" y="855"/>
                    <a:pt x="2329" y="929"/>
                    <a:pt x="2255" y="1007"/>
                  </a:cubicBezTo>
                  <a:cubicBezTo>
                    <a:pt x="2255" y="1026"/>
                    <a:pt x="2213" y="1044"/>
                    <a:pt x="2176" y="1086"/>
                  </a:cubicBezTo>
                  <a:cubicBezTo>
                    <a:pt x="2116" y="1104"/>
                    <a:pt x="2061" y="1141"/>
                    <a:pt x="1982" y="1183"/>
                  </a:cubicBezTo>
                  <a:cubicBezTo>
                    <a:pt x="1848" y="1257"/>
                    <a:pt x="1654" y="1335"/>
                    <a:pt x="1446" y="1414"/>
                  </a:cubicBezTo>
                  <a:cubicBezTo>
                    <a:pt x="1058" y="1585"/>
                    <a:pt x="596" y="1737"/>
                    <a:pt x="365" y="1779"/>
                  </a:cubicBezTo>
                  <a:cubicBezTo>
                    <a:pt x="291" y="1798"/>
                    <a:pt x="231" y="1816"/>
                    <a:pt x="176" y="1816"/>
                  </a:cubicBezTo>
                  <a:lnTo>
                    <a:pt x="176" y="1835"/>
                  </a:lnTo>
                  <a:cubicBezTo>
                    <a:pt x="176" y="1853"/>
                    <a:pt x="176" y="1895"/>
                    <a:pt x="194" y="1932"/>
                  </a:cubicBezTo>
                  <a:cubicBezTo>
                    <a:pt x="250" y="1913"/>
                    <a:pt x="310" y="1895"/>
                    <a:pt x="384" y="1876"/>
                  </a:cubicBezTo>
                  <a:cubicBezTo>
                    <a:pt x="638" y="1835"/>
                    <a:pt x="1077" y="1682"/>
                    <a:pt x="1483" y="1530"/>
                  </a:cubicBezTo>
                  <a:cubicBezTo>
                    <a:pt x="1696" y="1433"/>
                    <a:pt x="1885" y="1354"/>
                    <a:pt x="2042" y="1275"/>
                  </a:cubicBezTo>
                  <a:cubicBezTo>
                    <a:pt x="2116" y="1238"/>
                    <a:pt x="2176" y="1201"/>
                    <a:pt x="2232" y="1183"/>
                  </a:cubicBezTo>
                  <a:cubicBezTo>
                    <a:pt x="2273" y="1141"/>
                    <a:pt x="2310" y="1104"/>
                    <a:pt x="2347" y="1086"/>
                  </a:cubicBezTo>
                  <a:cubicBezTo>
                    <a:pt x="2426" y="989"/>
                    <a:pt x="2463" y="892"/>
                    <a:pt x="2463" y="758"/>
                  </a:cubicBezTo>
                  <a:cubicBezTo>
                    <a:pt x="2486" y="642"/>
                    <a:pt x="2444" y="490"/>
                    <a:pt x="2370" y="296"/>
                  </a:cubicBezTo>
                  <a:cubicBezTo>
                    <a:pt x="2329" y="199"/>
                    <a:pt x="2292" y="120"/>
                    <a:pt x="2232" y="65"/>
                  </a:cubicBezTo>
                  <a:cubicBezTo>
                    <a:pt x="2201" y="34"/>
                    <a:pt x="2142" y="0"/>
                    <a:pt x="20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7715433" y="2016854"/>
              <a:ext cx="352524" cy="241668"/>
            </a:xfrm>
            <a:custGeom>
              <a:avLst/>
              <a:gdLst/>
              <a:ahLst/>
              <a:cxnLst/>
              <a:rect l="l" t="t" r="r" b="b"/>
              <a:pathLst>
                <a:path w="2579" h="1768" extrusionOk="0">
                  <a:moveTo>
                    <a:pt x="2230" y="0"/>
                  </a:moveTo>
                  <a:cubicBezTo>
                    <a:pt x="2113" y="0"/>
                    <a:pt x="1929" y="92"/>
                    <a:pt x="1599" y="263"/>
                  </a:cubicBezTo>
                  <a:cubicBezTo>
                    <a:pt x="985" y="573"/>
                    <a:pt x="1" y="804"/>
                    <a:pt x="1" y="804"/>
                  </a:cubicBezTo>
                  <a:cubicBezTo>
                    <a:pt x="1" y="804"/>
                    <a:pt x="38" y="1109"/>
                    <a:pt x="38" y="1303"/>
                  </a:cubicBezTo>
                  <a:cubicBezTo>
                    <a:pt x="38" y="1486"/>
                    <a:pt x="91" y="1768"/>
                    <a:pt x="322" y="1768"/>
                  </a:cubicBezTo>
                  <a:cubicBezTo>
                    <a:pt x="336" y="1768"/>
                    <a:pt x="351" y="1767"/>
                    <a:pt x="366" y="1765"/>
                  </a:cubicBezTo>
                  <a:cubicBezTo>
                    <a:pt x="615" y="1728"/>
                    <a:pt x="1964" y="1266"/>
                    <a:pt x="2214" y="1072"/>
                  </a:cubicBezTo>
                  <a:cubicBezTo>
                    <a:pt x="2486" y="859"/>
                    <a:pt x="2579" y="591"/>
                    <a:pt x="2445" y="244"/>
                  </a:cubicBezTo>
                  <a:cubicBezTo>
                    <a:pt x="2390" y="78"/>
                    <a:pt x="2338" y="0"/>
                    <a:pt x="223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7747008" y="2010429"/>
              <a:ext cx="320948" cy="252740"/>
            </a:xfrm>
            <a:custGeom>
              <a:avLst/>
              <a:gdLst/>
              <a:ahLst/>
              <a:cxnLst/>
              <a:rect l="l" t="t" r="r" b="b"/>
              <a:pathLst>
                <a:path w="2348" h="1849" extrusionOk="0">
                  <a:moveTo>
                    <a:pt x="1983" y="0"/>
                  </a:moveTo>
                  <a:cubicBezTo>
                    <a:pt x="1849" y="0"/>
                    <a:pt x="1655" y="97"/>
                    <a:pt x="1350" y="273"/>
                  </a:cubicBezTo>
                  <a:cubicBezTo>
                    <a:pt x="925" y="481"/>
                    <a:pt x="347" y="656"/>
                    <a:pt x="1" y="735"/>
                  </a:cubicBezTo>
                  <a:cubicBezTo>
                    <a:pt x="19" y="772"/>
                    <a:pt x="19" y="809"/>
                    <a:pt x="19" y="851"/>
                  </a:cubicBezTo>
                  <a:cubicBezTo>
                    <a:pt x="329" y="754"/>
                    <a:pt x="943" y="578"/>
                    <a:pt x="1405" y="347"/>
                  </a:cubicBezTo>
                  <a:cubicBezTo>
                    <a:pt x="1715" y="194"/>
                    <a:pt x="1886" y="116"/>
                    <a:pt x="1983" y="97"/>
                  </a:cubicBezTo>
                  <a:cubicBezTo>
                    <a:pt x="2043" y="97"/>
                    <a:pt x="2061" y="116"/>
                    <a:pt x="2080" y="134"/>
                  </a:cubicBezTo>
                  <a:cubicBezTo>
                    <a:pt x="2117" y="176"/>
                    <a:pt x="2140" y="231"/>
                    <a:pt x="2177" y="310"/>
                  </a:cubicBezTo>
                  <a:cubicBezTo>
                    <a:pt x="2232" y="481"/>
                    <a:pt x="2232" y="620"/>
                    <a:pt x="2195" y="735"/>
                  </a:cubicBezTo>
                  <a:cubicBezTo>
                    <a:pt x="2158" y="869"/>
                    <a:pt x="2080" y="966"/>
                    <a:pt x="1964" y="1058"/>
                  </a:cubicBezTo>
                  <a:cubicBezTo>
                    <a:pt x="1909" y="1119"/>
                    <a:pt x="1770" y="1174"/>
                    <a:pt x="1599" y="1253"/>
                  </a:cubicBezTo>
                  <a:cubicBezTo>
                    <a:pt x="1447" y="1331"/>
                    <a:pt x="1234" y="1405"/>
                    <a:pt x="1040" y="1484"/>
                  </a:cubicBezTo>
                  <a:cubicBezTo>
                    <a:pt x="846" y="1544"/>
                    <a:pt x="638" y="1618"/>
                    <a:pt x="481" y="1678"/>
                  </a:cubicBezTo>
                  <a:cubicBezTo>
                    <a:pt x="366" y="1715"/>
                    <a:pt x="269" y="1733"/>
                    <a:pt x="195" y="1752"/>
                  </a:cubicBezTo>
                  <a:cubicBezTo>
                    <a:pt x="213" y="1793"/>
                    <a:pt x="213" y="1812"/>
                    <a:pt x="213" y="1849"/>
                  </a:cubicBezTo>
                  <a:cubicBezTo>
                    <a:pt x="292" y="1830"/>
                    <a:pt x="384" y="1812"/>
                    <a:pt x="500" y="1775"/>
                  </a:cubicBezTo>
                  <a:cubicBezTo>
                    <a:pt x="675" y="1715"/>
                    <a:pt x="869" y="1659"/>
                    <a:pt x="1077" y="1581"/>
                  </a:cubicBezTo>
                  <a:cubicBezTo>
                    <a:pt x="1271" y="1502"/>
                    <a:pt x="1484" y="1428"/>
                    <a:pt x="1636" y="1350"/>
                  </a:cubicBezTo>
                  <a:cubicBezTo>
                    <a:pt x="1812" y="1271"/>
                    <a:pt x="1946" y="1216"/>
                    <a:pt x="2024" y="1156"/>
                  </a:cubicBezTo>
                  <a:cubicBezTo>
                    <a:pt x="2158" y="1040"/>
                    <a:pt x="2255" y="924"/>
                    <a:pt x="2311" y="772"/>
                  </a:cubicBezTo>
                  <a:cubicBezTo>
                    <a:pt x="2348" y="620"/>
                    <a:pt x="2329" y="462"/>
                    <a:pt x="2274" y="273"/>
                  </a:cubicBezTo>
                  <a:cubicBezTo>
                    <a:pt x="2232" y="194"/>
                    <a:pt x="2214" y="116"/>
                    <a:pt x="2158" y="60"/>
                  </a:cubicBezTo>
                  <a:cubicBezTo>
                    <a:pt x="2117" y="19"/>
                    <a:pt x="2061" y="0"/>
                    <a:pt x="200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7741951" y="2127027"/>
              <a:ext cx="334207" cy="207495"/>
            </a:xfrm>
            <a:custGeom>
              <a:avLst/>
              <a:gdLst/>
              <a:ahLst/>
              <a:cxnLst/>
              <a:rect l="l" t="t" r="r" b="b"/>
              <a:pathLst>
                <a:path w="2445" h="1518" extrusionOk="0">
                  <a:moveTo>
                    <a:pt x="1883" y="0"/>
                  </a:moveTo>
                  <a:cubicBezTo>
                    <a:pt x="1663" y="0"/>
                    <a:pt x="1437" y="317"/>
                    <a:pt x="906" y="437"/>
                  </a:cubicBezTo>
                  <a:cubicBezTo>
                    <a:pt x="329" y="552"/>
                    <a:pt x="1" y="552"/>
                    <a:pt x="1" y="552"/>
                  </a:cubicBezTo>
                  <a:lnTo>
                    <a:pt x="19" y="1458"/>
                  </a:lnTo>
                  <a:lnTo>
                    <a:pt x="56" y="1518"/>
                  </a:lnTo>
                  <a:cubicBezTo>
                    <a:pt x="56" y="1518"/>
                    <a:pt x="865" y="1499"/>
                    <a:pt x="1655" y="1111"/>
                  </a:cubicBezTo>
                  <a:cubicBezTo>
                    <a:pt x="2445" y="728"/>
                    <a:pt x="2214" y="132"/>
                    <a:pt x="1964" y="16"/>
                  </a:cubicBezTo>
                  <a:cubicBezTo>
                    <a:pt x="1937" y="5"/>
                    <a:pt x="1910" y="0"/>
                    <a:pt x="188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7739490" y="2120876"/>
              <a:ext cx="344322" cy="221301"/>
            </a:xfrm>
            <a:custGeom>
              <a:avLst/>
              <a:gdLst/>
              <a:ahLst/>
              <a:cxnLst/>
              <a:rect l="l" t="t" r="r" b="b"/>
              <a:pathLst>
                <a:path w="2519" h="1619" extrusionOk="0">
                  <a:moveTo>
                    <a:pt x="1904" y="1"/>
                  </a:moveTo>
                  <a:cubicBezTo>
                    <a:pt x="1867" y="1"/>
                    <a:pt x="1825" y="1"/>
                    <a:pt x="1788" y="19"/>
                  </a:cubicBezTo>
                  <a:cubicBezTo>
                    <a:pt x="1710" y="43"/>
                    <a:pt x="1636" y="98"/>
                    <a:pt x="1557" y="135"/>
                  </a:cubicBezTo>
                  <a:cubicBezTo>
                    <a:pt x="1405" y="232"/>
                    <a:pt x="1211" y="366"/>
                    <a:pt x="924" y="426"/>
                  </a:cubicBezTo>
                  <a:cubicBezTo>
                    <a:pt x="555" y="505"/>
                    <a:pt x="287" y="523"/>
                    <a:pt x="153" y="542"/>
                  </a:cubicBezTo>
                  <a:cubicBezTo>
                    <a:pt x="153" y="579"/>
                    <a:pt x="171" y="597"/>
                    <a:pt x="171" y="639"/>
                  </a:cubicBezTo>
                  <a:cubicBezTo>
                    <a:pt x="305" y="639"/>
                    <a:pt x="555" y="597"/>
                    <a:pt x="943" y="523"/>
                  </a:cubicBezTo>
                  <a:cubicBezTo>
                    <a:pt x="1248" y="463"/>
                    <a:pt x="1460" y="329"/>
                    <a:pt x="1617" y="232"/>
                  </a:cubicBezTo>
                  <a:cubicBezTo>
                    <a:pt x="1691" y="177"/>
                    <a:pt x="1770" y="135"/>
                    <a:pt x="1807" y="116"/>
                  </a:cubicBezTo>
                  <a:cubicBezTo>
                    <a:pt x="1837" y="107"/>
                    <a:pt x="1866" y="103"/>
                    <a:pt x="1892" y="103"/>
                  </a:cubicBezTo>
                  <a:cubicBezTo>
                    <a:pt x="1919" y="103"/>
                    <a:pt x="1943" y="107"/>
                    <a:pt x="1964" y="116"/>
                  </a:cubicBezTo>
                  <a:cubicBezTo>
                    <a:pt x="2153" y="195"/>
                    <a:pt x="2426" y="754"/>
                    <a:pt x="1654" y="1119"/>
                  </a:cubicBezTo>
                  <a:cubicBezTo>
                    <a:pt x="998" y="1429"/>
                    <a:pt x="365" y="1484"/>
                    <a:pt x="171" y="1503"/>
                  </a:cubicBezTo>
                  <a:cubicBezTo>
                    <a:pt x="116" y="1503"/>
                    <a:pt x="56" y="1521"/>
                    <a:pt x="0" y="1521"/>
                  </a:cubicBezTo>
                  <a:lnTo>
                    <a:pt x="56" y="1618"/>
                  </a:lnTo>
                  <a:lnTo>
                    <a:pt x="74" y="1618"/>
                  </a:lnTo>
                  <a:cubicBezTo>
                    <a:pt x="74" y="1618"/>
                    <a:pt x="901" y="1581"/>
                    <a:pt x="1691" y="1198"/>
                  </a:cubicBezTo>
                  <a:cubicBezTo>
                    <a:pt x="2518" y="810"/>
                    <a:pt x="2310" y="135"/>
                    <a:pt x="2001" y="19"/>
                  </a:cubicBezTo>
                  <a:cubicBezTo>
                    <a:pt x="1982" y="1"/>
                    <a:pt x="1941" y="1"/>
                    <a:pt x="190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6607694" y="3218092"/>
              <a:ext cx="752889" cy="1662150"/>
            </a:xfrm>
            <a:custGeom>
              <a:avLst/>
              <a:gdLst/>
              <a:ahLst/>
              <a:cxnLst/>
              <a:rect l="l" t="t" r="r" b="b"/>
              <a:pathLst>
                <a:path w="5508" h="12160" extrusionOk="0">
                  <a:moveTo>
                    <a:pt x="3757" y="0"/>
                  </a:moveTo>
                  <a:cubicBezTo>
                    <a:pt x="3730" y="0"/>
                    <a:pt x="3715" y="5"/>
                    <a:pt x="3715" y="5"/>
                  </a:cubicBezTo>
                  <a:lnTo>
                    <a:pt x="633" y="448"/>
                  </a:lnTo>
                  <a:lnTo>
                    <a:pt x="0" y="4431"/>
                  </a:lnTo>
                  <a:lnTo>
                    <a:pt x="97" y="11630"/>
                  </a:lnTo>
                  <a:cubicBezTo>
                    <a:pt x="97" y="11630"/>
                    <a:pt x="1538" y="12159"/>
                    <a:pt x="2605" y="12159"/>
                  </a:cubicBezTo>
                  <a:cubicBezTo>
                    <a:pt x="2675" y="12159"/>
                    <a:pt x="2743" y="12157"/>
                    <a:pt x="2809" y="12152"/>
                  </a:cubicBezTo>
                  <a:cubicBezTo>
                    <a:pt x="3891" y="12092"/>
                    <a:pt x="5411" y="11611"/>
                    <a:pt x="5411" y="11611"/>
                  </a:cubicBezTo>
                  <a:cubicBezTo>
                    <a:pt x="5411" y="11611"/>
                    <a:pt x="5508" y="7610"/>
                    <a:pt x="5101" y="3659"/>
                  </a:cubicBezTo>
                  <a:cubicBezTo>
                    <a:pt x="4764" y="211"/>
                    <a:pt x="3950" y="0"/>
                    <a:pt x="3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6602636" y="3210437"/>
              <a:ext cx="765601" cy="1677460"/>
            </a:xfrm>
            <a:custGeom>
              <a:avLst/>
              <a:gdLst/>
              <a:ahLst/>
              <a:cxnLst/>
              <a:rect l="l" t="t" r="r" b="b"/>
              <a:pathLst>
                <a:path w="5601" h="12272" extrusionOk="0">
                  <a:moveTo>
                    <a:pt x="3789" y="97"/>
                  </a:moveTo>
                  <a:cubicBezTo>
                    <a:pt x="3831" y="97"/>
                    <a:pt x="3849" y="116"/>
                    <a:pt x="3905" y="116"/>
                  </a:cubicBezTo>
                  <a:cubicBezTo>
                    <a:pt x="3983" y="158"/>
                    <a:pt x="4117" y="231"/>
                    <a:pt x="4251" y="444"/>
                  </a:cubicBezTo>
                  <a:cubicBezTo>
                    <a:pt x="4542" y="869"/>
                    <a:pt x="4907" y="1775"/>
                    <a:pt x="5101" y="3738"/>
                  </a:cubicBezTo>
                  <a:cubicBezTo>
                    <a:pt x="5485" y="7624"/>
                    <a:pt x="5388" y="11552"/>
                    <a:pt x="5388" y="11630"/>
                  </a:cubicBezTo>
                  <a:cubicBezTo>
                    <a:pt x="5332" y="11649"/>
                    <a:pt x="3886" y="12092"/>
                    <a:pt x="2846" y="12171"/>
                  </a:cubicBezTo>
                  <a:cubicBezTo>
                    <a:pt x="2809" y="12172"/>
                    <a:pt x="2770" y="12173"/>
                    <a:pt x="2731" y="12173"/>
                  </a:cubicBezTo>
                  <a:cubicBezTo>
                    <a:pt x="2216" y="12173"/>
                    <a:pt x="1598" y="12063"/>
                    <a:pt x="1095" y="11917"/>
                  </a:cubicBezTo>
                  <a:cubicBezTo>
                    <a:pt x="578" y="11783"/>
                    <a:pt x="231" y="11649"/>
                    <a:pt x="190" y="11649"/>
                  </a:cubicBezTo>
                  <a:lnTo>
                    <a:pt x="93" y="4487"/>
                  </a:lnTo>
                  <a:lnTo>
                    <a:pt x="730" y="560"/>
                  </a:lnTo>
                  <a:lnTo>
                    <a:pt x="3771" y="97"/>
                  </a:lnTo>
                  <a:close/>
                  <a:moveTo>
                    <a:pt x="3734" y="0"/>
                  </a:moveTo>
                  <a:lnTo>
                    <a:pt x="633" y="463"/>
                  </a:lnTo>
                  <a:lnTo>
                    <a:pt x="0" y="4487"/>
                  </a:lnTo>
                  <a:lnTo>
                    <a:pt x="93" y="11727"/>
                  </a:lnTo>
                  <a:lnTo>
                    <a:pt x="134" y="11727"/>
                  </a:lnTo>
                  <a:cubicBezTo>
                    <a:pt x="134" y="11727"/>
                    <a:pt x="536" y="11880"/>
                    <a:pt x="1077" y="12032"/>
                  </a:cubicBezTo>
                  <a:cubicBezTo>
                    <a:pt x="1549" y="12154"/>
                    <a:pt x="2120" y="12271"/>
                    <a:pt x="2630" y="12271"/>
                  </a:cubicBezTo>
                  <a:cubicBezTo>
                    <a:pt x="2704" y="12271"/>
                    <a:pt x="2776" y="12269"/>
                    <a:pt x="2846" y="12263"/>
                  </a:cubicBezTo>
                  <a:cubicBezTo>
                    <a:pt x="3928" y="12208"/>
                    <a:pt x="5466" y="11709"/>
                    <a:pt x="5466" y="11709"/>
                  </a:cubicBezTo>
                  <a:lnTo>
                    <a:pt x="5503" y="11709"/>
                  </a:lnTo>
                  <a:lnTo>
                    <a:pt x="5503" y="11667"/>
                  </a:lnTo>
                  <a:cubicBezTo>
                    <a:pt x="5503" y="11667"/>
                    <a:pt x="5600" y="7643"/>
                    <a:pt x="5198" y="3715"/>
                  </a:cubicBezTo>
                  <a:cubicBezTo>
                    <a:pt x="5004" y="1752"/>
                    <a:pt x="4658" y="828"/>
                    <a:pt x="4348" y="389"/>
                  </a:cubicBezTo>
                  <a:cubicBezTo>
                    <a:pt x="4196" y="176"/>
                    <a:pt x="4043" y="79"/>
                    <a:pt x="3946" y="19"/>
                  </a:cubicBezTo>
                  <a:cubicBezTo>
                    <a:pt x="3886" y="0"/>
                    <a:pt x="3831" y="0"/>
                    <a:pt x="37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6007623" y="3286847"/>
              <a:ext cx="910902" cy="1547741"/>
            </a:xfrm>
            <a:custGeom>
              <a:avLst/>
              <a:gdLst/>
              <a:ahLst/>
              <a:cxnLst/>
              <a:rect l="l" t="t" r="r" b="b"/>
              <a:pathLst>
                <a:path w="6664" h="11323" extrusionOk="0">
                  <a:moveTo>
                    <a:pt x="925" y="1"/>
                  </a:moveTo>
                  <a:cubicBezTo>
                    <a:pt x="925" y="1"/>
                    <a:pt x="597" y="712"/>
                    <a:pt x="597" y="1271"/>
                  </a:cubicBezTo>
                  <a:cubicBezTo>
                    <a:pt x="578" y="1812"/>
                    <a:pt x="634" y="2292"/>
                    <a:pt x="634" y="2292"/>
                  </a:cubicBezTo>
                  <a:lnTo>
                    <a:pt x="1" y="10609"/>
                  </a:lnTo>
                  <a:cubicBezTo>
                    <a:pt x="1" y="10609"/>
                    <a:pt x="1234" y="11302"/>
                    <a:pt x="2791" y="11321"/>
                  </a:cubicBezTo>
                  <a:cubicBezTo>
                    <a:pt x="2856" y="11322"/>
                    <a:pt x="2921" y="11322"/>
                    <a:pt x="2985" y="11322"/>
                  </a:cubicBezTo>
                  <a:cubicBezTo>
                    <a:pt x="4452" y="11322"/>
                    <a:pt x="5564" y="11127"/>
                    <a:pt x="5564" y="11127"/>
                  </a:cubicBezTo>
                  <a:lnTo>
                    <a:pt x="5947" y="4353"/>
                  </a:lnTo>
                  <a:lnTo>
                    <a:pt x="6663" y="3928"/>
                  </a:lnTo>
                  <a:cubicBezTo>
                    <a:pt x="6663" y="3928"/>
                    <a:pt x="6525" y="2195"/>
                    <a:pt x="6525" y="1387"/>
                  </a:cubicBezTo>
                  <a:cubicBezTo>
                    <a:pt x="6525" y="560"/>
                    <a:pt x="6391" y="37"/>
                    <a:pt x="6391" y="37"/>
                  </a:cubicBezTo>
                  <a:cubicBezTo>
                    <a:pt x="6391" y="37"/>
                    <a:pt x="4973" y="525"/>
                    <a:pt x="3627" y="525"/>
                  </a:cubicBezTo>
                  <a:cubicBezTo>
                    <a:pt x="3579" y="525"/>
                    <a:pt x="3532" y="524"/>
                    <a:pt x="3484" y="523"/>
                  </a:cubicBezTo>
                  <a:cubicBezTo>
                    <a:pt x="2098" y="481"/>
                    <a:pt x="925" y="1"/>
                    <a:pt x="9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999422" y="3276049"/>
              <a:ext cx="926622" cy="1566741"/>
            </a:xfrm>
            <a:custGeom>
              <a:avLst/>
              <a:gdLst/>
              <a:ahLst/>
              <a:cxnLst/>
              <a:rect l="l" t="t" r="r" b="b"/>
              <a:pathLst>
                <a:path w="6779" h="11462" extrusionOk="0">
                  <a:moveTo>
                    <a:pt x="1003" y="140"/>
                  </a:moveTo>
                  <a:cubicBezTo>
                    <a:pt x="1082" y="177"/>
                    <a:pt x="2177" y="620"/>
                    <a:pt x="3544" y="639"/>
                  </a:cubicBezTo>
                  <a:cubicBezTo>
                    <a:pt x="3596" y="640"/>
                    <a:pt x="3648" y="641"/>
                    <a:pt x="3700" y="641"/>
                  </a:cubicBezTo>
                  <a:cubicBezTo>
                    <a:pt x="5001" y="641"/>
                    <a:pt x="6321" y="213"/>
                    <a:pt x="6414" y="195"/>
                  </a:cubicBezTo>
                  <a:cubicBezTo>
                    <a:pt x="6414" y="232"/>
                    <a:pt x="6548" y="676"/>
                    <a:pt x="6529" y="1466"/>
                  </a:cubicBezTo>
                  <a:cubicBezTo>
                    <a:pt x="6529" y="2274"/>
                    <a:pt x="6663" y="3952"/>
                    <a:pt x="6663" y="3989"/>
                  </a:cubicBezTo>
                  <a:lnTo>
                    <a:pt x="5952" y="4414"/>
                  </a:lnTo>
                  <a:lnTo>
                    <a:pt x="5587" y="11150"/>
                  </a:lnTo>
                  <a:cubicBezTo>
                    <a:pt x="5529" y="11168"/>
                    <a:pt x="4474" y="11346"/>
                    <a:pt x="3056" y="11346"/>
                  </a:cubicBezTo>
                  <a:cubicBezTo>
                    <a:pt x="2989" y="11346"/>
                    <a:pt x="2920" y="11345"/>
                    <a:pt x="2851" y="11344"/>
                  </a:cubicBezTo>
                  <a:cubicBezTo>
                    <a:pt x="1331" y="11321"/>
                    <a:pt x="158" y="10688"/>
                    <a:pt x="116" y="10651"/>
                  </a:cubicBezTo>
                  <a:lnTo>
                    <a:pt x="735" y="2371"/>
                  </a:lnTo>
                  <a:cubicBezTo>
                    <a:pt x="735" y="2371"/>
                    <a:pt x="675" y="1891"/>
                    <a:pt x="694" y="1350"/>
                  </a:cubicBezTo>
                  <a:cubicBezTo>
                    <a:pt x="717" y="851"/>
                    <a:pt x="985" y="214"/>
                    <a:pt x="1003" y="140"/>
                  </a:cubicBezTo>
                  <a:close/>
                  <a:moveTo>
                    <a:pt x="948" y="1"/>
                  </a:moveTo>
                  <a:lnTo>
                    <a:pt x="925" y="61"/>
                  </a:lnTo>
                  <a:cubicBezTo>
                    <a:pt x="925" y="61"/>
                    <a:pt x="620" y="773"/>
                    <a:pt x="601" y="1332"/>
                  </a:cubicBezTo>
                  <a:cubicBezTo>
                    <a:pt x="578" y="1891"/>
                    <a:pt x="638" y="2353"/>
                    <a:pt x="638" y="2371"/>
                  </a:cubicBezTo>
                  <a:lnTo>
                    <a:pt x="1" y="10707"/>
                  </a:lnTo>
                  <a:lnTo>
                    <a:pt x="42" y="10725"/>
                  </a:lnTo>
                  <a:cubicBezTo>
                    <a:pt x="42" y="10725"/>
                    <a:pt x="1271" y="11437"/>
                    <a:pt x="2851" y="11460"/>
                  </a:cubicBezTo>
                  <a:cubicBezTo>
                    <a:pt x="2911" y="11461"/>
                    <a:pt x="2971" y="11461"/>
                    <a:pt x="3030" y="11461"/>
                  </a:cubicBezTo>
                  <a:cubicBezTo>
                    <a:pt x="4506" y="11461"/>
                    <a:pt x="5642" y="11247"/>
                    <a:pt x="5642" y="11247"/>
                  </a:cubicBezTo>
                  <a:lnTo>
                    <a:pt x="5684" y="11247"/>
                  </a:lnTo>
                  <a:lnTo>
                    <a:pt x="6049" y="4469"/>
                  </a:lnTo>
                  <a:lnTo>
                    <a:pt x="6779" y="4044"/>
                  </a:lnTo>
                  <a:lnTo>
                    <a:pt x="6779" y="4007"/>
                  </a:lnTo>
                  <a:cubicBezTo>
                    <a:pt x="6779" y="4007"/>
                    <a:pt x="6645" y="2274"/>
                    <a:pt x="6645" y="1466"/>
                  </a:cubicBezTo>
                  <a:cubicBezTo>
                    <a:pt x="6645" y="639"/>
                    <a:pt x="6511" y="116"/>
                    <a:pt x="6511" y="116"/>
                  </a:cubicBezTo>
                  <a:lnTo>
                    <a:pt x="6492" y="61"/>
                  </a:lnTo>
                  <a:lnTo>
                    <a:pt x="6432" y="80"/>
                  </a:lnTo>
                  <a:cubicBezTo>
                    <a:pt x="6432" y="80"/>
                    <a:pt x="5036" y="544"/>
                    <a:pt x="3693" y="544"/>
                  </a:cubicBezTo>
                  <a:cubicBezTo>
                    <a:pt x="3644" y="544"/>
                    <a:pt x="3594" y="543"/>
                    <a:pt x="3544" y="542"/>
                  </a:cubicBezTo>
                  <a:cubicBezTo>
                    <a:pt x="2158" y="505"/>
                    <a:pt x="1003" y="24"/>
                    <a:pt x="1003" y="24"/>
                  </a:cubicBezTo>
                  <a:lnTo>
                    <a:pt x="948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6110004" y="2110897"/>
              <a:ext cx="1005628" cy="1175671"/>
            </a:xfrm>
            <a:custGeom>
              <a:avLst/>
              <a:gdLst/>
              <a:ahLst/>
              <a:cxnLst/>
              <a:rect l="l" t="t" r="r" b="b"/>
              <a:pathLst>
                <a:path w="7357" h="8601" extrusionOk="0">
                  <a:moveTo>
                    <a:pt x="5124" y="0"/>
                  </a:moveTo>
                  <a:cubicBezTo>
                    <a:pt x="5124" y="0"/>
                    <a:pt x="1331" y="323"/>
                    <a:pt x="1021" y="439"/>
                  </a:cubicBezTo>
                  <a:cubicBezTo>
                    <a:pt x="1021" y="439"/>
                    <a:pt x="619" y="536"/>
                    <a:pt x="328" y="615"/>
                  </a:cubicBezTo>
                  <a:cubicBezTo>
                    <a:pt x="42" y="712"/>
                    <a:pt x="0" y="827"/>
                    <a:pt x="0" y="827"/>
                  </a:cubicBezTo>
                  <a:cubicBezTo>
                    <a:pt x="0" y="827"/>
                    <a:pt x="1063" y="4177"/>
                    <a:pt x="1081" y="5217"/>
                  </a:cubicBezTo>
                  <a:cubicBezTo>
                    <a:pt x="1081" y="6238"/>
                    <a:pt x="869" y="8239"/>
                    <a:pt x="869" y="8239"/>
                  </a:cubicBezTo>
                  <a:cubicBezTo>
                    <a:pt x="869" y="8239"/>
                    <a:pt x="1459" y="8600"/>
                    <a:pt x="2729" y="8600"/>
                  </a:cubicBezTo>
                  <a:cubicBezTo>
                    <a:pt x="3263" y="8600"/>
                    <a:pt x="3918" y="8536"/>
                    <a:pt x="4699" y="8354"/>
                  </a:cubicBezTo>
                  <a:cubicBezTo>
                    <a:pt x="7356" y="7739"/>
                    <a:pt x="7259" y="7351"/>
                    <a:pt x="7259" y="7351"/>
                  </a:cubicBezTo>
                  <a:cubicBezTo>
                    <a:pt x="7259" y="7351"/>
                    <a:pt x="6778" y="6159"/>
                    <a:pt x="6681" y="5332"/>
                  </a:cubicBezTo>
                  <a:cubicBezTo>
                    <a:pt x="6608" y="4524"/>
                    <a:pt x="6608" y="3599"/>
                    <a:pt x="6529" y="2809"/>
                  </a:cubicBezTo>
                  <a:cubicBezTo>
                    <a:pt x="6432" y="2019"/>
                    <a:pt x="5757" y="555"/>
                    <a:pt x="5642" y="347"/>
                  </a:cubicBezTo>
                  <a:cubicBezTo>
                    <a:pt x="5545" y="134"/>
                    <a:pt x="5124" y="0"/>
                    <a:pt x="5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6102350" y="2105156"/>
              <a:ext cx="1005628" cy="1188793"/>
            </a:xfrm>
            <a:custGeom>
              <a:avLst/>
              <a:gdLst/>
              <a:ahLst/>
              <a:cxnLst/>
              <a:rect l="l" t="t" r="r" b="b"/>
              <a:pathLst>
                <a:path w="7357" h="8697" extrusionOk="0">
                  <a:moveTo>
                    <a:pt x="5180" y="97"/>
                  </a:moveTo>
                  <a:cubicBezTo>
                    <a:pt x="5180" y="97"/>
                    <a:pt x="5277" y="134"/>
                    <a:pt x="5370" y="176"/>
                  </a:cubicBezTo>
                  <a:cubicBezTo>
                    <a:pt x="5485" y="231"/>
                    <a:pt x="5624" y="329"/>
                    <a:pt x="5661" y="407"/>
                  </a:cubicBezTo>
                  <a:cubicBezTo>
                    <a:pt x="5776" y="620"/>
                    <a:pt x="6433" y="2080"/>
                    <a:pt x="6525" y="2851"/>
                  </a:cubicBezTo>
                  <a:cubicBezTo>
                    <a:pt x="6622" y="3641"/>
                    <a:pt x="6603" y="4566"/>
                    <a:pt x="6700" y="5393"/>
                  </a:cubicBezTo>
                  <a:cubicBezTo>
                    <a:pt x="6779" y="6220"/>
                    <a:pt x="7260" y="7375"/>
                    <a:pt x="7260" y="7393"/>
                  </a:cubicBezTo>
                  <a:cubicBezTo>
                    <a:pt x="7260" y="7393"/>
                    <a:pt x="7260" y="7412"/>
                    <a:pt x="7241" y="7435"/>
                  </a:cubicBezTo>
                  <a:cubicBezTo>
                    <a:pt x="7218" y="7472"/>
                    <a:pt x="7144" y="7527"/>
                    <a:pt x="7010" y="7624"/>
                  </a:cubicBezTo>
                  <a:cubicBezTo>
                    <a:pt x="6700" y="7781"/>
                    <a:pt x="6063" y="8049"/>
                    <a:pt x="4755" y="8359"/>
                  </a:cubicBezTo>
                  <a:cubicBezTo>
                    <a:pt x="3997" y="8533"/>
                    <a:pt x="3362" y="8596"/>
                    <a:pt x="2843" y="8596"/>
                  </a:cubicBezTo>
                  <a:cubicBezTo>
                    <a:pt x="2454" y="8596"/>
                    <a:pt x="2130" y="8561"/>
                    <a:pt x="1867" y="8512"/>
                  </a:cubicBezTo>
                  <a:cubicBezTo>
                    <a:pt x="1253" y="8415"/>
                    <a:pt x="1003" y="8244"/>
                    <a:pt x="980" y="8244"/>
                  </a:cubicBezTo>
                  <a:cubicBezTo>
                    <a:pt x="980" y="8183"/>
                    <a:pt x="1193" y="6280"/>
                    <a:pt x="1174" y="5259"/>
                  </a:cubicBezTo>
                  <a:cubicBezTo>
                    <a:pt x="1174" y="4718"/>
                    <a:pt x="906" y="3623"/>
                    <a:pt x="634" y="2657"/>
                  </a:cubicBezTo>
                  <a:cubicBezTo>
                    <a:pt x="384" y="1696"/>
                    <a:pt x="116" y="888"/>
                    <a:pt x="116" y="869"/>
                  </a:cubicBezTo>
                  <a:lnTo>
                    <a:pt x="153" y="828"/>
                  </a:lnTo>
                  <a:cubicBezTo>
                    <a:pt x="195" y="791"/>
                    <a:pt x="269" y="754"/>
                    <a:pt x="403" y="712"/>
                  </a:cubicBezTo>
                  <a:cubicBezTo>
                    <a:pt x="675" y="620"/>
                    <a:pt x="1077" y="523"/>
                    <a:pt x="1077" y="523"/>
                  </a:cubicBezTo>
                  <a:lnTo>
                    <a:pt x="1096" y="523"/>
                  </a:lnTo>
                  <a:cubicBezTo>
                    <a:pt x="1119" y="523"/>
                    <a:pt x="1211" y="504"/>
                    <a:pt x="1350" y="481"/>
                  </a:cubicBezTo>
                  <a:cubicBezTo>
                    <a:pt x="1484" y="463"/>
                    <a:pt x="1655" y="444"/>
                    <a:pt x="1849" y="407"/>
                  </a:cubicBezTo>
                  <a:cubicBezTo>
                    <a:pt x="2251" y="365"/>
                    <a:pt x="2755" y="310"/>
                    <a:pt x="3254" y="273"/>
                  </a:cubicBezTo>
                  <a:cubicBezTo>
                    <a:pt x="4238" y="176"/>
                    <a:pt x="5162" y="97"/>
                    <a:pt x="5180" y="97"/>
                  </a:cubicBezTo>
                  <a:close/>
                  <a:moveTo>
                    <a:pt x="5180" y="0"/>
                  </a:moveTo>
                  <a:cubicBezTo>
                    <a:pt x="5180" y="0"/>
                    <a:pt x="4238" y="79"/>
                    <a:pt x="3254" y="176"/>
                  </a:cubicBezTo>
                  <a:cubicBezTo>
                    <a:pt x="2755" y="213"/>
                    <a:pt x="2251" y="273"/>
                    <a:pt x="1849" y="310"/>
                  </a:cubicBezTo>
                  <a:cubicBezTo>
                    <a:pt x="1636" y="329"/>
                    <a:pt x="1465" y="347"/>
                    <a:pt x="1327" y="365"/>
                  </a:cubicBezTo>
                  <a:cubicBezTo>
                    <a:pt x="1211" y="389"/>
                    <a:pt x="1119" y="407"/>
                    <a:pt x="1059" y="426"/>
                  </a:cubicBezTo>
                  <a:cubicBezTo>
                    <a:pt x="1059" y="426"/>
                    <a:pt x="657" y="523"/>
                    <a:pt x="366" y="597"/>
                  </a:cubicBezTo>
                  <a:cubicBezTo>
                    <a:pt x="213" y="657"/>
                    <a:pt x="135" y="712"/>
                    <a:pt x="79" y="754"/>
                  </a:cubicBezTo>
                  <a:cubicBezTo>
                    <a:pt x="56" y="791"/>
                    <a:pt x="38" y="809"/>
                    <a:pt x="19" y="828"/>
                  </a:cubicBezTo>
                  <a:lnTo>
                    <a:pt x="19" y="851"/>
                  </a:lnTo>
                  <a:lnTo>
                    <a:pt x="1" y="869"/>
                  </a:lnTo>
                  <a:lnTo>
                    <a:pt x="19" y="888"/>
                  </a:lnTo>
                  <a:cubicBezTo>
                    <a:pt x="19" y="888"/>
                    <a:pt x="269" y="1715"/>
                    <a:pt x="541" y="2699"/>
                  </a:cubicBezTo>
                  <a:cubicBezTo>
                    <a:pt x="809" y="3660"/>
                    <a:pt x="1059" y="4755"/>
                    <a:pt x="1077" y="5259"/>
                  </a:cubicBezTo>
                  <a:cubicBezTo>
                    <a:pt x="1096" y="6280"/>
                    <a:pt x="865" y="8262"/>
                    <a:pt x="865" y="8262"/>
                  </a:cubicBezTo>
                  <a:lnTo>
                    <a:pt x="865" y="8299"/>
                  </a:lnTo>
                  <a:lnTo>
                    <a:pt x="906" y="8317"/>
                  </a:lnTo>
                  <a:cubicBezTo>
                    <a:pt x="906" y="8317"/>
                    <a:pt x="1211" y="8512"/>
                    <a:pt x="1849" y="8627"/>
                  </a:cubicBezTo>
                  <a:cubicBezTo>
                    <a:pt x="2108" y="8667"/>
                    <a:pt x="2422" y="8696"/>
                    <a:pt x="2794" y="8696"/>
                  </a:cubicBezTo>
                  <a:cubicBezTo>
                    <a:pt x="3332" y="8696"/>
                    <a:pt x="3990" y="8634"/>
                    <a:pt x="4774" y="8451"/>
                  </a:cubicBezTo>
                  <a:cubicBezTo>
                    <a:pt x="6104" y="8147"/>
                    <a:pt x="6737" y="7897"/>
                    <a:pt x="7047" y="7703"/>
                  </a:cubicBezTo>
                  <a:cubicBezTo>
                    <a:pt x="7218" y="7624"/>
                    <a:pt x="7297" y="7550"/>
                    <a:pt x="7334" y="7490"/>
                  </a:cubicBezTo>
                  <a:cubicBezTo>
                    <a:pt x="7357" y="7453"/>
                    <a:pt x="7357" y="7435"/>
                    <a:pt x="7357" y="7412"/>
                  </a:cubicBezTo>
                  <a:lnTo>
                    <a:pt x="7357" y="7393"/>
                  </a:lnTo>
                  <a:lnTo>
                    <a:pt x="7357" y="7375"/>
                  </a:lnTo>
                  <a:cubicBezTo>
                    <a:pt x="7357" y="7375"/>
                    <a:pt x="6895" y="6183"/>
                    <a:pt x="6798" y="5374"/>
                  </a:cubicBezTo>
                  <a:cubicBezTo>
                    <a:pt x="6700" y="4566"/>
                    <a:pt x="6719" y="3641"/>
                    <a:pt x="6622" y="2851"/>
                  </a:cubicBezTo>
                  <a:cubicBezTo>
                    <a:pt x="6525" y="2043"/>
                    <a:pt x="5873" y="578"/>
                    <a:pt x="5758" y="365"/>
                  </a:cubicBezTo>
                  <a:cubicBezTo>
                    <a:pt x="5679" y="231"/>
                    <a:pt x="5545" y="158"/>
                    <a:pt x="5430" y="97"/>
                  </a:cubicBezTo>
                  <a:cubicBezTo>
                    <a:pt x="5314" y="19"/>
                    <a:pt x="5199" y="0"/>
                    <a:pt x="519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260227" y="1815919"/>
              <a:ext cx="510537" cy="446566"/>
            </a:xfrm>
            <a:custGeom>
              <a:avLst/>
              <a:gdLst/>
              <a:ahLst/>
              <a:cxnLst/>
              <a:rect l="l" t="t" r="r" b="b"/>
              <a:pathLst>
                <a:path w="3735" h="3267" extrusionOk="0">
                  <a:moveTo>
                    <a:pt x="1022" y="0"/>
                  </a:moveTo>
                  <a:cubicBezTo>
                    <a:pt x="1022" y="0"/>
                    <a:pt x="943" y="1539"/>
                    <a:pt x="749" y="1927"/>
                  </a:cubicBezTo>
                  <a:cubicBezTo>
                    <a:pt x="634" y="2177"/>
                    <a:pt x="250" y="2366"/>
                    <a:pt x="1" y="2463"/>
                  </a:cubicBezTo>
                  <a:cubicBezTo>
                    <a:pt x="331" y="2865"/>
                    <a:pt x="852" y="3267"/>
                    <a:pt x="1592" y="3267"/>
                  </a:cubicBezTo>
                  <a:cubicBezTo>
                    <a:pt x="1669" y="3267"/>
                    <a:pt x="1749" y="3262"/>
                    <a:pt x="1831" y="3253"/>
                  </a:cubicBezTo>
                  <a:cubicBezTo>
                    <a:pt x="2810" y="3138"/>
                    <a:pt x="3406" y="2579"/>
                    <a:pt x="3734" y="2158"/>
                  </a:cubicBezTo>
                  <a:cubicBezTo>
                    <a:pt x="3697" y="2116"/>
                    <a:pt x="3637" y="2098"/>
                    <a:pt x="3582" y="2061"/>
                  </a:cubicBezTo>
                  <a:cubicBezTo>
                    <a:pt x="3235" y="1867"/>
                    <a:pt x="2907" y="1617"/>
                    <a:pt x="2810" y="1386"/>
                  </a:cubicBezTo>
                  <a:cubicBezTo>
                    <a:pt x="2736" y="1137"/>
                    <a:pt x="2773" y="0"/>
                    <a:pt x="277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246968" y="1807717"/>
              <a:ext cx="534458" cy="462832"/>
            </a:xfrm>
            <a:custGeom>
              <a:avLst/>
              <a:gdLst/>
              <a:ahLst/>
              <a:cxnLst/>
              <a:rect l="l" t="t" r="r" b="b"/>
              <a:pathLst>
                <a:path w="3910" h="3386" extrusionOk="0">
                  <a:moveTo>
                    <a:pt x="1174" y="97"/>
                  </a:moveTo>
                  <a:lnTo>
                    <a:pt x="2810" y="116"/>
                  </a:lnTo>
                  <a:lnTo>
                    <a:pt x="2810" y="656"/>
                  </a:lnTo>
                  <a:lnTo>
                    <a:pt x="2810" y="1118"/>
                  </a:lnTo>
                  <a:cubicBezTo>
                    <a:pt x="2833" y="1271"/>
                    <a:pt x="2833" y="1386"/>
                    <a:pt x="2870" y="1446"/>
                  </a:cubicBezTo>
                  <a:cubicBezTo>
                    <a:pt x="2949" y="1714"/>
                    <a:pt x="3295" y="1987"/>
                    <a:pt x="3642" y="2158"/>
                  </a:cubicBezTo>
                  <a:cubicBezTo>
                    <a:pt x="3679" y="2176"/>
                    <a:pt x="3716" y="2195"/>
                    <a:pt x="3757" y="2218"/>
                  </a:cubicBezTo>
                  <a:cubicBezTo>
                    <a:pt x="3429" y="2639"/>
                    <a:pt x="2852" y="3161"/>
                    <a:pt x="1928" y="3258"/>
                  </a:cubicBezTo>
                  <a:cubicBezTo>
                    <a:pt x="1848" y="3267"/>
                    <a:pt x="1771" y="3271"/>
                    <a:pt x="1696" y="3271"/>
                  </a:cubicBezTo>
                  <a:cubicBezTo>
                    <a:pt x="1008" y="3271"/>
                    <a:pt x="506" y="2908"/>
                    <a:pt x="176" y="2541"/>
                  </a:cubicBezTo>
                  <a:cubicBezTo>
                    <a:pt x="292" y="2486"/>
                    <a:pt x="426" y="2426"/>
                    <a:pt x="560" y="2352"/>
                  </a:cubicBezTo>
                  <a:cubicBezTo>
                    <a:pt x="694" y="2255"/>
                    <a:pt x="828" y="2139"/>
                    <a:pt x="906" y="2005"/>
                  </a:cubicBezTo>
                  <a:cubicBezTo>
                    <a:pt x="943" y="1908"/>
                    <a:pt x="985" y="1733"/>
                    <a:pt x="1022" y="1525"/>
                  </a:cubicBezTo>
                  <a:cubicBezTo>
                    <a:pt x="1059" y="1331"/>
                    <a:pt x="1077" y="1100"/>
                    <a:pt x="1100" y="887"/>
                  </a:cubicBezTo>
                  <a:cubicBezTo>
                    <a:pt x="1156" y="462"/>
                    <a:pt x="1174" y="157"/>
                    <a:pt x="1174" y="97"/>
                  </a:cubicBezTo>
                  <a:close/>
                  <a:moveTo>
                    <a:pt x="1077" y="0"/>
                  </a:moveTo>
                  <a:lnTo>
                    <a:pt x="1077" y="60"/>
                  </a:lnTo>
                  <a:cubicBezTo>
                    <a:pt x="1077" y="60"/>
                    <a:pt x="1040" y="444"/>
                    <a:pt x="1003" y="869"/>
                  </a:cubicBezTo>
                  <a:cubicBezTo>
                    <a:pt x="985" y="1081"/>
                    <a:pt x="943" y="1312"/>
                    <a:pt x="925" y="1525"/>
                  </a:cubicBezTo>
                  <a:cubicBezTo>
                    <a:pt x="888" y="1714"/>
                    <a:pt x="846" y="1871"/>
                    <a:pt x="809" y="1964"/>
                  </a:cubicBezTo>
                  <a:cubicBezTo>
                    <a:pt x="754" y="2061"/>
                    <a:pt x="638" y="2176"/>
                    <a:pt x="500" y="2255"/>
                  </a:cubicBezTo>
                  <a:cubicBezTo>
                    <a:pt x="366" y="2352"/>
                    <a:pt x="195" y="2426"/>
                    <a:pt x="79" y="2486"/>
                  </a:cubicBezTo>
                  <a:lnTo>
                    <a:pt x="1" y="2505"/>
                  </a:lnTo>
                  <a:lnTo>
                    <a:pt x="61" y="2565"/>
                  </a:lnTo>
                  <a:cubicBezTo>
                    <a:pt x="394" y="2965"/>
                    <a:pt x="950" y="3385"/>
                    <a:pt x="1720" y="3385"/>
                  </a:cubicBezTo>
                  <a:cubicBezTo>
                    <a:pt x="1793" y="3385"/>
                    <a:pt x="1869" y="3381"/>
                    <a:pt x="1946" y="3373"/>
                  </a:cubicBezTo>
                  <a:cubicBezTo>
                    <a:pt x="2949" y="3258"/>
                    <a:pt x="3545" y="2680"/>
                    <a:pt x="3891" y="2237"/>
                  </a:cubicBezTo>
                  <a:lnTo>
                    <a:pt x="3910" y="2195"/>
                  </a:lnTo>
                  <a:lnTo>
                    <a:pt x="3873" y="2158"/>
                  </a:lnTo>
                  <a:cubicBezTo>
                    <a:pt x="3813" y="2139"/>
                    <a:pt x="3757" y="2103"/>
                    <a:pt x="3697" y="2079"/>
                  </a:cubicBezTo>
                  <a:cubicBezTo>
                    <a:pt x="3351" y="1890"/>
                    <a:pt x="3041" y="1640"/>
                    <a:pt x="2967" y="1428"/>
                  </a:cubicBezTo>
                  <a:cubicBezTo>
                    <a:pt x="2949" y="1368"/>
                    <a:pt x="2926" y="1252"/>
                    <a:pt x="2926" y="1118"/>
                  </a:cubicBezTo>
                  <a:cubicBezTo>
                    <a:pt x="2907" y="984"/>
                    <a:pt x="2907" y="809"/>
                    <a:pt x="2907" y="656"/>
                  </a:cubicBezTo>
                  <a:cubicBezTo>
                    <a:pt x="2907" y="347"/>
                    <a:pt x="2926" y="60"/>
                    <a:pt x="2926" y="60"/>
                  </a:cubicBezTo>
                  <a:lnTo>
                    <a:pt x="2926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183817" y="2042005"/>
              <a:ext cx="681673" cy="307963"/>
            </a:xfrm>
            <a:custGeom>
              <a:avLst/>
              <a:gdLst/>
              <a:ahLst/>
              <a:cxnLst/>
              <a:rect l="l" t="t" r="r" b="b"/>
              <a:pathLst>
                <a:path w="4987" h="2253" extrusionOk="0">
                  <a:moveTo>
                    <a:pt x="3776" y="0"/>
                  </a:moveTo>
                  <a:cubicBezTo>
                    <a:pt x="3697" y="0"/>
                    <a:pt x="3776" y="925"/>
                    <a:pt x="2755" y="1082"/>
                  </a:cubicBezTo>
                  <a:cubicBezTo>
                    <a:pt x="2685" y="1092"/>
                    <a:pt x="2617" y="1097"/>
                    <a:pt x="2553" y="1097"/>
                  </a:cubicBezTo>
                  <a:cubicBezTo>
                    <a:pt x="1668" y="1097"/>
                    <a:pt x="1234" y="194"/>
                    <a:pt x="1234" y="194"/>
                  </a:cubicBezTo>
                  <a:cubicBezTo>
                    <a:pt x="1234" y="194"/>
                    <a:pt x="1191" y="151"/>
                    <a:pt x="1111" y="151"/>
                  </a:cubicBezTo>
                  <a:cubicBezTo>
                    <a:pt x="1070" y="151"/>
                    <a:pt x="1020" y="162"/>
                    <a:pt x="962" y="194"/>
                  </a:cubicBezTo>
                  <a:cubicBezTo>
                    <a:pt x="791" y="291"/>
                    <a:pt x="694" y="462"/>
                    <a:pt x="347" y="559"/>
                  </a:cubicBezTo>
                  <a:cubicBezTo>
                    <a:pt x="1" y="657"/>
                    <a:pt x="79" y="675"/>
                    <a:pt x="310" y="906"/>
                  </a:cubicBezTo>
                  <a:cubicBezTo>
                    <a:pt x="496" y="1092"/>
                    <a:pt x="1434" y="2253"/>
                    <a:pt x="2763" y="2253"/>
                  </a:cubicBezTo>
                  <a:cubicBezTo>
                    <a:pt x="2951" y="2253"/>
                    <a:pt x="3147" y="2229"/>
                    <a:pt x="3351" y="2177"/>
                  </a:cubicBezTo>
                  <a:cubicBezTo>
                    <a:pt x="4986" y="1775"/>
                    <a:pt x="4797" y="523"/>
                    <a:pt x="4737" y="444"/>
                  </a:cubicBezTo>
                  <a:cubicBezTo>
                    <a:pt x="4700" y="389"/>
                    <a:pt x="3873" y="0"/>
                    <a:pt x="3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192018" y="2034350"/>
              <a:ext cx="652558" cy="323409"/>
            </a:xfrm>
            <a:custGeom>
              <a:avLst/>
              <a:gdLst/>
              <a:ahLst/>
              <a:cxnLst/>
              <a:rect l="l" t="t" r="r" b="b"/>
              <a:pathLst>
                <a:path w="4774" h="2366" extrusionOk="0">
                  <a:moveTo>
                    <a:pt x="3771" y="116"/>
                  </a:moveTo>
                  <a:cubicBezTo>
                    <a:pt x="3790" y="135"/>
                    <a:pt x="3831" y="153"/>
                    <a:pt x="3868" y="153"/>
                  </a:cubicBezTo>
                  <a:cubicBezTo>
                    <a:pt x="3965" y="190"/>
                    <a:pt x="4081" y="250"/>
                    <a:pt x="4196" y="306"/>
                  </a:cubicBezTo>
                  <a:cubicBezTo>
                    <a:pt x="4293" y="347"/>
                    <a:pt x="4409" y="403"/>
                    <a:pt x="4506" y="445"/>
                  </a:cubicBezTo>
                  <a:cubicBezTo>
                    <a:pt x="4543" y="481"/>
                    <a:pt x="4580" y="500"/>
                    <a:pt x="4598" y="500"/>
                  </a:cubicBezTo>
                  <a:cubicBezTo>
                    <a:pt x="4621" y="518"/>
                    <a:pt x="4640" y="537"/>
                    <a:pt x="4640" y="537"/>
                  </a:cubicBezTo>
                  <a:cubicBezTo>
                    <a:pt x="4640" y="560"/>
                    <a:pt x="4658" y="579"/>
                    <a:pt x="4658" y="597"/>
                  </a:cubicBezTo>
                  <a:lnTo>
                    <a:pt x="4658" y="749"/>
                  </a:lnTo>
                  <a:cubicBezTo>
                    <a:pt x="4658" y="865"/>
                    <a:pt x="4640" y="1041"/>
                    <a:pt x="4580" y="1230"/>
                  </a:cubicBezTo>
                  <a:cubicBezTo>
                    <a:pt x="4427" y="1577"/>
                    <a:pt x="4081" y="1983"/>
                    <a:pt x="3291" y="2196"/>
                  </a:cubicBezTo>
                  <a:cubicBezTo>
                    <a:pt x="3098" y="2241"/>
                    <a:pt x="2913" y="2261"/>
                    <a:pt x="2734" y="2261"/>
                  </a:cubicBezTo>
                  <a:cubicBezTo>
                    <a:pt x="2162" y="2261"/>
                    <a:pt x="1666" y="2053"/>
                    <a:pt x="1271" y="1789"/>
                  </a:cubicBezTo>
                  <a:cubicBezTo>
                    <a:pt x="999" y="1618"/>
                    <a:pt x="786" y="1424"/>
                    <a:pt x="615" y="1272"/>
                  </a:cubicBezTo>
                  <a:cubicBezTo>
                    <a:pt x="463" y="1096"/>
                    <a:pt x="347" y="981"/>
                    <a:pt x="287" y="925"/>
                  </a:cubicBezTo>
                  <a:cubicBezTo>
                    <a:pt x="232" y="865"/>
                    <a:pt x="172" y="828"/>
                    <a:pt x="153" y="791"/>
                  </a:cubicBezTo>
                  <a:lnTo>
                    <a:pt x="116" y="749"/>
                  </a:lnTo>
                  <a:cubicBezTo>
                    <a:pt x="116" y="731"/>
                    <a:pt x="116" y="731"/>
                    <a:pt x="135" y="731"/>
                  </a:cubicBezTo>
                  <a:cubicBezTo>
                    <a:pt x="153" y="713"/>
                    <a:pt x="209" y="694"/>
                    <a:pt x="306" y="676"/>
                  </a:cubicBezTo>
                  <a:cubicBezTo>
                    <a:pt x="671" y="579"/>
                    <a:pt x="786" y="384"/>
                    <a:pt x="943" y="287"/>
                  </a:cubicBezTo>
                  <a:cubicBezTo>
                    <a:pt x="976" y="266"/>
                    <a:pt x="1010" y="257"/>
                    <a:pt x="1040" y="257"/>
                  </a:cubicBezTo>
                  <a:cubicBezTo>
                    <a:pt x="1061" y="257"/>
                    <a:pt x="1081" y="261"/>
                    <a:pt x="1096" y="269"/>
                  </a:cubicBezTo>
                  <a:cubicBezTo>
                    <a:pt x="1133" y="269"/>
                    <a:pt x="1133" y="287"/>
                    <a:pt x="1133" y="287"/>
                  </a:cubicBezTo>
                  <a:cubicBezTo>
                    <a:pt x="1156" y="306"/>
                    <a:pt x="1271" y="537"/>
                    <a:pt x="1521" y="791"/>
                  </a:cubicBezTo>
                  <a:cubicBezTo>
                    <a:pt x="1731" y="1001"/>
                    <a:pt x="2048" y="1197"/>
                    <a:pt x="2453" y="1197"/>
                  </a:cubicBezTo>
                  <a:cubicBezTo>
                    <a:pt x="2531" y="1197"/>
                    <a:pt x="2611" y="1190"/>
                    <a:pt x="2695" y="1175"/>
                  </a:cubicBezTo>
                  <a:cubicBezTo>
                    <a:pt x="3235" y="1096"/>
                    <a:pt x="3485" y="828"/>
                    <a:pt x="3600" y="560"/>
                  </a:cubicBezTo>
                  <a:cubicBezTo>
                    <a:pt x="3656" y="421"/>
                    <a:pt x="3697" y="306"/>
                    <a:pt x="3716" y="213"/>
                  </a:cubicBezTo>
                  <a:cubicBezTo>
                    <a:pt x="3734" y="172"/>
                    <a:pt x="3734" y="135"/>
                    <a:pt x="3734" y="116"/>
                  </a:cubicBezTo>
                  <a:close/>
                  <a:moveTo>
                    <a:pt x="3716" y="1"/>
                  </a:moveTo>
                  <a:cubicBezTo>
                    <a:pt x="3697" y="1"/>
                    <a:pt x="3674" y="19"/>
                    <a:pt x="3656" y="38"/>
                  </a:cubicBezTo>
                  <a:cubicBezTo>
                    <a:pt x="3656" y="56"/>
                    <a:pt x="3637" y="56"/>
                    <a:pt x="3637" y="75"/>
                  </a:cubicBezTo>
                  <a:cubicBezTo>
                    <a:pt x="3637" y="116"/>
                    <a:pt x="3619" y="135"/>
                    <a:pt x="3619" y="190"/>
                  </a:cubicBezTo>
                  <a:cubicBezTo>
                    <a:pt x="3600" y="269"/>
                    <a:pt x="3559" y="384"/>
                    <a:pt x="3503" y="518"/>
                  </a:cubicBezTo>
                  <a:cubicBezTo>
                    <a:pt x="3406" y="749"/>
                    <a:pt x="3175" y="999"/>
                    <a:pt x="2695" y="1078"/>
                  </a:cubicBezTo>
                  <a:cubicBezTo>
                    <a:pt x="2622" y="1089"/>
                    <a:pt x="2553" y="1094"/>
                    <a:pt x="2486" y="1094"/>
                  </a:cubicBezTo>
                  <a:cubicBezTo>
                    <a:pt x="2091" y="1094"/>
                    <a:pt x="1792" y="910"/>
                    <a:pt x="1595" y="713"/>
                  </a:cubicBezTo>
                  <a:cubicBezTo>
                    <a:pt x="1345" y="481"/>
                    <a:pt x="1230" y="232"/>
                    <a:pt x="1230" y="232"/>
                  </a:cubicBezTo>
                  <a:lnTo>
                    <a:pt x="1211" y="213"/>
                  </a:lnTo>
                  <a:cubicBezTo>
                    <a:pt x="1211" y="213"/>
                    <a:pt x="1174" y="172"/>
                    <a:pt x="1114" y="153"/>
                  </a:cubicBezTo>
                  <a:cubicBezTo>
                    <a:pt x="1059" y="153"/>
                    <a:pt x="980" y="153"/>
                    <a:pt x="883" y="213"/>
                  </a:cubicBezTo>
                  <a:cubicBezTo>
                    <a:pt x="694" y="306"/>
                    <a:pt x="615" y="481"/>
                    <a:pt x="269" y="579"/>
                  </a:cubicBezTo>
                  <a:cubicBezTo>
                    <a:pt x="190" y="597"/>
                    <a:pt x="135" y="615"/>
                    <a:pt x="75" y="634"/>
                  </a:cubicBezTo>
                  <a:cubicBezTo>
                    <a:pt x="56" y="652"/>
                    <a:pt x="38" y="652"/>
                    <a:pt x="19" y="676"/>
                  </a:cubicBezTo>
                  <a:cubicBezTo>
                    <a:pt x="1" y="694"/>
                    <a:pt x="1" y="731"/>
                    <a:pt x="1" y="749"/>
                  </a:cubicBezTo>
                  <a:cubicBezTo>
                    <a:pt x="1" y="791"/>
                    <a:pt x="38" y="828"/>
                    <a:pt x="75" y="865"/>
                  </a:cubicBezTo>
                  <a:lnTo>
                    <a:pt x="209" y="999"/>
                  </a:lnTo>
                  <a:cubicBezTo>
                    <a:pt x="269" y="1041"/>
                    <a:pt x="384" y="1175"/>
                    <a:pt x="555" y="1346"/>
                  </a:cubicBezTo>
                  <a:cubicBezTo>
                    <a:pt x="712" y="1503"/>
                    <a:pt x="943" y="1692"/>
                    <a:pt x="1211" y="1886"/>
                  </a:cubicBezTo>
                  <a:cubicBezTo>
                    <a:pt x="1621" y="2148"/>
                    <a:pt x="2138" y="2366"/>
                    <a:pt x="2724" y="2366"/>
                  </a:cubicBezTo>
                  <a:cubicBezTo>
                    <a:pt x="2913" y="2366"/>
                    <a:pt x="3108" y="2343"/>
                    <a:pt x="3309" y="2293"/>
                  </a:cubicBezTo>
                  <a:cubicBezTo>
                    <a:pt x="4136" y="2080"/>
                    <a:pt x="4524" y="1655"/>
                    <a:pt x="4677" y="1272"/>
                  </a:cubicBezTo>
                  <a:cubicBezTo>
                    <a:pt x="4755" y="1078"/>
                    <a:pt x="4774" y="883"/>
                    <a:pt x="4774" y="749"/>
                  </a:cubicBezTo>
                  <a:cubicBezTo>
                    <a:pt x="4774" y="676"/>
                    <a:pt x="4755" y="615"/>
                    <a:pt x="4755" y="579"/>
                  </a:cubicBezTo>
                  <a:cubicBezTo>
                    <a:pt x="4755" y="560"/>
                    <a:pt x="4755" y="537"/>
                    <a:pt x="4737" y="518"/>
                  </a:cubicBezTo>
                  <a:cubicBezTo>
                    <a:pt x="4737" y="500"/>
                    <a:pt x="4737" y="481"/>
                    <a:pt x="4714" y="481"/>
                  </a:cubicBezTo>
                  <a:cubicBezTo>
                    <a:pt x="4695" y="445"/>
                    <a:pt x="4677" y="445"/>
                    <a:pt x="4658" y="421"/>
                  </a:cubicBezTo>
                  <a:cubicBezTo>
                    <a:pt x="4621" y="403"/>
                    <a:pt x="4580" y="384"/>
                    <a:pt x="4543" y="366"/>
                  </a:cubicBezTo>
                  <a:cubicBezTo>
                    <a:pt x="4464" y="306"/>
                    <a:pt x="4349" y="250"/>
                    <a:pt x="4233" y="213"/>
                  </a:cubicBezTo>
                  <a:cubicBezTo>
                    <a:pt x="4118" y="153"/>
                    <a:pt x="4002" y="98"/>
                    <a:pt x="3905" y="56"/>
                  </a:cubicBezTo>
                  <a:cubicBezTo>
                    <a:pt x="3868" y="38"/>
                    <a:pt x="3831" y="38"/>
                    <a:pt x="3790" y="19"/>
                  </a:cubicBezTo>
                  <a:cubicBezTo>
                    <a:pt x="3771" y="19"/>
                    <a:pt x="3753" y="1"/>
                    <a:pt x="371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797147" y="3315963"/>
              <a:ext cx="121381" cy="510400"/>
            </a:xfrm>
            <a:custGeom>
              <a:avLst/>
              <a:gdLst/>
              <a:ahLst/>
              <a:cxnLst/>
              <a:rect l="l" t="t" r="r" b="b"/>
              <a:pathLst>
                <a:path w="888" h="3734" extrusionOk="0">
                  <a:moveTo>
                    <a:pt x="656" y="0"/>
                  </a:moveTo>
                  <a:lnTo>
                    <a:pt x="0" y="268"/>
                  </a:lnTo>
                  <a:cubicBezTo>
                    <a:pt x="0" y="268"/>
                    <a:pt x="402" y="3429"/>
                    <a:pt x="425" y="3618"/>
                  </a:cubicBezTo>
                  <a:cubicBezTo>
                    <a:pt x="444" y="3715"/>
                    <a:pt x="656" y="3733"/>
                    <a:pt x="864" y="3733"/>
                  </a:cubicBezTo>
                  <a:lnTo>
                    <a:pt x="887" y="3715"/>
                  </a:lnTo>
                  <a:cubicBezTo>
                    <a:pt x="887" y="3715"/>
                    <a:pt x="749" y="1982"/>
                    <a:pt x="749" y="1174"/>
                  </a:cubicBezTo>
                  <a:cubicBezTo>
                    <a:pt x="749" y="615"/>
                    <a:pt x="693" y="213"/>
                    <a:pt x="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6788945" y="3305164"/>
              <a:ext cx="137100" cy="529400"/>
            </a:xfrm>
            <a:custGeom>
              <a:avLst/>
              <a:gdLst/>
              <a:ahLst/>
              <a:cxnLst/>
              <a:rect l="l" t="t" r="r" b="b"/>
              <a:pathLst>
                <a:path w="1003" h="3873" extrusionOk="0">
                  <a:moveTo>
                    <a:pt x="675" y="158"/>
                  </a:moveTo>
                  <a:cubicBezTo>
                    <a:pt x="716" y="366"/>
                    <a:pt x="772" y="754"/>
                    <a:pt x="753" y="1253"/>
                  </a:cubicBezTo>
                  <a:cubicBezTo>
                    <a:pt x="753" y="2043"/>
                    <a:pt x="887" y="3679"/>
                    <a:pt x="887" y="3757"/>
                  </a:cubicBezTo>
                  <a:lnTo>
                    <a:pt x="638" y="3757"/>
                  </a:lnTo>
                  <a:cubicBezTo>
                    <a:pt x="601" y="3739"/>
                    <a:pt x="578" y="3739"/>
                    <a:pt x="559" y="3715"/>
                  </a:cubicBezTo>
                  <a:cubicBezTo>
                    <a:pt x="541" y="3715"/>
                    <a:pt x="541" y="3697"/>
                    <a:pt x="541" y="3697"/>
                  </a:cubicBezTo>
                  <a:cubicBezTo>
                    <a:pt x="522" y="3508"/>
                    <a:pt x="116" y="444"/>
                    <a:pt x="116" y="389"/>
                  </a:cubicBezTo>
                  <a:lnTo>
                    <a:pt x="675" y="158"/>
                  </a:lnTo>
                  <a:close/>
                  <a:moveTo>
                    <a:pt x="753" y="1"/>
                  </a:moveTo>
                  <a:lnTo>
                    <a:pt x="693" y="42"/>
                  </a:lnTo>
                  <a:lnTo>
                    <a:pt x="0" y="310"/>
                  </a:lnTo>
                  <a:lnTo>
                    <a:pt x="0" y="347"/>
                  </a:lnTo>
                  <a:cubicBezTo>
                    <a:pt x="0" y="347"/>
                    <a:pt x="407" y="3508"/>
                    <a:pt x="444" y="3715"/>
                  </a:cubicBezTo>
                  <a:cubicBezTo>
                    <a:pt x="444" y="3757"/>
                    <a:pt x="462" y="3794"/>
                    <a:pt x="504" y="3812"/>
                  </a:cubicBezTo>
                  <a:cubicBezTo>
                    <a:pt x="541" y="3831"/>
                    <a:pt x="578" y="3831"/>
                    <a:pt x="619" y="3854"/>
                  </a:cubicBezTo>
                  <a:cubicBezTo>
                    <a:pt x="716" y="3873"/>
                    <a:pt x="832" y="3873"/>
                    <a:pt x="924" y="3873"/>
                  </a:cubicBezTo>
                  <a:lnTo>
                    <a:pt x="947" y="3873"/>
                  </a:lnTo>
                  <a:lnTo>
                    <a:pt x="1003" y="3831"/>
                  </a:lnTo>
                  <a:lnTo>
                    <a:pt x="1003" y="3794"/>
                  </a:lnTo>
                  <a:cubicBezTo>
                    <a:pt x="1003" y="3794"/>
                    <a:pt x="869" y="2061"/>
                    <a:pt x="869" y="1253"/>
                  </a:cubicBezTo>
                  <a:cubicBezTo>
                    <a:pt x="869" y="694"/>
                    <a:pt x="809" y="292"/>
                    <a:pt x="772" y="79"/>
                  </a:cubicBezTo>
                  <a:lnTo>
                    <a:pt x="753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6226191" y="2448387"/>
              <a:ext cx="889442" cy="852399"/>
            </a:xfrm>
            <a:custGeom>
              <a:avLst/>
              <a:gdLst/>
              <a:ahLst/>
              <a:cxnLst/>
              <a:rect l="l" t="t" r="r" b="b"/>
              <a:pathLst>
                <a:path w="6507" h="6236" extrusionOk="0">
                  <a:moveTo>
                    <a:pt x="5024" y="1"/>
                  </a:moveTo>
                  <a:cubicBezTo>
                    <a:pt x="4709" y="1"/>
                    <a:pt x="4135" y="31"/>
                    <a:pt x="3290" y="188"/>
                  </a:cubicBezTo>
                  <a:cubicBezTo>
                    <a:pt x="1904" y="456"/>
                    <a:pt x="924" y="802"/>
                    <a:pt x="924" y="802"/>
                  </a:cubicBezTo>
                  <a:cubicBezTo>
                    <a:pt x="924" y="802"/>
                    <a:pt x="1308" y="2997"/>
                    <a:pt x="1345" y="3515"/>
                  </a:cubicBezTo>
                  <a:cubicBezTo>
                    <a:pt x="1405" y="4018"/>
                    <a:pt x="1271" y="4827"/>
                    <a:pt x="980" y="4924"/>
                  </a:cubicBezTo>
                  <a:cubicBezTo>
                    <a:pt x="712" y="5039"/>
                    <a:pt x="231" y="5039"/>
                    <a:pt x="213" y="5095"/>
                  </a:cubicBezTo>
                  <a:cubicBezTo>
                    <a:pt x="171" y="5173"/>
                    <a:pt x="56" y="5617"/>
                    <a:pt x="37" y="5709"/>
                  </a:cubicBezTo>
                  <a:cubicBezTo>
                    <a:pt x="0" y="5806"/>
                    <a:pt x="97" y="5825"/>
                    <a:pt x="712" y="6056"/>
                  </a:cubicBezTo>
                  <a:cubicBezTo>
                    <a:pt x="1021" y="6172"/>
                    <a:pt x="1354" y="6236"/>
                    <a:pt x="1821" y="6236"/>
                  </a:cubicBezTo>
                  <a:cubicBezTo>
                    <a:pt x="2285" y="6236"/>
                    <a:pt x="2880" y="6173"/>
                    <a:pt x="3715" y="6038"/>
                  </a:cubicBezTo>
                  <a:cubicBezTo>
                    <a:pt x="5388" y="5788"/>
                    <a:pt x="6488" y="5095"/>
                    <a:pt x="6506" y="4882"/>
                  </a:cubicBezTo>
                  <a:cubicBezTo>
                    <a:pt x="6506" y="4670"/>
                    <a:pt x="6257" y="3940"/>
                    <a:pt x="6141" y="3824"/>
                  </a:cubicBezTo>
                  <a:cubicBezTo>
                    <a:pt x="6044" y="3709"/>
                    <a:pt x="5850" y="3824"/>
                    <a:pt x="5716" y="3478"/>
                  </a:cubicBezTo>
                  <a:cubicBezTo>
                    <a:pt x="5582" y="3131"/>
                    <a:pt x="5314" y="12"/>
                    <a:pt x="5314" y="12"/>
                  </a:cubicBezTo>
                  <a:cubicBezTo>
                    <a:pt x="5314" y="12"/>
                    <a:pt x="5218" y="1"/>
                    <a:pt x="5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6223594" y="2442372"/>
              <a:ext cx="900240" cy="866341"/>
            </a:xfrm>
            <a:custGeom>
              <a:avLst/>
              <a:gdLst/>
              <a:ahLst/>
              <a:cxnLst/>
              <a:rect l="l" t="t" r="r" b="b"/>
              <a:pathLst>
                <a:path w="6586" h="6338" extrusionOk="0">
                  <a:moveTo>
                    <a:pt x="4829" y="93"/>
                  </a:moveTo>
                  <a:cubicBezTo>
                    <a:pt x="5139" y="93"/>
                    <a:pt x="5254" y="116"/>
                    <a:pt x="5291" y="116"/>
                  </a:cubicBezTo>
                  <a:cubicBezTo>
                    <a:pt x="5291" y="153"/>
                    <a:pt x="5351" y="865"/>
                    <a:pt x="5430" y="1673"/>
                  </a:cubicBezTo>
                  <a:cubicBezTo>
                    <a:pt x="5467" y="2080"/>
                    <a:pt x="5522" y="2501"/>
                    <a:pt x="5564" y="2847"/>
                  </a:cubicBezTo>
                  <a:cubicBezTo>
                    <a:pt x="5582" y="3023"/>
                    <a:pt x="5601" y="3175"/>
                    <a:pt x="5619" y="3291"/>
                  </a:cubicBezTo>
                  <a:cubicBezTo>
                    <a:pt x="5638" y="3406"/>
                    <a:pt x="5661" y="3485"/>
                    <a:pt x="5680" y="3540"/>
                  </a:cubicBezTo>
                  <a:cubicBezTo>
                    <a:pt x="5753" y="3734"/>
                    <a:pt x="5850" y="3813"/>
                    <a:pt x="5947" y="3831"/>
                  </a:cubicBezTo>
                  <a:cubicBezTo>
                    <a:pt x="5984" y="3850"/>
                    <a:pt x="6026" y="3850"/>
                    <a:pt x="6063" y="3868"/>
                  </a:cubicBezTo>
                  <a:cubicBezTo>
                    <a:pt x="6081" y="3868"/>
                    <a:pt x="6100" y="3887"/>
                    <a:pt x="6123" y="3905"/>
                  </a:cubicBezTo>
                  <a:cubicBezTo>
                    <a:pt x="6142" y="3928"/>
                    <a:pt x="6179" y="3984"/>
                    <a:pt x="6215" y="4081"/>
                  </a:cubicBezTo>
                  <a:cubicBezTo>
                    <a:pt x="6257" y="4159"/>
                    <a:pt x="6294" y="4275"/>
                    <a:pt x="6331" y="4390"/>
                  </a:cubicBezTo>
                  <a:cubicBezTo>
                    <a:pt x="6373" y="4483"/>
                    <a:pt x="6410" y="4598"/>
                    <a:pt x="6428" y="4695"/>
                  </a:cubicBezTo>
                  <a:cubicBezTo>
                    <a:pt x="6447" y="4792"/>
                    <a:pt x="6470" y="4889"/>
                    <a:pt x="6470" y="4926"/>
                  </a:cubicBezTo>
                  <a:cubicBezTo>
                    <a:pt x="6470" y="4926"/>
                    <a:pt x="6447" y="4968"/>
                    <a:pt x="6428" y="5005"/>
                  </a:cubicBezTo>
                  <a:cubicBezTo>
                    <a:pt x="6391" y="5023"/>
                    <a:pt x="6354" y="5083"/>
                    <a:pt x="6276" y="5120"/>
                  </a:cubicBezTo>
                  <a:cubicBezTo>
                    <a:pt x="6160" y="5217"/>
                    <a:pt x="5966" y="5333"/>
                    <a:pt x="5716" y="5448"/>
                  </a:cubicBezTo>
                  <a:cubicBezTo>
                    <a:pt x="5236" y="5680"/>
                    <a:pt x="4561" y="5911"/>
                    <a:pt x="3734" y="6045"/>
                  </a:cubicBezTo>
                  <a:cubicBezTo>
                    <a:pt x="2879" y="6172"/>
                    <a:pt x="2276" y="6234"/>
                    <a:pt x="1810" y="6234"/>
                  </a:cubicBezTo>
                  <a:cubicBezTo>
                    <a:pt x="1362" y="6234"/>
                    <a:pt x="1042" y="6176"/>
                    <a:pt x="749" y="6063"/>
                  </a:cubicBezTo>
                  <a:cubicBezTo>
                    <a:pt x="440" y="5948"/>
                    <a:pt x="269" y="5869"/>
                    <a:pt x="172" y="5832"/>
                  </a:cubicBezTo>
                  <a:cubicBezTo>
                    <a:pt x="135" y="5814"/>
                    <a:pt x="116" y="5795"/>
                    <a:pt x="93" y="5795"/>
                  </a:cubicBezTo>
                  <a:lnTo>
                    <a:pt x="93" y="5777"/>
                  </a:lnTo>
                  <a:cubicBezTo>
                    <a:pt x="116" y="5716"/>
                    <a:pt x="153" y="5582"/>
                    <a:pt x="190" y="5448"/>
                  </a:cubicBezTo>
                  <a:cubicBezTo>
                    <a:pt x="232" y="5314"/>
                    <a:pt x="269" y="5176"/>
                    <a:pt x="269" y="5157"/>
                  </a:cubicBezTo>
                  <a:lnTo>
                    <a:pt x="324" y="5157"/>
                  </a:lnTo>
                  <a:cubicBezTo>
                    <a:pt x="384" y="5139"/>
                    <a:pt x="440" y="5139"/>
                    <a:pt x="518" y="5120"/>
                  </a:cubicBezTo>
                  <a:cubicBezTo>
                    <a:pt x="694" y="5102"/>
                    <a:pt x="883" y="5083"/>
                    <a:pt x="1017" y="5023"/>
                  </a:cubicBezTo>
                  <a:cubicBezTo>
                    <a:pt x="1114" y="4986"/>
                    <a:pt x="1174" y="4908"/>
                    <a:pt x="1230" y="4792"/>
                  </a:cubicBezTo>
                  <a:cubicBezTo>
                    <a:pt x="1290" y="4695"/>
                    <a:pt x="1327" y="4561"/>
                    <a:pt x="1364" y="4427"/>
                  </a:cubicBezTo>
                  <a:cubicBezTo>
                    <a:pt x="1424" y="4136"/>
                    <a:pt x="1442" y="3813"/>
                    <a:pt x="1424" y="3540"/>
                  </a:cubicBezTo>
                  <a:cubicBezTo>
                    <a:pt x="1405" y="3291"/>
                    <a:pt x="1290" y="2616"/>
                    <a:pt x="1193" y="2002"/>
                  </a:cubicBezTo>
                  <a:cubicBezTo>
                    <a:pt x="1096" y="1405"/>
                    <a:pt x="999" y="925"/>
                    <a:pt x="999" y="883"/>
                  </a:cubicBezTo>
                  <a:cubicBezTo>
                    <a:pt x="1040" y="865"/>
                    <a:pt x="1965" y="537"/>
                    <a:pt x="3309" y="287"/>
                  </a:cubicBezTo>
                  <a:cubicBezTo>
                    <a:pt x="4002" y="153"/>
                    <a:pt x="4506" y="116"/>
                    <a:pt x="4829" y="93"/>
                  </a:cubicBezTo>
                  <a:close/>
                  <a:moveTo>
                    <a:pt x="4829" y="1"/>
                  </a:moveTo>
                  <a:cubicBezTo>
                    <a:pt x="4506" y="19"/>
                    <a:pt x="3984" y="56"/>
                    <a:pt x="3291" y="190"/>
                  </a:cubicBezTo>
                  <a:cubicBezTo>
                    <a:pt x="1904" y="440"/>
                    <a:pt x="925" y="786"/>
                    <a:pt x="925" y="786"/>
                  </a:cubicBezTo>
                  <a:lnTo>
                    <a:pt x="883" y="809"/>
                  </a:lnTo>
                  <a:lnTo>
                    <a:pt x="883" y="846"/>
                  </a:lnTo>
                  <a:cubicBezTo>
                    <a:pt x="883" y="846"/>
                    <a:pt x="980" y="1405"/>
                    <a:pt x="1077" y="2020"/>
                  </a:cubicBezTo>
                  <a:cubicBezTo>
                    <a:pt x="1193" y="2635"/>
                    <a:pt x="1290" y="3309"/>
                    <a:pt x="1327" y="3559"/>
                  </a:cubicBezTo>
                  <a:cubicBezTo>
                    <a:pt x="1345" y="3813"/>
                    <a:pt x="1327" y="4136"/>
                    <a:pt x="1271" y="4409"/>
                  </a:cubicBezTo>
                  <a:cubicBezTo>
                    <a:pt x="1230" y="4543"/>
                    <a:pt x="1193" y="4658"/>
                    <a:pt x="1133" y="4755"/>
                  </a:cubicBezTo>
                  <a:cubicBezTo>
                    <a:pt x="1096" y="4852"/>
                    <a:pt x="1040" y="4908"/>
                    <a:pt x="980" y="4926"/>
                  </a:cubicBezTo>
                  <a:cubicBezTo>
                    <a:pt x="865" y="4968"/>
                    <a:pt x="671" y="5005"/>
                    <a:pt x="518" y="5023"/>
                  </a:cubicBezTo>
                  <a:cubicBezTo>
                    <a:pt x="440" y="5023"/>
                    <a:pt x="366" y="5042"/>
                    <a:pt x="306" y="5042"/>
                  </a:cubicBezTo>
                  <a:cubicBezTo>
                    <a:pt x="287" y="5060"/>
                    <a:pt x="250" y="5060"/>
                    <a:pt x="232" y="5060"/>
                  </a:cubicBezTo>
                  <a:cubicBezTo>
                    <a:pt x="209" y="5083"/>
                    <a:pt x="190" y="5102"/>
                    <a:pt x="172" y="5120"/>
                  </a:cubicBezTo>
                  <a:cubicBezTo>
                    <a:pt x="153" y="5176"/>
                    <a:pt x="135" y="5291"/>
                    <a:pt x="93" y="5430"/>
                  </a:cubicBezTo>
                  <a:cubicBezTo>
                    <a:pt x="56" y="5564"/>
                    <a:pt x="19" y="5698"/>
                    <a:pt x="1" y="5735"/>
                  </a:cubicBezTo>
                  <a:cubicBezTo>
                    <a:pt x="1" y="5777"/>
                    <a:pt x="1" y="5814"/>
                    <a:pt x="19" y="5850"/>
                  </a:cubicBezTo>
                  <a:cubicBezTo>
                    <a:pt x="38" y="5892"/>
                    <a:pt x="75" y="5911"/>
                    <a:pt x="135" y="5929"/>
                  </a:cubicBezTo>
                  <a:cubicBezTo>
                    <a:pt x="232" y="5984"/>
                    <a:pt x="403" y="6045"/>
                    <a:pt x="712" y="6160"/>
                  </a:cubicBezTo>
                  <a:cubicBezTo>
                    <a:pt x="1020" y="6276"/>
                    <a:pt x="1356" y="6338"/>
                    <a:pt x="1825" y="6338"/>
                  </a:cubicBezTo>
                  <a:cubicBezTo>
                    <a:pt x="2294" y="6338"/>
                    <a:pt x="2896" y="6276"/>
                    <a:pt x="3734" y="6142"/>
                  </a:cubicBezTo>
                  <a:cubicBezTo>
                    <a:pt x="4580" y="6008"/>
                    <a:pt x="5273" y="5777"/>
                    <a:pt x="5777" y="5546"/>
                  </a:cubicBezTo>
                  <a:cubicBezTo>
                    <a:pt x="6026" y="5430"/>
                    <a:pt x="6215" y="5314"/>
                    <a:pt x="6354" y="5199"/>
                  </a:cubicBezTo>
                  <a:cubicBezTo>
                    <a:pt x="6410" y="5157"/>
                    <a:pt x="6470" y="5102"/>
                    <a:pt x="6507" y="5060"/>
                  </a:cubicBezTo>
                  <a:cubicBezTo>
                    <a:pt x="6544" y="5023"/>
                    <a:pt x="6562" y="4986"/>
                    <a:pt x="6562" y="4926"/>
                  </a:cubicBezTo>
                  <a:cubicBezTo>
                    <a:pt x="6585" y="4871"/>
                    <a:pt x="6562" y="4774"/>
                    <a:pt x="6525" y="4677"/>
                  </a:cubicBezTo>
                  <a:cubicBezTo>
                    <a:pt x="6507" y="4580"/>
                    <a:pt x="6470" y="4464"/>
                    <a:pt x="6428" y="4349"/>
                  </a:cubicBezTo>
                  <a:cubicBezTo>
                    <a:pt x="6391" y="4233"/>
                    <a:pt x="6354" y="4118"/>
                    <a:pt x="6313" y="4021"/>
                  </a:cubicBezTo>
                  <a:cubicBezTo>
                    <a:pt x="6276" y="3947"/>
                    <a:pt x="6239" y="3868"/>
                    <a:pt x="6197" y="3831"/>
                  </a:cubicBezTo>
                  <a:cubicBezTo>
                    <a:pt x="6160" y="3790"/>
                    <a:pt x="6123" y="3771"/>
                    <a:pt x="6081" y="3753"/>
                  </a:cubicBezTo>
                  <a:cubicBezTo>
                    <a:pt x="6045" y="3753"/>
                    <a:pt x="6008" y="3753"/>
                    <a:pt x="5966" y="3734"/>
                  </a:cubicBezTo>
                  <a:cubicBezTo>
                    <a:pt x="5911" y="3716"/>
                    <a:pt x="5850" y="3674"/>
                    <a:pt x="5777" y="3503"/>
                  </a:cubicBezTo>
                  <a:cubicBezTo>
                    <a:pt x="5777" y="3485"/>
                    <a:pt x="5753" y="3388"/>
                    <a:pt x="5735" y="3272"/>
                  </a:cubicBezTo>
                  <a:cubicBezTo>
                    <a:pt x="5716" y="3157"/>
                    <a:pt x="5698" y="3004"/>
                    <a:pt x="5680" y="2829"/>
                  </a:cubicBezTo>
                  <a:cubicBezTo>
                    <a:pt x="5619" y="2482"/>
                    <a:pt x="5582" y="2080"/>
                    <a:pt x="5546" y="1655"/>
                  </a:cubicBezTo>
                  <a:cubicBezTo>
                    <a:pt x="5448" y="846"/>
                    <a:pt x="5388" y="56"/>
                    <a:pt x="5388" y="56"/>
                  </a:cubicBezTo>
                  <a:lnTo>
                    <a:pt x="5388" y="19"/>
                  </a:lnTo>
                  <a:lnTo>
                    <a:pt x="5333" y="19"/>
                  </a:lnTo>
                  <a:cubicBezTo>
                    <a:pt x="5333" y="19"/>
                    <a:pt x="5176" y="1"/>
                    <a:pt x="48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6352493" y="2450027"/>
              <a:ext cx="607724" cy="210366"/>
            </a:xfrm>
            <a:custGeom>
              <a:avLst/>
              <a:gdLst/>
              <a:ahLst/>
              <a:cxnLst/>
              <a:rect l="l" t="t" r="r" b="b"/>
              <a:pathLst>
                <a:path w="4446" h="1539" extrusionOk="0">
                  <a:moveTo>
                    <a:pt x="4002" y="0"/>
                  </a:moveTo>
                  <a:cubicBezTo>
                    <a:pt x="3678" y="0"/>
                    <a:pt x="3138" y="37"/>
                    <a:pt x="2366" y="176"/>
                  </a:cubicBezTo>
                  <a:cubicBezTo>
                    <a:pt x="980" y="444"/>
                    <a:pt x="0" y="790"/>
                    <a:pt x="0" y="790"/>
                  </a:cubicBezTo>
                  <a:cubicBezTo>
                    <a:pt x="0" y="790"/>
                    <a:pt x="56" y="1118"/>
                    <a:pt x="134" y="1539"/>
                  </a:cubicBezTo>
                  <a:cubicBezTo>
                    <a:pt x="481" y="1423"/>
                    <a:pt x="1271" y="1174"/>
                    <a:pt x="2445" y="1003"/>
                  </a:cubicBezTo>
                  <a:cubicBezTo>
                    <a:pt x="3618" y="827"/>
                    <a:pt x="4196" y="753"/>
                    <a:pt x="4445" y="712"/>
                  </a:cubicBezTo>
                  <a:cubicBezTo>
                    <a:pt x="4408" y="310"/>
                    <a:pt x="4390" y="0"/>
                    <a:pt x="4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6344292" y="2442372"/>
              <a:ext cx="624127" cy="228819"/>
            </a:xfrm>
            <a:custGeom>
              <a:avLst/>
              <a:gdLst/>
              <a:ahLst/>
              <a:cxnLst/>
              <a:rect l="l" t="t" r="r" b="b"/>
              <a:pathLst>
                <a:path w="4566" h="1674" extrusionOk="0">
                  <a:moveTo>
                    <a:pt x="4062" y="93"/>
                  </a:moveTo>
                  <a:cubicBezTo>
                    <a:pt x="4293" y="93"/>
                    <a:pt x="4371" y="116"/>
                    <a:pt x="4408" y="116"/>
                  </a:cubicBezTo>
                  <a:cubicBezTo>
                    <a:pt x="4408" y="153"/>
                    <a:pt x="4431" y="384"/>
                    <a:pt x="4468" y="731"/>
                  </a:cubicBezTo>
                  <a:cubicBezTo>
                    <a:pt x="4200" y="768"/>
                    <a:pt x="3641" y="828"/>
                    <a:pt x="2505" y="999"/>
                  </a:cubicBezTo>
                  <a:cubicBezTo>
                    <a:pt x="1350" y="1174"/>
                    <a:pt x="596" y="1405"/>
                    <a:pt x="231" y="1539"/>
                  </a:cubicBezTo>
                  <a:cubicBezTo>
                    <a:pt x="176" y="1174"/>
                    <a:pt x="116" y="902"/>
                    <a:pt x="116" y="883"/>
                  </a:cubicBezTo>
                  <a:cubicBezTo>
                    <a:pt x="176" y="865"/>
                    <a:pt x="1100" y="537"/>
                    <a:pt x="2426" y="287"/>
                  </a:cubicBezTo>
                  <a:cubicBezTo>
                    <a:pt x="3198" y="135"/>
                    <a:pt x="3738" y="116"/>
                    <a:pt x="4062" y="93"/>
                  </a:cubicBezTo>
                  <a:close/>
                  <a:moveTo>
                    <a:pt x="4062" y="1"/>
                  </a:moveTo>
                  <a:cubicBezTo>
                    <a:pt x="3738" y="1"/>
                    <a:pt x="3179" y="38"/>
                    <a:pt x="2408" y="190"/>
                  </a:cubicBezTo>
                  <a:cubicBezTo>
                    <a:pt x="1021" y="440"/>
                    <a:pt x="42" y="786"/>
                    <a:pt x="42" y="786"/>
                  </a:cubicBezTo>
                  <a:lnTo>
                    <a:pt x="0" y="809"/>
                  </a:lnTo>
                  <a:lnTo>
                    <a:pt x="0" y="846"/>
                  </a:lnTo>
                  <a:cubicBezTo>
                    <a:pt x="0" y="846"/>
                    <a:pt x="60" y="1174"/>
                    <a:pt x="134" y="1618"/>
                  </a:cubicBezTo>
                  <a:lnTo>
                    <a:pt x="134" y="1673"/>
                  </a:lnTo>
                  <a:lnTo>
                    <a:pt x="194" y="1655"/>
                  </a:lnTo>
                  <a:cubicBezTo>
                    <a:pt x="559" y="1521"/>
                    <a:pt x="1350" y="1290"/>
                    <a:pt x="2523" y="1114"/>
                  </a:cubicBezTo>
                  <a:cubicBezTo>
                    <a:pt x="3678" y="925"/>
                    <a:pt x="4274" y="846"/>
                    <a:pt x="4524" y="828"/>
                  </a:cubicBezTo>
                  <a:lnTo>
                    <a:pt x="4565" y="828"/>
                  </a:lnTo>
                  <a:lnTo>
                    <a:pt x="4565" y="768"/>
                  </a:lnTo>
                  <a:cubicBezTo>
                    <a:pt x="4524" y="366"/>
                    <a:pt x="4505" y="56"/>
                    <a:pt x="4505" y="56"/>
                  </a:cubicBezTo>
                  <a:lnTo>
                    <a:pt x="4505" y="19"/>
                  </a:lnTo>
                  <a:lnTo>
                    <a:pt x="4450" y="19"/>
                  </a:lnTo>
                  <a:cubicBezTo>
                    <a:pt x="4450" y="19"/>
                    <a:pt x="4334" y="1"/>
                    <a:pt x="40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6163040" y="2146710"/>
              <a:ext cx="294430" cy="460372"/>
            </a:xfrm>
            <a:custGeom>
              <a:avLst/>
              <a:gdLst/>
              <a:ahLst/>
              <a:cxnLst/>
              <a:rect l="l" t="t" r="r" b="b"/>
              <a:pathLst>
                <a:path w="2154" h="3368" extrusionOk="0">
                  <a:moveTo>
                    <a:pt x="429" y="0"/>
                  </a:moveTo>
                  <a:cubicBezTo>
                    <a:pt x="342" y="0"/>
                    <a:pt x="250" y="18"/>
                    <a:pt x="171" y="61"/>
                  </a:cubicBezTo>
                  <a:cubicBezTo>
                    <a:pt x="0" y="159"/>
                    <a:pt x="19" y="353"/>
                    <a:pt x="19" y="353"/>
                  </a:cubicBezTo>
                  <a:cubicBezTo>
                    <a:pt x="19" y="353"/>
                    <a:pt x="42" y="344"/>
                    <a:pt x="83" y="344"/>
                  </a:cubicBezTo>
                  <a:cubicBezTo>
                    <a:pt x="234" y="344"/>
                    <a:pt x="633" y="464"/>
                    <a:pt x="1058" y="1586"/>
                  </a:cubicBezTo>
                  <a:cubicBezTo>
                    <a:pt x="1405" y="2469"/>
                    <a:pt x="1460" y="3240"/>
                    <a:pt x="1576" y="3319"/>
                  </a:cubicBezTo>
                  <a:cubicBezTo>
                    <a:pt x="1619" y="3353"/>
                    <a:pt x="1691" y="3367"/>
                    <a:pt x="1767" y="3367"/>
                  </a:cubicBezTo>
                  <a:cubicBezTo>
                    <a:pt x="1898" y="3367"/>
                    <a:pt x="2042" y="3327"/>
                    <a:pt x="2080" y="3277"/>
                  </a:cubicBezTo>
                  <a:cubicBezTo>
                    <a:pt x="2153" y="3222"/>
                    <a:pt x="1904" y="1794"/>
                    <a:pt x="1460" y="967"/>
                  </a:cubicBezTo>
                  <a:cubicBezTo>
                    <a:pt x="1040" y="140"/>
                    <a:pt x="712" y="43"/>
                    <a:pt x="596" y="25"/>
                  </a:cubicBezTo>
                  <a:cubicBezTo>
                    <a:pt x="548" y="9"/>
                    <a:pt x="490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165500" y="2192365"/>
              <a:ext cx="137" cy="259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0"/>
                  </a:move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6183817" y="2194825"/>
              <a:ext cx="118920" cy="152956"/>
            </a:xfrm>
            <a:custGeom>
              <a:avLst/>
              <a:gdLst/>
              <a:ahLst/>
              <a:cxnLst/>
              <a:rect l="l" t="t" r="r" b="b"/>
              <a:pathLst>
                <a:path w="870" h="1119" extrusionOk="0">
                  <a:moveTo>
                    <a:pt x="1" y="1"/>
                  </a:moveTo>
                  <a:lnTo>
                    <a:pt x="1" y="1"/>
                  </a:lnTo>
                  <a:cubicBezTo>
                    <a:pt x="195" y="38"/>
                    <a:pt x="523" y="250"/>
                    <a:pt x="869" y="1119"/>
                  </a:cubicBezTo>
                  <a:cubicBezTo>
                    <a:pt x="523" y="250"/>
                    <a:pt x="195" y="38"/>
                    <a:pt x="1" y="1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6173155" y="2192365"/>
              <a:ext cx="10799" cy="2597"/>
            </a:xfrm>
            <a:custGeom>
              <a:avLst/>
              <a:gdLst/>
              <a:ahLst/>
              <a:cxnLst/>
              <a:rect l="l" t="t" r="r" b="b"/>
              <a:pathLst>
                <a:path w="79" h="19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42" y="0"/>
                    <a:pt x="79" y="19"/>
                  </a:cubicBezTo>
                  <a:lnTo>
                    <a:pt x="79" y="19"/>
                  </a:lnTo>
                  <a:cubicBezTo>
                    <a:pt x="42" y="0"/>
                    <a:pt x="23" y="0"/>
                    <a:pt x="0" y="0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6352493" y="2508120"/>
              <a:ext cx="7655" cy="39230"/>
            </a:xfrm>
            <a:custGeom>
              <a:avLst/>
              <a:gdLst/>
              <a:ahLst/>
              <a:cxnLst/>
              <a:rect l="l" t="t" r="r" b="b"/>
              <a:pathLst>
                <a:path w="56" h="287" extrusionOk="0">
                  <a:moveTo>
                    <a:pt x="0" y="0"/>
                  </a:moveTo>
                  <a:cubicBezTo>
                    <a:pt x="19" y="97"/>
                    <a:pt x="37" y="190"/>
                    <a:pt x="56" y="287"/>
                  </a:cubicBezTo>
                  <a:lnTo>
                    <a:pt x="56" y="287"/>
                  </a:lnTo>
                  <a:cubicBezTo>
                    <a:pt x="37" y="190"/>
                    <a:pt x="19" y="97"/>
                    <a:pt x="0" y="0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6360011" y="2547214"/>
              <a:ext cx="137" cy="1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6362608" y="2560473"/>
              <a:ext cx="87208" cy="47568"/>
            </a:xfrm>
            <a:custGeom>
              <a:avLst/>
              <a:gdLst/>
              <a:ahLst/>
              <a:cxnLst/>
              <a:rect l="l" t="t" r="r" b="b"/>
              <a:pathLst>
                <a:path w="638" h="348" extrusionOk="0">
                  <a:moveTo>
                    <a:pt x="638" y="232"/>
                  </a:moveTo>
                  <a:lnTo>
                    <a:pt x="638" y="232"/>
                  </a:lnTo>
                  <a:lnTo>
                    <a:pt x="638" y="232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2" y="176"/>
                    <a:pt x="79" y="269"/>
                    <a:pt x="116" y="292"/>
                  </a:cubicBezTo>
                  <a:cubicBezTo>
                    <a:pt x="157" y="329"/>
                    <a:pt x="213" y="347"/>
                    <a:pt x="291" y="347"/>
                  </a:cubicBezTo>
                  <a:cubicBezTo>
                    <a:pt x="425" y="347"/>
                    <a:pt x="578" y="310"/>
                    <a:pt x="620" y="250"/>
                  </a:cubicBezTo>
                  <a:cubicBezTo>
                    <a:pt x="638" y="250"/>
                    <a:pt x="638" y="250"/>
                    <a:pt x="638" y="232"/>
                  </a:cubicBezTo>
                  <a:cubicBezTo>
                    <a:pt x="638" y="250"/>
                    <a:pt x="638" y="250"/>
                    <a:pt x="620" y="250"/>
                  </a:cubicBezTo>
                  <a:cubicBezTo>
                    <a:pt x="578" y="310"/>
                    <a:pt x="425" y="347"/>
                    <a:pt x="291" y="347"/>
                  </a:cubicBezTo>
                  <a:cubicBezTo>
                    <a:pt x="213" y="347"/>
                    <a:pt x="157" y="329"/>
                    <a:pt x="116" y="292"/>
                  </a:cubicBezTo>
                  <a:cubicBezTo>
                    <a:pt x="79" y="269"/>
                    <a:pt x="42" y="176"/>
                    <a:pt x="0" y="1"/>
                  </a:cubicBezTo>
                  <a:close/>
                </a:path>
              </a:pathLst>
            </a:custGeom>
            <a:solidFill>
              <a:srgbClr val="27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360011" y="2547214"/>
              <a:ext cx="2734" cy="13396"/>
            </a:xfrm>
            <a:custGeom>
              <a:avLst/>
              <a:gdLst/>
              <a:ahLst/>
              <a:cxnLst/>
              <a:rect l="l" t="t" r="r" b="b"/>
              <a:pathLst>
                <a:path w="20" h="9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2"/>
                    <a:pt x="19" y="79"/>
                    <a:pt x="19" y="98"/>
                  </a:cubicBezTo>
                  <a:lnTo>
                    <a:pt x="19" y="98"/>
                  </a:lnTo>
                  <a:cubicBezTo>
                    <a:pt x="19" y="79"/>
                    <a:pt x="1" y="42"/>
                    <a:pt x="1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6157299" y="2138645"/>
              <a:ext cx="300171" cy="476365"/>
            </a:xfrm>
            <a:custGeom>
              <a:avLst/>
              <a:gdLst/>
              <a:ahLst/>
              <a:cxnLst/>
              <a:rect l="l" t="t" r="r" b="b"/>
              <a:pathLst>
                <a:path w="2196" h="3485" extrusionOk="0">
                  <a:moveTo>
                    <a:pt x="2103" y="3299"/>
                  </a:moveTo>
                  <a:cubicBezTo>
                    <a:pt x="2096" y="3305"/>
                    <a:pt x="2090" y="3311"/>
                    <a:pt x="2083" y="3316"/>
                  </a:cubicBezTo>
                  <a:lnTo>
                    <a:pt x="2083" y="3316"/>
                  </a:lnTo>
                  <a:lnTo>
                    <a:pt x="2103" y="3299"/>
                  </a:lnTo>
                  <a:close/>
                  <a:moveTo>
                    <a:pt x="498" y="110"/>
                  </a:moveTo>
                  <a:cubicBezTo>
                    <a:pt x="548" y="110"/>
                    <a:pt x="597" y="114"/>
                    <a:pt x="638" y="120"/>
                  </a:cubicBezTo>
                  <a:cubicBezTo>
                    <a:pt x="694" y="144"/>
                    <a:pt x="772" y="162"/>
                    <a:pt x="925" y="296"/>
                  </a:cubicBezTo>
                  <a:cubicBezTo>
                    <a:pt x="1063" y="412"/>
                    <a:pt x="1253" y="643"/>
                    <a:pt x="1465" y="1045"/>
                  </a:cubicBezTo>
                  <a:cubicBezTo>
                    <a:pt x="1678" y="1451"/>
                    <a:pt x="1849" y="2010"/>
                    <a:pt x="1964" y="2472"/>
                  </a:cubicBezTo>
                  <a:cubicBezTo>
                    <a:pt x="2006" y="2722"/>
                    <a:pt x="2043" y="2916"/>
                    <a:pt x="2061" y="3068"/>
                  </a:cubicBezTo>
                  <a:cubicBezTo>
                    <a:pt x="2080" y="3147"/>
                    <a:pt x="2080" y="3221"/>
                    <a:pt x="2080" y="3262"/>
                  </a:cubicBezTo>
                  <a:lnTo>
                    <a:pt x="2080" y="3318"/>
                  </a:lnTo>
                  <a:lnTo>
                    <a:pt x="2080" y="3318"/>
                  </a:lnTo>
                  <a:cubicBezTo>
                    <a:pt x="2065" y="3328"/>
                    <a:pt x="2049" y="3336"/>
                    <a:pt x="2024" y="3336"/>
                  </a:cubicBezTo>
                  <a:cubicBezTo>
                    <a:pt x="1988" y="3355"/>
                    <a:pt x="1927" y="3355"/>
                    <a:pt x="1890" y="3378"/>
                  </a:cubicBezTo>
                  <a:cubicBezTo>
                    <a:pt x="1775" y="3378"/>
                    <a:pt x="1678" y="3355"/>
                    <a:pt x="1641" y="3336"/>
                  </a:cubicBezTo>
                  <a:cubicBezTo>
                    <a:pt x="1641" y="3336"/>
                    <a:pt x="1641" y="3318"/>
                    <a:pt x="1618" y="3299"/>
                  </a:cubicBezTo>
                  <a:cubicBezTo>
                    <a:pt x="1599" y="3281"/>
                    <a:pt x="1599" y="3239"/>
                    <a:pt x="1581" y="3184"/>
                  </a:cubicBezTo>
                  <a:cubicBezTo>
                    <a:pt x="1562" y="3087"/>
                    <a:pt x="1525" y="2953"/>
                    <a:pt x="1502" y="2800"/>
                  </a:cubicBezTo>
                  <a:cubicBezTo>
                    <a:pt x="1428" y="2491"/>
                    <a:pt x="1331" y="2066"/>
                    <a:pt x="1156" y="1622"/>
                  </a:cubicBezTo>
                  <a:cubicBezTo>
                    <a:pt x="888" y="911"/>
                    <a:pt x="620" y="583"/>
                    <a:pt x="407" y="449"/>
                  </a:cubicBezTo>
                  <a:cubicBezTo>
                    <a:pt x="292" y="375"/>
                    <a:pt x="213" y="352"/>
                    <a:pt x="139" y="352"/>
                  </a:cubicBezTo>
                  <a:cubicBezTo>
                    <a:pt x="139" y="296"/>
                    <a:pt x="139" y="218"/>
                    <a:pt x="255" y="162"/>
                  </a:cubicBezTo>
                  <a:cubicBezTo>
                    <a:pt x="314" y="123"/>
                    <a:pt x="408" y="110"/>
                    <a:pt x="498" y="110"/>
                  </a:cubicBezTo>
                  <a:close/>
                  <a:moveTo>
                    <a:pt x="464" y="0"/>
                  </a:moveTo>
                  <a:cubicBezTo>
                    <a:pt x="370" y="0"/>
                    <a:pt x="272" y="20"/>
                    <a:pt x="195" y="65"/>
                  </a:cubicBezTo>
                  <a:cubicBezTo>
                    <a:pt x="1" y="181"/>
                    <a:pt x="1" y="412"/>
                    <a:pt x="1" y="412"/>
                  </a:cubicBezTo>
                  <a:lnTo>
                    <a:pt x="1" y="467"/>
                  </a:lnTo>
                  <a:lnTo>
                    <a:pt x="61" y="449"/>
                  </a:lnTo>
                  <a:lnTo>
                    <a:pt x="139" y="449"/>
                  </a:lnTo>
                  <a:cubicBezTo>
                    <a:pt x="176" y="449"/>
                    <a:pt x="255" y="467"/>
                    <a:pt x="347" y="527"/>
                  </a:cubicBezTo>
                  <a:cubicBezTo>
                    <a:pt x="523" y="661"/>
                    <a:pt x="791" y="952"/>
                    <a:pt x="1063" y="1664"/>
                  </a:cubicBezTo>
                  <a:cubicBezTo>
                    <a:pt x="1216" y="2107"/>
                    <a:pt x="1331" y="2509"/>
                    <a:pt x="1387" y="2819"/>
                  </a:cubicBezTo>
                  <a:cubicBezTo>
                    <a:pt x="1428" y="2990"/>
                    <a:pt x="1447" y="3105"/>
                    <a:pt x="1484" y="3221"/>
                  </a:cubicBezTo>
                  <a:cubicBezTo>
                    <a:pt x="1502" y="3262"/>
                    <a:pt x="1502" y="3299"/>
                    <a:pt x="1525" y="3336"/>
                  </a:cubicBezTo>
                  <a:cubicBezTo>
                    <a:pt x="1544" y="3378"/>
                    <a:pt x="1562" y="3396"/>
                    <a:pt x="1581" y="3433"/>
                  </a:cubicBezTo>
                  <a:cubicBezTo>
                    <a:pt x="1629" y="3471"/>
                    <a:pt x="1692" y="3485"/>
                    <a:pt x="1760" y="3485"/>
                  </a:cubicBezTo>
                  <a:cubicBezTo>
                    <a:pt x="1802" y="3485"/>
                    <a:pt x="1846" y="3479"/>
                    <a:pt x="1890" y="3470"/>
                  </a:cubicBezTo>
                  <a:cubicBezTo>
                    <a:pt x="1946" y="3470"/>
                    <a:pt x="2006" y="3452"/>
                    <a:pt x="2043" y="3433"/>
                  </a:cubicBezTo>
                  <a:cubicBezTo>
                    <a:pt x="2103" y="3433"/>
                    <a:pt x="2140" y="3415"/>
                    <a:pt x="2158" y="3378"/>
                  </a:cubicBezTo>
                  <a:cubicBezTo>
                    <a:pt x="2195" y="3355"/>
                    <a:pt x="2177" y="3336"/>
                    <a:pt x="2195" y="3318"/>
                  </a:cubicBezTo>
                  <a:lnTo>
                    <a:pt x="2195" y="3262"/>
                  </a:lnTo>
                  <a:cubicBezTo>
                    <a:pt x="2195" y="3202"/>
                    <a:pt x="2177" y="3147"/>
                    <a:pt x="2177" y="3068"/>
                  </a:cubicBezTo>
                  <a:cubicBezTo>
                    <a:pt x="2158" y="2893"/>
                    <a:pt x="2122" y="2685"/>
                    <a:pt x="2061" y="2454"/>
                  </a:cubicBezTo>
                  <a:cubicBezTo>
                    <a:pt x="1946" y="1992"/>
                    <a:pt x="1775" y="1414"/>
                    <a:pt x="1562" y="1008"/>
                  </a:cubicBezTo>
                  <a:cubicBezTo>
                    <a:pt x="1331" y="583"/>
                    <a:pt x="1137" y="352"/>
                    <a:pt x="985" y="218"/>
                  </a:cubicBezTo>
                  <a:cubicBezTo>
                    <a:pt x="832" y="84"/>
                    <a:pt x="717" y="47"/>
                    <a:pt x="657" y="28"/>
                  </a:cubicBezTo>
                  <a:cubicBezTo>
                    <a:pt x="600" y="11"/>
                    <a:pt x="533" y="0"/>
                    <a:pt x="4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6776233" y="2061142"/>
              <a:ext cx="194647" cy="443149"/>
            </a:xfrm>
            <a:custGeom>
              <a:avLst/>
              <a:gdLst/>
              <a:ahLst/>
              <a:cxnLst/>
              <a:rect l="l" t="t" r="r" b="b"/>
              <a:pathLst>
                <a:path w="1424" h="3242" extrusionOk="0">
                  <a:moveTo>
                    <a:pt x="227" y="0"/>
                  </a:moveTo>
                  <a:cubicBezTo>
                    <a:pt x="111" y="0"/>
                    <a:pt x="11" y="38"/>
                    <a:pt x="1" y="133"/>
                  </a:cubicBezTo>
                  <a:cubicBezTo>
                    <a:pt x="1" y="133"/>
                    <a:pt x="366" y="766"/>
                    <a:pt x="578" y="1653"/>
                  </a:cubicBezTo>
                  <a:cubicBezTo>
                    <a:pt x="786" y="2559"/>
                    <a:pt x="768" y="3058"/>
                    <a:pt x="828" y="3192"/>
                  </a:cubicBezTo>
                  <a:cubicBezTo>
                    <a:pt x="845" y="3228"/>
                    <a:pt x="896" y="3241"/>
                    <a:pt x="960" y="3241"/>
                  </a:cubicBezTo>
                  <a:cubicBezTo>
                    <a:pt x="1102" y="3241"/>
                    <a:pt x="1307" y="3175"/>
                    <a:pt x="1345" y="3136"/>
                  </a:cubicBezTo>
                  <a:cubicBezTo>
                    <a:pt x="1424" y="3058"/>
                    <a:pt x="999" y="1265"/>
                    <a:pt x="865" y="803"/>
                  </a:cubicBezTo>
                  <a:cubicBezTo>
                    <a:pt x="731" y="341"/>
                    <a:pt x="671" y="151"/>
                    <a:pt x="518" y="73"/>
                  </a:cubicBezTo>
                  <a:cubicBezTo>
                    <a:pt x="439" y="28"/>
                    <a:pt x="32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770629" y="2055264"/>
              <a:ext cx="197790" cy="455451"/>
            </a:xfrm>
            <a:custGeom>
              <a:avLst/>
              <a:gdLst/>
              <a:ahLst/>
              <a:cxnLst/>
              <a:rect l="l" t="t" r="r" b="b"/>
              <a:pathLst>
                <a:path w="1447" h="3332" extrusionOk="0">
                  <a:moveTo>
                    <a:pt x="250" y="97"/>
                  </a:moveTo>
                  <a:cubicBezTo>
                    <a:pt x="347" y="97"/>
                    <a:pt x="462" y="116"/>
                    <a:pt x="522" y="153"/>
                  </a:cubicBezTo>
                  <a:cubicBezTo>
                    <a:pt x="596" y="194"/>
                    <a:pt x="638" y="250"/>
                    <a:pt x="693" y="365"/>
                  </a:cubicBezTo>
                  <a:cubicBezTo>
                    <a:pt x="735" y="481"/>
                    <a:pt x="790" y="638"/>
                    <a:pt x="850" y="869"/>
                  </a:cubicBezTo>
                  <a:cubicBezTo>
                    <a:pt x="924" y="1077"/>
                    <a:pt x="1058" y="1655"/>
                    <a:pt x="1174" y="2158"/>
                  </a:cubicBezTo>
                  <a:cubicBezTo>
                    <a:pt x="1234" y="2426"/>
                    <a:pt x="1271" y="2676"/>
                    <a:pt x="1312" y="2851"/>
                  </a:cubicBezTo>
                  <a:cubicBezTo>
                    <a:pt x="1331" y="2948"/>
                    <a:pt x="1331" y="3022"/>
                    <a:pt x="1349" y="3082"/>
                  </a:cubicBezTo>
                  <a:lnTo>
                    <a:pt x="1349" y="3138"/>
                  </a:lnTo>
                  <a:cubicBezTo>
                    <a:pt x="1331" y="3138"/>
                    <a:pt x="1312" y="3156"/>
                    <a:pt x="1271" y="3179"/>
                  </a:cubicBezTo>
                  <a:cubicBezTo>
                    <a:pt x="1234" y="3198"/>
                    <a:pt x="1174" y="3216"/>
                    <a:pt x="1118" y="3216"/>
                  </a:cubicBezTo>
                  <a:cubicBezTo>
                    <a:pt x="1058" y="3235"/>
                    <a:pt x="1003" y="3235"/>
                    <a:pt x="966" y="3235"/>
                  </a:cubicBezTo>
                  <a:cubicBezTo>
                    <a:pt x="943" y="3216"/>
                    <a:pt x="924" y="3216"/>
                    <a:pt x="924" y="3198"/>
                  </a:cubicBezTo>
                  <a:cubicBezTo>
                    <a:pt x="906" y="3198"/>
                    <a:pt x="906" y="3138"/>
                    <a:pt x="887" y="3064"/>
                  </a:cubicBezTo>
                  <a:cubicBezTo>
                    <a:pt x="887" y="2985"/>
                    <a:pt x="869" y="2870"/>
                    <a:pt x="850" y="2754"/>
                  </a:cubicBezTo>
                  <a:cubicBezTo>
                    <a:pt x="827" y="2486"/>
                    <a:pt x="772" y="2140"/>
                    <a:pt x="675" y="1696"/>
                  </a:cubicBezTo>
                  <a:cubicBezTo>
                    <a:pt x="462" y="809"/>
                    <a:pt x="116" y="194"/>
                    <a:pt x="97" y="153"/>
                  </a:cubicBezTo>
                  <a:cubicBezTo>
                    <a:pt x="97" y="153"/>
                    <a:pt x="116" y="134"/>
                    <a:pt x="134" y="116"/>
                  </a:cubicBezTo>
                  <a:cubicBezTo>
                    <a:pt x="157" y="116"/>
                    <a:pt x="194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94" y="0"/>
                    <a:pt x="134" y="0"/>
                    <a:pt x="79" y="37"/>
                  </a:cubicBezTo>
                  <a:cubicBezTo>
                    <a:pt x="42" y="60"/>
                    <a:pt x="0" y="97"/>
                    <a:pt x="0" y="153"/>
                  </a:cubicBezTo>
                  <a:lnTo>
                    <a:pt x="0" y="176"/>
                  </a:lnTo>
                  <a:lnTo>
                    <a:pt x="0" y="194"/>
                  </a:lnTo>
                  <a:cubicBezTo>
                    <a:pt x="0" y="194"/>
                    <a:pt x="365" y="828"/>
                    <a:pt x="578" y="1715"/>
                  </a:cubicBezTo>
                  <a:cubicBezTo>
                    <a:pt x="675" y="2158"/>
                    <a:pt x="712" y="2505"/>
                    <a:pt x="753" y="2754"/>
                  </a:cubicBezTo>
                  <a:cubicBezTo>
                    <a:pt x="772" y="2888"/>
                    <a:pt x="772" y="2985"/>
                    <a:pt x="790" y="3064"/>
                  </a:cubicBezTo>
                  <a:cubicBezTo>
                    <a:pt x="790" y="3156"/>
                    <a:pt x="809" y="3198"/>
                    <a:pt x="827" y="3253"/>
                  </a:cubicBezTo>
                  <a:cubicBezTo>
                    <a:pt x="850" y="3313"/>
                    <a:pt x="906" y="3332"/>
                    <a:pt x="966" y="3332"/>
                  </a:cubicBezTo>
                  <a:cubicBezTo>
                    <a:pt x="1021" y="3332"/>
                    <a:pt x="1081" y="3332"/>
                    <a:pt x="1137" y="3313"/>
                  </a:cubicBezTo>
                  <a:cubicBezTo>
                    <a:pt x="1197" y="3313"/>
                    <a:pt x="1252" y="3295"/>
                    <a:pt x="1312" y="3272"/>
                  </a:cubicBezTo>
                  <a:cubicBezTo>
                    <a:pt x="1368" y="3253"/>
                    <a:pt x="1405" y="3235"/>
                    <a:pt x="1428" y="3216"/>
                  </a:cubicBezTo>
                  <a:cubicBezTo>
                    <a:pt x="1446" y="3198"/>
                    <a:pt x="1446" y="3179"/>
                    <a:pt x="1446" y="3179"/>
                  </a:cubicBezTo>
                  <a:lnTo>
                    <a:pt x="1446" y="3138"/>
                  </a:lnTo>
                  <a:lnTo>
                    <a:pt x="1446" y="3064"/>
                  </a:lnTo>
                  <a:cubicBezTo>
                    <a:pt x="1446" y="3004"/>
                    <a:pt x="1428" y="2925"/>
                    <a:pt x="1405" y="2833"/>
                  </a:cubicBezTo>
                  <a:cubicBezTo>
                    <a:pt x="1386" y="2657"/>
                    <a:pt x="1331" y="2408"/>
                    <a:pt x="1271" y="2140"/>
                  </a:cubicBezTo>
                  <a:cubicBezTo>
                    <a:pt x="1155" y="1618"/>
                    <a:pt x="1021" y="1059"/>
                    <a:pt x="966" y="828"/>
                  </a:cubicBezTo>
                  <a:cubicBezTo>
                    <a:pt x="887" y="596"/>
                    <a:pt x="850" y="444"/>
                    <a:pt x="790" y="310"/>
                  </a:cubicBezTo>
                  <a:cubicBezTo>
                    <a:pt x="735" y="194"/>
                    <a:pt x="656" y="116"/>
                    <a:pt x="578" y="60"/>
                  </a:cubicBezTo>
                  <a:cubicBezTo>
                    <a:pt x="481" y="19"/>
                    <a:pt x="365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776233" y="2065926"/>
              <a:ext cx="186445" cy="436588"/>
            </a:xfrm>
            <a:custGeom>
              <a:avLst/>
              <a:gdLst/>
              <a:ahLst/>
              <a:cxnLst/>
              <a:rect l="l" t="t" r="r" b="b"/>
              <a:pathLst>
                <a:path w="1364" h="3194" extrusionOk="0">
                  <a:moveTo>
                    <a:pt x="93" y="1"/>
                  </a:moveTo>
                  <a:cubicBezTo>
                    <a:pt x="38" y="1"/>
                    <a:pt x="1" y="38"/>
                    <a:pt x="1" y="98"/>
                  </a:cubicBezTo>
                  <a:cubicBezTo>
                    <a:pt x="1" y="98"/>
                    <a:pt x="366" y="731"/>
                    <a:pt x="578" y="1618"/>
                  </a:cubicBezTo>
                  <a:cubicBezTo>
                    <a:pt x="786" y="2524"/>
                    <a:pt x="768" y="3023"/>
                    <a:pt x="828" y="3157"/>
                  </a:cubicBezTo>
                  <a:cubicBezTo>
                    <a:pt x="846" y="3194"/>
                    <a:pt x="902" y="3194"/>
                    <a:pt x="962" y="3194"/>
                  </a:cubicBezTo>
                  <a:cubicBezTo>
                    <a:pt x="1114" y="3194"/>
                    <a:pt x="1308" y="3138"/>
                    <a:pt x="1345" y="3101"/>
                  </a:cubicBezTo>
                  <a:cubicBezTo>
                    <a:pt x="1364" y="3060"/>
                    <a:pt x="1345" y="2829"/>
                    <a:pt x="1271" y="2501"/>
                  </a:cubicBezTo>
                  <a:cubicBezTo>
                    <a:pt x="1248" y="2501"/>
                    <a:pt x="1230" y="2501"/>
                    <a:pt x="1211" y="2482"/>
                  </a:cubicBezTo>
                  <a:lnTo>
                    <a:pt x="1211" y="2482"/>
                  </a:lnTo>
                  <a:cubicBezTo>
                    <a:pt x="1230" y="2598"/>
                    <a:pt x="1248" y="2695"/>
                    <a:pt x="1271" y="2773"/>
                  </a:cubicBezTo>
                  <a:cubicBezTo>
                    <a:pt x="1290" y="2870"/>
                    <a:pt x="1290" y="2944"/>
                    <a:pt x="1308" y="3004"/>
                  </a:cubicBezTo>
                  <a:lnTo>
                    <a:pt x="1308" y="3060"/>
                  </a:lnTo>
                  <a:cubicBezTo>
                    <a:pt x="1290" y="3060"/>
                    <a:pt x="1271" y="3078"/>
                    <a:pt x="1230" y="3101"/>
                  </a:cubicBezTo>
                  <a:cubicBezTo>
                    <a:pt x="1193" y="3120"/>
                    <a:pt x="1133" y="3138"/>
                    <a:pt x="1077" y="3138"/>
                  </a:cubicBezTo>
                  <a:cubicBezTo>
                    <a:pt x="1040" y="3138"/>
                    <a:pt x="999" y="3157"/>
                    <a:pt x="962" y="3157"/>
                  </a:cubicBezTo>
                  <a:lnTo>
                    <a:pt x="925" y="3157"/>
                  </a:lnTo>
                  <a:cubicBezTo>
                    <a:pt x="902" y="3138"/>
                    <a:pt x="883" y="3138"/>
                    <a:pt x="883" y="3120"/>
                  </a:cubicBezTo>
                  <a:cubicBezTo>
                    <a:pt x="865" y="3120"/>
                    <a:pt x="865" y="3060"/>
                    <a:pt x="846" y="2986"/>
                  </a:cubicBezTo>
                  <a:cubicBezTo>
                    <a:pt x="846" y="2907"/>
                    <a:pt x="828" y="2792"/>
                    <a:pt x="809" y="2676"/>
                  </a:cubicBezTo>
                  <a:cubicBezTo>
                    <a:pt x="786" y="2408"/>
                    <a:pt x="731" y="2062"/>
                    <a:pt x="634" y="1618"/>
                  </a:cubicBezTo>
                  <a:cubicBezTo>
                    <a:pt x="421" y="731"/>
                    <a:pt x="75" y="116"/>
                    <a:pt x="56" y="75"/>
                  </a:cubicBezTo>
                  <a:cubicBezTo>
                    <a:pt x="56" y="75"/>
                    <a:pt x="75" y="56"/>
                    <a:pt x="93" y="38"/>
                  </a:cubicBezTo>
                  <a:lnTo>
                    <a:pt x="116" y="38"/>
                  </a:lnTo>
                  <a:cubicBezTo>
                    <a:pt x="116" y="19"/>
                    <a:pt x="93" y="1"/>
                    <a:pt x="93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381471" y="2528897"/>
              <a:ext cx="57683" cy="58230"/>
            </a:xfrm>
            <a:custGeom>
              <a:avLst/>
              <a:gdLst/>
              <a:ahLst/>
              <a:cxnLst/>
              <a:rect l="l" t="t" r="r" b="b"/>
              <a:pathLst>
                <a:path w="422" h="426" extrusionOk="0">
                  <a:moveTo>
                    <a:pt x="209" y="1"/>
                  </a:moveTo>
                  <a:cubicBezTo>
                    <a:pt x="93" y="1"/>
                    <a:pt x="1" y="98"/>
                    <a:pt x="1" y="213"/>
                  </a:cubicBezTo>
                  <a:cubicBezTo>
                    <a:pt x="1" y="329"/>
                    <a:pt x="93" y="426"/>
                    <a:pt x="209" y="426"/>
                  </a:cubicBezTo>
                  <a:cubicBezTo>
                    <a:pt x="324" y="426"/>
                    <a:pt x="421" y="329"/>
                    <a:pt x="421" y="213"/>
                  </a:cubicBezTo>
                  <a:cubicBezTo>
                    <a:pt x="421" y="98"/>
                    <a:pt x="32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6373270" y="2529260"/>
              <a:ext cx="74086" cy="73403"/>
            </a:xfrm>
            <a:custGeom>
              <a:avLst/>
              <a:gdLst/>
              <a:ahLst/>
              <a:cxnLst/>
              <a:rect l="l" t="t" r="r" b="b"/>
              <a:pathLst>
                <a:path w="542" h="537" extrusionOk="0">
                  <a:moveTo>
                    <a:pt x="269" y="93"/>
                  </a:moveTo>
                  <a:cubicBezTo>
                    <a:pt x="366" y="93"/>
                    <a:pt x="426" y="171"/>
                    <a:pt x="426" y="268"/>
                  </a:cubicBezTo>
                  <a:cubicBezTo>
                    <a:pt x="426" y="347"/>
                    <a:pt x="366" y="421"/>
                    <a:pt x="269" y="421"/>
                  </a:cubicBezTo>
                  <a:cubicBezTo>
                    <a:pt x="176" y="421"/>
                    <a:pt x="116" y="347"/>
                    <a:pt x="116" y="268"/>
                  </a:cubicBezTo>
                  <a:cubicBezTo>
                    <a:pt x="116" y="171"/>
                    <a:pt x="176" y="93"/>
                    <a:pt x="269" y="93"/>
                  </a:cubicBezTo>
                  <a:close/>
                  <a:moveTo>
                    <a:pt x="269" y="0"/>
                  </a:moveTo>
                  <a:cubicBezTo>
                    <a:pt x="116" y="0"/>
                    <a:pt x="1" y="116"/>
                    <a:pt x="1" y="268"/>
                  </a:cubicBezTo>
                  <a:cubicBezTo>
                    <a:pt x="1" y="402"/>
                    <a:pt x="116" y="536"/>
                    <a:pt x="269" y="536"/>
                  </a:cubicBezTo>
                  <a:cubicBezTo>
                    <a:pt x="426" y="536"/>
                    <a:pt x="542" y="402"/>
                    <a:pt x="542" y="268"/>
                  </a:cubicBezTo>
                  <a:cubicBezTo>
                    <a:pt x="542" y="116"/>
                    <a:pt x="426" y="0"/>
                    <a:pt x="2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6891873" y="2429113"/>
              <a:ext cx="58230" cy="60827"/>
            </a:xfrm>
            <a:custGeom>
              <a:avLst/>
              <a:gdLst/>
              <a:ahLst/>
              <a:cxnLst/>
              <a:rect l="l" t="t" r="r" b="b"/>
              <a:pathLst>
                <a:path w="426" h="445" extrusionOk="0">
                  <a:moveTo>
                    <a:pt x="213" y="1"/>
                  </a:moveTo>
                  <a:cubicBezTo>
                    <a:pt x="97" y="1"/>
                    <a:pt x="0" y="98"/>
                    <a:pt x="0" y="213"/>
                  </a:cubicBezTo>
                  <a:cubicBezTo>
                    <a:pt x="0" y="347"/>
                    <a:pt x="97" y="444"/>
                    <a:pt x="213" y="444"/>
                  </a:cubicBezTo>
                  <a:cubicBezTo>
                    <a:pt x="328" y="444"/>
                    <a:pt x="425" y="347"/>
                    <a:pt x="425" y="213"/>
                  </a:cubicBezTo>
                  <a:cubicBezTo>
                    <a:pt x="425" y="98"/>
                    <a:pt x="328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6883672" y="2431389"/>
              <a:ext cx="73949" cy="71489"/>
            </a:xfrm>
            <a:custGeom>
              <a:avLst/>
              <a:gdLst/>
              <a:ahLst/>
              <a:cxnLst/>
              <a:rect l="l" t="t" r="r" b="b"/>
              <a:pathLst>
                <a:path w="541" h="523" extrusionOk="0">
                  <a:moveTo>
                    <a:pt x="273" y="97"/>
                  </a:moveTo>
                  <a:cubicBezTo>
                    <a:pt x="370" y="97"/>
                    <a:pt x="425" y="176"/>
                    <a:pt x="425" y="254"/>
                  </a:cubicBezTo>
                  <a:cubicBezTo>
                    <a:pt x="425" y="347"/>
                    <a:pt x="370" y="425"/>
                    <a:pt x="273" y="425"/>
                  </a:cubicBezTo>
                  <a:cubicBezTo>
                    <a:pt x="176" y="425"/>
                    <a:pt x="116" y="347"/>
                    <a:pt x="116" y="254"/>
                  </a:cubicBezTo>
                  <a:cubicBezTo>
                    <a:pt x="116" y="176"/>
                    <a:pt x="176" y="97"/>
                    <a:pt x="273" y="97"/>
                  </a:cubicBezTo>
                  <a:close/>
                  <a:moveTo>
                    <a:pt x="273" y="0"/>
                  </a:moveTo>
                  <a:cubicBezTo>
                    <a:pt x="116" y="0"/>
                    <a:pt x="0" y="116"/>
                    <a:pt x="0" y="254"/>
                  </a:cubicBezTo>
                  <a:cubicBezTo>
                    <a:pt x="0" y="407"/>
                    <a:pt x="116" y="522"/>
                    <a:pt x="273" y="522"/>
                  </a:cubicBezTo>
                  <a:cubicBezTo>
                    <a:pt x="425" y="522"/>
                    <a:pt x="541" y="407"/>
                    <a:pt x="541" y="254"/>
                  </a:cubicBezTo>
                  <a:cubicBezTo>
                    <a:pt x="541" y="116"/>
                    <a:pt x="425" y="0"/>
                    <a:pt x="27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6465536" y="2618566"/>
              <a:ext cx="473768" cy="448753"/>
            </a:xfrm>
            <a:custGeom>
              <a:avLst/>
              <a:gdLst/>
              <a:ahLst/>
              <a:cxnLst/>
              <a:rect l="l" t="t" r="r" b="b"/>
              <a:pathLst>
                <a:path w="3466" h="3283" extrusionOk="0">
                  <a:moveTo>
                    <a:pt x="3151" y="0"/>
                  </a:moveTo>
                  <a:cubicBezTo>
                    <a:pt x="3007" y="0"/>
                    <a:pt x="2525" y="13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250" y="2408"/>
                    <a:pt x="402" y="2676"/>
                  </a:cubicBezTo>
                  <a:cubicBezTo>
                    <a:pt x="546" y="2937"/>
                    <a:pt x="1467" y="3283"/>
                    <a:pt x="2011" y="3283"/>
                  </a:cubicBezTo>
                  <a:cubicBezTo>
                    <a:pt x="2064" y="3283"/>
                    <a:pt x="2113" y="3279"/>
                    <a:pt x="2158" y="3272"/>
                  </a:cubicBezTo>
                  <a:cubicBezTo>
                    <a:pt x="2639" y="3217"/>
                    <a:pt x="3429" y="2501"/>
                    <a:pt x="3447" y="2117"/>
                  </a:cubicBezTo>
                  <a:cubicBezTo>
                    <a:pt x="3466" y="1752"/>
                    <a:pt x="3198" y="1"/>
                    <a:pt x="3198" y="1"/>
                  </a:cubicBezTo>
                  <a:cubicBezTo>
                    <a:pt x="3198" y="1"/>
                    <a:pt x="3183" y="0"/>
                    <a:pt x="3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457334" y="2610365"/>
              <a:ext cx="487026" cy="465019"/>
            </a:xfrm>
            <a:custGeom>
              <a:avLst/>
              <a:gdLst/>
              <a:ahLst/>
              <a:cxnLst/>
              <a:rect l="l" t="t" r="r" b="b"/>
              <a:pathLst>
                <a:path w="3563" h="3402" extrusionOk="0">
                  <a:moveTo>
                    <a:pt x="3156" y="116"/>
                  </a:moveTo>
                  <a:cubicBezTo>
                    <a:pt x="3193" y="116"/>
                    <a:pt x="3213" y="116"/>
                    <a:pt x="3216" y="116"/>
                  </a:cubicBezTo>
                  <a:cubicBezTo>
                    <a:pt x="3216" y="158"/>
                    <a:pt x="3276" y="523"/>
                    <a:pt x="3332" y="985"/>
                  </a:cubicBezTo>
                  <a:cubicBezTo>
                    <a:pt x="3373" y="1235"/>
                    <a:pt x="3410" y="1484"/>
                    <a:pt x="3429" y="1697"/>
                  </a:cubicBezTo>
                  <a:cubicBezTo>
                    <a:pt x="3447" y="1909"/>
                    <a:pt x="3466" y="2099"/>
                    <a:pt x="3466" y="2177"/>
                  </a:cubicBezTo>
                  <a:cubicBezTo>
                    <a:pt x="3447" y="2256"/>
                    <a:pt x="3410" y="2371"/>
                    <a:pt x="3332" y="2487"/>
                  </a:cubicBezTo>
                  <a:cubicBezTo>
                    <a:pt x="3235" y="2602"/>
                    <a:pt x="3142" y="2718"/>
                    <a:pt x="3004" y="2833"/>
                  </a:cubicBezTo>
                  <a:cubicBezTo>
                    <a:pt x="2754" y="3064"/>
                    <a:pt x="2426" y="3254"/>
                    <a:pt x="2195" y="3295"/>
                  </a:cubicBezTo>
                  <a:cubicBezTo>
                    <a:pt x="2173" y="3297"/>
                    <a:pt x="2148" y="3298"/>
                    <a:pt x="2123" y="3298"/>
                  </a:cubicBezTo>
                  <a:cubicBezTo>
                    <a:pt x="1889" y="3298"/>
                    <a:pt x="1545" y="3224"/>
                    <a:pt x="1216" y="3120"/>
                  </a:cubicBezTo>
                  <a:cubicBezTo>
                    <a:pt x="1040" y="3064"/>
                    <a:pt x="888" y="2986"/>
                    <a:pt x="754" y="2907"/>
                  </a:cubicBezTo>
                  <a:cubicBezTo>
                    <a:pt x="620" y="2852"/>
                    <a:pt x="541" y="2773"/>
                    <a:pt x="504" y="2718"/>
                  </a:cubicBezTo>
                  <a:cubicBezTo>
                    <a:pt x="486" y="2658"/>
                    <a:pt x="426" y="2505"/>
                    <a:pt x="389" y="2293"/>
                  </a:cubicBezTo>
                  <a:cubicBezTo>
                    <a:pt x="347" y="2099"/>
                    <a:pt x="292" y="1849"/>
                    <a:pt x="255" y="1618"/>
                  </a:cubicBezTo>
                  <a:cubicBezTo>
                    <a:pt x="176" y="1156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51" y="128"/>
                    <a:pt x="3002" y="116"/>
                    <a:pt x="3156" y="116"/>
                  </a:cubicBezTo>
                  <a:close/>
                  <a:moveTo>
                    <a:pt x="3213" y="0"/>
                  </a:moveTo>
                  <a:cubicBezTo>
                    <a:pt x="3071" y="0"/>
                    <a:pt x="2586" y="13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79" y="1156"/>
                    <a:pt x="158" y="1637"/>
                  </a:cubicBezTo>
                  <a:cubicBezTo>
                    <a:pt x="194" y="1868"/>
                    <a:pt x="231" y="2122"/>
                    <a:pt x="292" y="2311"/>
                  </a:cubicBezTo>
                  <a:cubicBezTo>
                    <a:pt x="328" y="2524"/>
                    <a:pt x="370" y="2676"/>
                    <a:pt x="426" y="2773"/>
                  </a:cubicBezTo>
                  <a:cubicBezTo>
                    <a:pt x="462" y="2852"/>
                    <a:pt x="560" y="2930"/>
                    <a:pt x="694" y="3004"/>
                  </a:cubicBezTo>
                  <a:cubicBezTo>
                    <a:pt x="851" y="3083"/>
                    <a:pt x="1003" y="3161"/>
                    <a:pt x="1197" y="3217"/>
                  </a:cubicBezTo>
                  <a:cubicBezTo>
                    <a:pt x="1486" y="3328"/>
                    <a:pt x="1813" y="3402"/>
                    <a:pt x="2072" y="3402"/>
                  </a:cubicBezTo>
                  <a:cubicBezTo>
                    <a:pt x="2123" y="3402"/>
                    <a:pt x="2173" y="3399"/>
                    <a:pt x="2218" y="3392"/>
                  </a:cubicBezTo>
                  <a:cubicBezTo>
                    <a:pt x="2486" y="3351"/>
                    <a:pt x="2814" y="3161"/>
                    <a:pt x="3082" y="2907"/>
                  </a:cubicBezTo>
                  <a:cubicBezTo>
                    <a:pt x="3198" y="2792"/>
                    <a:pt x="3332" y="2658"/>
                    <a:pt x="3410" y="2542"/>
                  </a:cubicBezTo>
                  <a:cubicBezTo>
                    <a:pt x="3507" y="2408"/>
                    <a:pt x="3563" y="2293"/>
                    <a:pt x="3563" y="2177"/>
                  </a:cubicBezTo>
                  <a:cubicBezTo>
                    <a:pt x="3563" y="2080"/>
                    <a:pt x="3563" y="1909"/>
                    <a:pt x="3526" y="1678"/>
                  </a:cubicBezTo>
                  <a:cubicBezTo>
                    <a:pt x="3507" y="1466"/>
                    <a:pt x="3466" y="1216"/>
                    <a:pt x="3447" y="967"/>
                  </a:cubicBezTo>
                  <a:cubicBezTo>
                    <a:pt x="3373" y="481"/>
                    <a:pt x="3313" y="61"/>
                    <a:pt x="3313" y="61"/>
                  </a:cubicBezTo>
                  <a:lnTo>
                    <a:pt x="3313" y="1"/>
                  </a:lnTo>
                  <a:lnTo>
                    <a:pt x="3258" y="1"/>
                  </a:lnTo>
                  <a:cubicBezTo>
                    <a:pt x="3258" y="1"/>
                    <a:pt x="3243" y="0"/>
                    <a:pt x="3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465536" y="2618566"/>
              <a:ext cx="455451" cy="199841"/>
            </a:xfrm>
            <a:custGeom>
              <a:avLst/>
              <a:gdLst/>
              <a:ahLst/>
              <a:cxnLst/>
              <a:rect l="l" t="t" r="r" b="b"/>
              <a:pathLst>
                <a:path w="3332" h="1462" extrusionOk="0">
                  <a:moveTo>
                    <a:pt x="3101" y="1"/>
                  </a:moveTo>
                  <a:cubicBezTo>
                    <a:pt x="2925" y="1"/>
                    <a:pt x="2445" y="19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56" y="1041"/>
                    <a:pt x="134" y="1461"/>
                  </a:cubicBezTo>
                  <a:cubicBezTo>
                    <a:pt x="347" y="1346"/>
                    <a:pt x="906" y="1115"/>
                    <a:pt x="1789" y="981"/>
                  </a:cubicBezTo>
                  <a:cubicBezTo>
                    <a:pt x="2316" y="893"/>
                    <a:pt x="2713" y="871"/>
                    <a:pt x="2990" y="871"/>
                  </a:cubicBezTo>
                  <a:cubicBezTo>
                    <a:pt x="3138" y="871"/>
                    <a:pt x="3251" y="877"/>
                    <a:pt x="3332" y="884"/>
                  </a:cubicBezTo>
                  <a:cubicBezTo>
                    <a:pt x="3253" y="403"/>
                    <a:pt x="3198" y="1"/>
                    <a:pt x="3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6457334" y="2610365"/>
              <a:ext cx="471307" cy="221301"/>
            </a:xfrm>
            <a:custGeom>
              <a:avLst/>
              <a:gdLst/>
              <a:ahLst/>
              <a:cxnLst/>
              <a:rect l="l" t="t" r="r" b="b"/>
              <a:pathLst>
                <a:path w="3448" h="1619" extrusionOk="0">
                  <a:moveTo>
                    <a:pt x="3216" y="116"/>
                  </a:moveTo>
                  <a:cubicBezTo>
                    <a:pt x="3216" y="158"/>
                    <a:pt x="3276" y="481"/>
                    <a:pt x="3332" y="888"/>
                  </a:cubicBezTo>
                  <a:cubicBezTo>
                    <a:pt x="3255" y="883"/>
                    <a:pt x="3163" y="879"/>
                    <a:pt x="3052" y="879"/>
                  </a:cubicBezTo>
                  <a:cubicBezTo>
                    <a:pt x="2776" y="879"/>
                    <a:pt x="2387" y="903"/>
                    <a:pt x="1849" y="985"/>
                  </a:cubicBezTo>
                  <a:cubicBezTo>
                    <a:pt x="985" y="1119"/>
                    <a:pt x="486" y="1332"/>
                    <a:pt x="231" y="1466"/>
                  </a:cubicBezTo>
                  <a:cubicBezTo>
                    <a:pt x="176" y="1082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23" y="135"/>
                    <a:pt x="2985" y="116"/>
                    <a:pt x="3161" y="116"/>
                  </a:cubicBezTo>
                  <a:close/>
                  <a:moveTo>
                    <a:pt x="3161" y="1"/>
                  </a:moveTo>
                  <a:cubicBezTo>
                    <a:pt x="2985" y="1"/>
                    <a:pt x="2505" y="19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60" y="1101"/>
                    <a:pt x="139" y="1544"/>
                  </a:cubicBezTo>
                  <a:lnTo>
                    <a:pt x="158" y="1618"/>
                  </a:lnTo>
                  <a:lnTo>
                    <a:pt x="213" y="1581"/>
                  </a:lnTo>
                  <a:cubicBezTo>
                    <a:pt x="426" y="1466"/>
                    <a:pt x="966" y="1216"/>
                    <a:pt x="1849" y="1082"/>
                  </a:cubicBezTo>
                  <a:cubicBezTo>
                    <a:pt x="2426" y="1000"/>
                    <a:pt x="2848" y="976"/>
                    <a:pt x="3126" y="976"/>
                  </a:cubicBezTo>
                  <a:cubicBezTo>
                    <a:pt x="3238" y="976"/>
                    <a:pt x="3326" y="980"/>
                    <a:pt x="3392" y="985"/>
                  </a:cubicBezTo>
                  <a:lnTo>
                    <a:pt x="3447" y="1004"/>
                  </a:lnTo>
                  <a:lnTo>
                    <a:pt x="3429" y="925"/>
                  </a:lnTo>
                  <a:cubicBezTo>
                    <a:pt x="3373" y="463"/>
                    <a:pt x="3313" y="61"/>
                    <a:pt x="3313" y="61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6113148" y="3097394"/>
              <a:ext cx="1052376" cy="289919"/>
            </a:xfrm>
            <a:custGeom>
              <a:avLst/>
              <a:gdLst/>
              <a:ahLst/>
              <a:cxnLst/>
              <a:rect l="l" t="t" r="r" b="b"/>
              <a:pathLst>
                <a:path w="7699" h="2121" extrusionOk="0">
                  <a:moveTo>
                    <a:pt x="7370" y="0"/>
                  </a:moveTo>
                  <a:cubicBezTo>
                    <a:pt x="7278" y="97"/>
                    <a:pt x="6543" y="656"/>
                    <a:pt x="5138" y="961"/>
                  </a:cubicBezTo>
                  <a:cubicBezTo>
                    <a:pt x="4475" y="1101"/>
                    <a:pt x="3618" y="1151"/>
                    <a:pt x="2864" y="1151"/>
                  </a:cubicBezTo>
                  <a:cubicBezTo>
                    <a:pt x="2043" y="1151"/>
                    <a:pt x="1346" y="1091"/>
                    <a:pt x="1155" y="1022"/>
                  </a:cubicBezTo>
                  <a:cubicBezTo>
                    <a:pt x="814" y="920"/>
                    <a:pt x="490" y="743"/>
                    <a:pt x="326" y="743"/>
                  </a:cubicBezTo>
                  <a:cubicBezTo>
                    <a:pt x="304" y="743"/>
                    <a:pt x="284" y="746"/>
                    <a:pt x="268" y="754"/>
                  </a:cubicBezTo>
                  <a:cubicBezTo>
                    <a:pt x="153" y="827"/>
                    <a:pt x="0" y="1465"/>
                    <a:pt x="37" y="1618"/>
                  </a:cubicBezTo>
                  <a:cubicBezTo>
                    <a:pt x="64" y="1728"/>
                    <a:pt x="1601" y="2120"/>
                    <a:pt x="3287" y="2120"/>
                  </a:cubicBezTo>
                  <a:cubicBezTo>
                    <a:pt x="3934" y="2120"/>
                    <a:pt x="4603" y="2062"/>
                    <a:pt x="5217" y="1909"/>
                  </a:cubicBezTo>
                  <a:cubicBezTo>
                    <a:pt x="7412" y="1368"/>
                    <a:pt x="7661" y="906"/>
                    <a:pt x="7680" y="772"/>
                  </a:cubicBezTo>
                  <a:cubicBezTo>
                    <a:pt x="7698" y="615"/>
                    <a:pt x="7680" y="559"/>
                    <a:pt x="7624" y="310"/>
                  </a:cubicBezTo>
                  <a:cubicBezTo>
                    <a:pt x="7564" y="79"/>
                    <a:pt x="7370" y="0"/>
                    <a:pt x="7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6107407" y="3086595"/>
              <a:ext cx="1063722" cy="308099"/>
            </a:xfrm>
            <a:custGeom>
              <a:avLst/>
              <a:gdLst/>
              <a:ahLst/>
              <a:cxnLst/>
              <a:rect l="l" t="t" r="r" b="b"/>
              <a:pathLst>
                <a:path w="7782" h="2254" extrusionOk="0">
                  <a:moveTo>
                    <a:pt x="7412" y="139"/>
                  </a:moveTo>
                  <a:cubicBezTo>
                    <a:pt x="7435" y="158"/>
                    <a:pt x="7569" y="213"/>
                    <a:pt x="7606" y="407"/>
                  </a:cubicBezTo>
                  <a:cubicBezTo>
                    <a:pt x="7685" y="657"/>
                    <a:pt x="7685" y="694"/>
                    <a:pt x="7666" y="833"/>
                  </a:cubicBezTo>
                  <a:cubicBezTo>
                    <a:pt x="7666" y="888"/>
                    <a:pt x="7625" y="1022"/>
                    <a:pt x="7278" y="1216"/>
                  </a:cubicBezTo>
                  <a:cubicBezTo>
                    <a:pt x="6950" y="1429"/>
                    <a:pt x="6335" y="1678"/>
                    <a:pt x="5240" y="1946"/>
                  </a:cubicBezTo>
                  <a:cubicBezTo>
                    <a:pt x="4637" y="2096"/>
                    <a:pt x="3981" y="2151"/>
                    <a:pt x="3344" y="2151"/>
                  </a:cubicBezTo>
                  <a:cubicBezTo>
                    <a:pt x="2820" y="2151"/>
                    <a:pt x="2309" y="2114"/>
                    <a:pt x="1849" y="2062"/>
                  </a:cubicBezTo>
                  <a:cubicBezTo>
                    <a:pt x="1350" y="2006"/>
                    <a:pt x="906" y="1909"/>
                    <a:pt x="597" y="1831"/>
                  </a:cubicBezTo>
                  <a:cubicBezTo>
                    <a:pt x="444" y="1794"/>
                    <a:pt x="310" y="1757"/>
                    <a:pt x="232" y="1734"/>
                  </a:cubicBezTo>
                  <a:cubicBezTo>
                    <a:pt x="195" y="1715"/>
                    <a:pt x="158" y="1697"/>
                    <a:pt x="135" y="1697"/>
                  </a:cubicBezTo>
                  <a:cubicBezTo>
                    <a:pt x="135" y="1678"/>
                    <a:pt x="135" y="1678"/>
                    <a:pt x="116" y="1678"/>
                  </a:cubicBezTo>
                  <a:cubicBezTo>
                    <a:pt x="116" y="1660"/>
                    <a:pt x="116" y="1600"/>
                    <a:pt x="135" y="1526"/>
                  </a:cubicBezTo>
                  <a:cubicBezTo>
                    <a:pt x="135" y="1429"/>
                    <a:pt x="158" y="1350"/>
                    <a:pt x="195" y="1253"/>
                  </a:cubicBezTo>
                  <a:cubicBezTo>
                    <a:pt x="213" y="1156"/>
                    <a:pt x="232" y="1064"/>
                    <a:pt x="273" y="1003"/>
                  </a:cubicBezTo>
                  <a:cubicBezTo>
                    <a:pt x="310" y="925"/>
                    <a:pt x="347" y="888"/>
                    <a:pt x="347" y="888"/>
                  </a:cubicBezTo>
                  <a:cubicBezTo>
                    <a:pt x="347" y="879"/>
                    <a:pt x="358" y="874"/>
                    <a:pt x="375" y="874"/>
                  </a:cubicBezTo>
                  <a:cubicBezTo>
                    <a:pt x="392" y="874"/>
                    <a:pt x="416" y="879"/>
                    <a:pt x="444" y="888"/>
                  </a:cubicBezTo>
                  <a:cubicBezTo>
                    <a:pt x="481" y="888"/>
                    <a:pt x="560" y="906"/>
                    <a:pt x="638" y="948"/>
                  </a:cubicBezTo>
                  <a:cubicBezTo>
                    <a:pt x="791" y="1003"/>
                    <a:pt x="985" y="1082"/>
                    <a:pt x="1174" y="1156"/>
                  </a:cubicBezTo>
                  <a:cubicBezTo>
                    <a:pt x="1271" y="1198"/>
                    <a:pt x="1484" y="1216"/>
                    <a:pt x="1775" y="1235"/>
                  </a:cubicBezTo>
                  <a:cubicBezTo>
                    <a:pt x="2061" y="1253"/>
                    <a:pt x="2426" y="1271"/>
                    <a:pt x="2815" y="1271"/>
                  </a:cubicBezTo>
                  <a:cubicBezTo>
                    <a:pt x="2920" y="1275"/>
                    <a:pt x="3029" y="1276"/>
                    <a:pt x="3140" y="1276"/>
                  </a:cubicBezTo>
                  <a:cubicBezTo>
                    <a:pt x="3832" y="1276"/>
                    <a:pt x="4601" y="1213"/>
                    <a:pt x="5199" y="1082"/>
                  </a:cubicBezTo>
                  <a:cubicBezTo>
                    <a:pt x="5892" y="948"/>
                    <a:pt x="6432" y="717"/>
                    <a:pt x="6816" y="523"/>
                  </a:cubicBezTo>
                  <a:cubicBezTo>
                    <a:pt x="6992" y="426"/>
                    <a:pt x="7144" y="347"/>
                    <a:pt x="7260" y="273"/>
                  </a:cubicBezTo>
                  <a:cubicBezTo>
                    <a:pt x="7338" y="213"/>
                    <a:pt x="7375" y="176"/>
                    <a:pt x="7412" y="139"/>
                  </a:cubicBezTo>
                  <a:close/>
                  <a:moveTo>
                    <a:pt x="7394" y="1"/>
                  </a:moveTo>
                  <a:lnTo>
                    <a:pt x="7375" y="42"/>
                  </a:lnTo>
                  <a:cubicBezTo>
                    <a:pt x="7357" y="61"/>
                    <a:pt x="7297" y="116"/>
                    <a:pt x="7204" y="176"/>
                  </a:cubicBezTo>
                  <a:cubicBezTo>
                    <a:pt x="7089" y="255"/>
                    <a:pt x="6950" y="347"/>
                    <a:pt x="6761" y="426"/>
                  </a:cubicBezTo>
                  <a:cubicBezTo>
                    <a:pt x="6396" y="620"/>
                    <a:pt x="5873" y="833"/>
                    <a:pt x="5180" y="985"/>
                  </a:cubicBezTo>
                  <a:cubicBezTo>
                    <a:pt x="4487" y="1137"/>
                    <a:pt x="3582" y="1179"/>
                    <a:pt x="2815" y="1179"/>
                  </a:cubicBezTo>
                  <a:cubicBezTo>
                    <a:pt x="2426" y="1179"/>
                    <a:pt x="2061" y="1156"/>
                    <a:pt x="1775" y="1137"/>
                  </a:cubicBezTo>
                  <a:cubicBezTo>
                    <a:pt x="1502" y="1119"/>
                    <a:pt x="1290" y="1082"/>
                    <a:pt x="1197" y="1064"/>
                  </a:cubicBezTo>
                  <a:cubicBezTo>
                    <a:pt x="1022" y="985"/>
                    <a:pt x="828" y="906"/>
                    <a:pt x="675" y="851"/>
                  </a:cubicBezTo>
                  <a:cubicBezTo>
                    <a:pt x="597" y="809"/>
                    <a:pt x="523" y="791"/>
                    <a:pt x="463" y="772"/>
                  </a:cubicBezTo>
                  <a:cubicBezTo>
                    <a:pt x="435" y="772"/>
                    <a:pt x="406" y="768"/>
                    <a:pt x="377" y="768"/>
                  </a:cubicBezTo>
                  <a:cubicBezTo>
                    <a:pt x="348" y="768"/>
                    <a:pt x="319" y="772"/>
                    <a:pt x="292" y="791"/>
                  </a:cubicBezTo>
                  <a:cubicBezTo>
                    <a:pt x="232" y="809"/>
                    <a:pt x="213" y="888"/>
                    <a:pt x="176" y="948"/>
                  </a:cubicBezTo>
                  <a:cubicBezTo>
                    <a:pt x="135" y="1022"/>
                    <a:pt x="116" y="1119"/>
                    <a:pt x="79" y="1216"/>
                  </a:cubicBezTo>
                  <a:cubicBezTo>
                    <a:pt x="61" y="1313"/>
                    <a:pt x="42" y="1410"/>
                    <a:pt x="19" y="1502"/>
                  </a:cubicBezTo>
                  <a:cubicBezTo>
                    <a:pt x="19" y="1581"/>
                    <a:pt x="1" y="1660"/>
                    <a:pt x="19" y="1715"/>
                  </a:cubicBezTo>
                  <a:cubicBezTo>
                    <a:pt x="19" y="1734"/>
                    <a:pt x="42" y="1757"/>
                    <a:pt x="61" y="1757"/>
                  </a:cubicBezTo>
                  <a:cubicBezTo>
                    <a:pt x="61" y="1775"/>
                    <a:pt x="79" y="1775"/>
                    <a:pt x="79" y="1775"/>
                  </a:cubicBezTo>
                  <a:cubicBezTo>
                    <a:pt x="116" y="1794"/>
                    <a:pt x="158" y="1812"/>
                    <a:pt x="195" y="1831"/>
                  </a:cubicBezTo>
                  <a:cubicBezTo>
                    <a:pt x="292" y="1872"/>
                    <a:pt x="426" y="1891"/>
                    <a:pt x="578" y="1946"/>
                  </a:cubicBezTo>
                  <a:cubicBezTo>
                    <a:pt x="888" y="2025"/>
                    <a:pt x="1331" y="2103"/>
                    <a:pt x="1849" y="2159"/>
                  </a:cubicBezTo>
                  <a:cubicBezTo>
                    <a:pt x="2288" y="2217"/>
                    <a:pt x="2782" y="2254"/>
                    <a:pt x="3293" y="2254"/>
                  </a:cubicBezTo>
                  <a:cubicBezTo>
                    <a:pt x="3948" y="2254"/>
                    <a:pt x="4630" y="2194"/>
                    <a:pt x="5259" y="2043"/>
                  </a:cubicBezTo>
                  <a:cubicBezTo>
                    <a:pt x="6372" y="1775"/>
                    <a:pt x="6992" y="1526"/>
                    <a:pt x="7338" y="1313"/>
                  </a:cubicBezTo>
                  <a:cubicBezTo>
                    <a:pt x="7685" y="1101"/>
                    <a:pt x="7759" y="948"/>
                    <a:pt x="7782" y="851"/>
                  </a:cubicBezTo>
                  <a:cubicBezTo>
                    <a:pt x="7782" y="694"/>
                    <a:pt x="7782" y="620"/>
                    <a:pt x="7722" y="389"/>
                  </a:cubicBezTo>
                  <a:cubicBezTo>
                    <a:pt x="7643" y="116"/>
                    <a:pt x="7435" y="24"/>
                    <a:pt x="7435" y="24"/>
                  </a:cubicBezTo>
                  <a:lnTo>
                    <a:pt x="7394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6770629" y="3239416"/>
              <a:ext cx="103064" cy="103201"/>
            </a:xfrm>
            <a:custGeom>
              <a:avLst/>
              <a:gdLst/>
              <a:ahLst/>
              <a:cxnLst/>
              <a:rect l="l" t="t" r="r" b="b"/>
              <a:pathLst>
                <a:path w="754" h="755" extrusionOk="0">
                  <a:moveTo>
                    <a:pt x="388" y="1"/>
                  </a:moveTo>
                  <a:cubicBezTo>
                    <a:pt x="176" y="1"/>
                    <a:pt x="0" y="177"/>
                    <a:pt x="0" y="366"/>
                  </a:cubicBezTo>
                  <a:cubicBezTo>
                    <a:pt x="0" y="579"/>
                    <a:pt x="176" y="754"/>
                    <a:pt x="388" y="754"/>
                  </a:cubicBezTo>
                  <a:cubicBezTo>
                    <a:pt x="578" y="754"/>
                    <a:pt x="753" y="579"/>
                    <a:pt x="753" y="366"/>
                  </a:cubicBezTo>
                  <a:cubicBezTo>
                    <a:pt x="753" y="177"/>
                    <a:pt x="578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6765571" y="3231898"/>
              <a:ext cx="115640" cy="115776"/>
            </a:xfrm>
            <a:custGeom>
              <a:avLst/>
              <a:gdLst/>
              <a:ahLst/>
              <a:cxnLst/>
              <a:rect l="l" t="t" r="r" b="b"/>
              <a:pathLst>
                <a:path w="846" h="847" extrusionOk="0">
                  <a:moveTo>
                    <a:pt x="425" y="116"/>
                  </a:moveTo>
                  <a:cubicBezTo>
                    <a:pt x="596" y="116"/>
                    <a:pt x="730" y="250"/>
                    <a:pt x="730" y="421"/>
                  </a:cubicBezTo>
                  <a:cubicBezTo>
                    <a:pt x="730" y="597"/>
                    <a:pt x="596" y="749"/>
                    <a:pt x="425" y="749"/>
                  </a:cubicBezTo>
                  <a:cubicBezTo>
                    <a:pt x="231" y="749"/>
                    <a:pt x="97" y="597"/>
                    <a:pt x="97" y="421"/>
                  </a:cubicBezTo>
                  <a:cubicBezTo>
                    <a:pt x="97" y="250"/>
                    <a:pt x="231" y="116"/>
                    <a:pt x="425" y="116"/>
                  </a:cubicBezTo>
                  <a:close/>
                  <a:moveTo>
                    <a:pt x="425" y="1"/>
                  </a:moveTo>
                  <a:cubicBezTo>
                    <a:pt x="171" y="1"/>
                    <a:pt x="0" y="190"/>
                    <a:pt x="0" y="421"/>
                  </a:cubicBezTo>
                  <a:cubicBezTo>
                    <a:pt x="0" y="652"/>
                    <a:pt x="171" y="846"/>
                    <a:pt x="425" y="846"/>
                  </a:cubicBezTo>
                  <a:cubicBezTo>
                    <a:pt x="656" y="846"/>
                    <a:pt x="846" y="652"/>
                    <a:pt x="846" y="421"/>
                  </a:cubicBezTo>
                  <a:cubicBezTo>
                    <a:pt x="846" y="190"/>
                    <a:pt x="656" y="1"/>
                    <a:pt x="42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6271025" y="3610668"/>
              <a:ext cx="547033" cy="271330"/>
            </a:xfrm>
            <a:custGeom>
              <a:avLst/>
              <a:gdLst/>
              <a:ahLst/>
              <a:cxnLst/>
              <a:rect l="l" t="t" r="r" b="b"/>
              <a:pathLst>
                <a:path w="4002" h="1985" extrusionOk="0">
                  <a:moveTo>
                    <a:pt x="552" y="0"/>
                  </a:moveTo>
                  <a:cubicBezTo>
                    <a:pt x="201" y="0"/>
                    <a:pt x="0" y="76"/>
                    <a:pt x="0" y="76"/>
                  </a:cubicBezTo>
                  <a:cubicBezTo>
                    <a:pt x="0" y="76"/>
                    <a:pt x="1423" y="233"/>
                    <a:pt x="2117" y="695"/>
                  </a:cubicBezTo>
                  <a:cubicBezTo>
                    <a:pt x="2791" y="1134"/>
                    <a:pt x="4002" y="1984"/>
                    <a:pt x="4002" y="1984"/>
                  </a:cubicBezTo>
                  <a:cubicBezTo>
                    <a:pt x="4002" y="1984"/>
                    <a:pt x="3212" y="1018"/>
                    <a:pt x="2020" y="385"/>
                  </a:cubicBezTo>
                  <a:cubicBezTo>
                    <a:pt x="1412" y="77"/>
                    <a:pt x="906" y="0"/>
                    <a:pt x="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6267882" y="3604115"/>
              <a:ext cx="555918" cy="284452"/>
            </a:xfrm>
            <a:custGeom>
              <a:avLst/>
              <a:gdLst/>
              <a:ahLst/>
              <a:cxnLst/>
              <a:rect l="l" t="t" r="r" b="b"/>
              <a:pathLst>
                <a:path w="4067" h="2081" extrusionOk="0">
                  <a:moveTo>
                    <a:pt x="578" y="116"/>
                  </a:moveTo>
                  <a:cubicBezTo>
                    <a:pt x="924" y="116"/>
                    <a:pt x="1428" y="176"/>
                    <a:pt x="2006" y="500"/>
                  </a:cubicBezTo>
                  <a:cubicBezTo>
                    <a:pt x="2814" y="906"/>
                    <a:pt x="3313" y="1369"/>
                    <a:pt x="3641" y="1697"/>
                  </a:cubicBezTo>
                  <a:cubicBezTo>
                    <a:pt x="3276" y="1466"/>
                    <a:pt x="2680" y="1059"/>
                    <a:pt x="2158" y="694"/>
                  </a:cubicBezTo>
                  <a:cubicBezTo>
                    <a:pt x="1812" y="463"/>
                    <a:pt x="1271" y="310"/>
                    <a:pt x="832" y="232"/>
                  </a:cubicBezTo>
                  <a:cubicBezTo>
                    <a:pt x="559" y="176"/>
                    <a:pt x="504" y="176"/>
                    <a:pt x="347" y="153"/>
                  </a:cubicBezTo>
                  <a:cubicBezTo>
                    <a:pt x="444" y="135"/>
                    <a:pt x="425" y="116"/>
                    <a:pt x="578" y="116"/>
                  </a:cubicBezTo>
                  <a:close/>
                  <a:moveTo>
                    <a:pt x="578" y="1"/>
                  </a:moveTo>
                  <a:cubicBezTo>
                    <a:pt x="231" y="19"/>
                    <a:pt x="42" y="79"/>
                    <a:pt x="23" y="98"/>
                  </a:cubicBezTo>
                  <a:lnTo>
                    <a:pt x="0" y="98"/>
                  </a:lnTo>
                  <a:lnTo>
                    <a:pt x="23" y="195"/>
                  </a:lnTo>
                  <a:cubicBezTo>
                    <a:pt x="23" y="195"/>
                    <a:pt x="370" y="232"/>
                    <a:pt x="809" y="329"/>
                  </a:cubicBezTo>
                  <a:cubicBezTo>
                    <a:pt x="1252" y="426"/>
                    <a:pt x="1775" y="578"/>
                    <a:pt x="2103" y="791"/>
                  </a:cubicBezTo>
                  <a:cubicBezTo>
                    <a:pt x="2773" y="1235"/>
                    <a:pt x="4006" y="2080"/>
                    <a:pt x="4006" y="2080"/>
                  </a:cubicBezTo>
                  <a:lnTo>
                    <a:pt x="4066" y="2002"/>
                  </a:lnTo>
                  <a:cubicBezTo>
                    <a:pt x="4066" y="2002"/>
                    <a:pt x="3276" y="1040"/>
                    <a:pt x="2061" y="407"/>
                  </a:cubicBezTo>
                  <a:cubicBezTo>
                    <a:pt x="1446" y="79"/>
                    <a:pt x="947" y="1"/>
                    <a:pt x="5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6881075" y="3641560"/>
              <a:ext cx="363322" cy="206265"/>
            </a:xfrm>
            <a:custGeom>
              <a:avLst/>
              <a:gdLst/>
              <a:ahLst/>
              <a:cxnLst/>
              <a:rect l="l" t="t" r="r" b="b"/>
              <a:pathLst>
                <a:path w="2658" h="1509" extrusionOk="0">
                  <a:moveTo>
                    <a:pt x="2547" y="0"/>
                  </a:moveTo>
                  <a:cubicBezTo>
                    <a:pt x="2315" y="0"/>
                    <a:pt x="1734" y="68"/>
                    <a:pt x="985" y="640"/>
                  </a:cubicBezTo>
                  <a:cubicBezTo>
                    <a:pt x="1" y="1393"/>
                    <a:pt x="61" y="1509"/>
                    <a:pt x="61" y="1509"/>
                  </a:cubicBezTo>
                  <a:cubicBezTo>
                    <a:pt x="61" y="1509"/>
                    <a:pt x="426" y="1236"/>
                    <a:pt x="1216" y="700"/>
                  </a:cubicBezTo>
                  <a:cubicBezTo>
                    <a:pt x="1983" y="159"/>
                    <a:pt x="2658" y="7"/>
                    <a:pt x="2658" y="7"/>
                  </a:cubicBezTo>
                  <a:cubicBezTo>
                    <a:pt x="2658" y="7"/>
                    <a:pt x="2619" y="0"/>
                    <a:pt x="2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6883672" y="3635281"/>
              <a:ext cx="360725" cy="221711"/>
            </a:xfrm>
            <a:custGeom>
              <a:avLst/>
              <a:gdLst/>
              <a:ahLst/>
              <a:cxnLst/>
              <a:rect l="l" t="t" r="r" b="b"/>
              <a:pathLst>
                <a:path w="2639" h="1622" extrusionOk="0">
                  <a:moveTo>
                    <a:pt x="2218" y="138"/>
                  </a:moveTo>
                  <a:cubicBezTo>
                    <a:pt x="1946" y="235"/>
                    <a:pt x="1581" y="410"/>
                    <a:pt x="1155" y="715"/>
                  </a:cubicBezTo>
                  <a:cubicBezTo>
                    <a:pt x="656" y="1062"/>
                    <a:pt x="601" y="1104"/>
                    <a:pt x="425" y="1238"/>
                  </a:cubicBezTo>
                  <a:cubicBezTo>
                    <a:pt x="559" y="1104"/>
                    <a:pt x="656" y="988"/>
                    <a:pt x="1003" y="734"/>
                  </a:cubicBezTo>
                  <a:cubicBezTo>
                    <a:pt x="1484" y="369"/>
                    <a:pt x="1890" y="198"/>
                    <a:pt x="2177" y="138"/>
                  </a:cubicBezTo>
                  <a:close/>
                  <a:moveTo>
                    <a:pt x="2533" y="1"/>
                  </a:moveTo>
                  <a:cubicBezTo>
                    <a:pt x="2458" y="1"/>
                    <a:pt x="2333" y="8"/>
                    <a:pt x="2158" y="41"/>
                  </a:cubicBezTo>
                  <a:cubicBezTo>
                    <a:pt x="1849" y="101"/>
                    <a:pt x="1428" y="272"/>
                    <a:pt x="924" y="660"/>
                  </a:cubicBezTo>
                  <a:cubicBezTo>
                    <a:pt x="444" y="1025"/>
                    <a:pt x="213" y="1238"/>
                    <a:pt x="97" y="1372"/>
                  </a:cubicBezTo>
                  <a:cubicBezTo>
                    <a:pt x="42" y="1427"/>
                    <a:pt x="23" y="1469"/>
                    <a:pt x="0" y="1506"/>
                  </a:cubicBezTo>
                  <a:lnTo>
                    <a:pt x="0" y="1542"/>
                  </a:lnTo>
                  <a:lnTo>
                    <a:pt x="0" y="1566"/>
                  </a:lnTo>
                  <a:lnTo>
                    <a:pt x="0" y="1584"/>
                  </a:lnTo>
                  <a:lnTo>
                    <a:pt x="42" y="1621"/>
                  </a:lnTo>
                  <a:lnTo>
                    <a:pt x="79" y="1603"/>
                  </a:lnTo>
                  <a:cubicBezTo>
                    <a:pt x="79" y="1603"/>
                    <a:pt x="444" y="1353"/>
                    <a:pt x="1216" y="794"/>
                  </a:cubicBezTo>
                  <a:cubicBezTo>
                    <a:pt x="1987" y="253"/>
                    <a:pt x="2639" y="101"/>
                    <a:pt x="2639" y="101"/>
                  </a:cubicBezTo>
                  <a:lnTo>
                    <a:pt x="2639" y="4"/>
                  </a:lnTo>
                  <a:lnTo>
                    <a:pt x="2620" y="4"/>
                  </a:lnTo>
                  <a:cubicBezTo>
                    <a:pt x="2613" y="4"/>
                    <a:pt x="2584" y="1"/>
                    <a:pt x="25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7155276" y="547702"/>
              <a:ext cx="1065635" cy="936737"/>
            </a:xfrm>
            <a:custGeom>
              <a:avLst/>
              <a:gdLst/>
              <a:ahLst/>
              <a:cxnLst/>
              <a:rect l="l" t="t" r="r" b="b"/>
              <a:pathLst>
                <a:path w="7796" h="6853" extrusionOk="0">
                  <a:moveTo>
                    <a:pt x="3983" y="0"/>
                  </a:moveTo>
                  <a:cubicBezTo>
                    <a:pt x="1867" y="0"/>
                    <a:pt x="153" y="1386"/>
                    <a:pt x="153" y="3119"/>
                  </a:cubicBezTo>
                  <a:cubicBezTo>
                    <a:pt x="171" y="3849"/>
                    <a:pt x="462" y="4542"/>
                    <a:pt x="1040" y="5101"/>
                  </a:cubicBezTo>
                  <a:lnTo>
                    <a:pt x="0" y="6852"/>
                  </a:lnTo>
                  <a:cubicBezTo>
                    <a:pt x="0" y="6852"/>
                    <a:pt x="2135" y="6640"/>
                    <a:pt x="2865" y="6122"/>
                  </a:cubicBezTo>
                  <a:cubicBezTo>
                    <a:pt x="3235" y="6215"/>
                    <a:pt x="3600" y="6256"/>
                    <a:pt x="3983" y="6256"/>
                  </a:cubicBezTo>
                  <a:cubicBezTo>
                    <a:pt x="6099" y="6256"/>
                    <a:pt x="7795" y="4852"/>
                    <a:pt x="7795" y="3119"/>
                  </a:cubicBezTo>
                  <a:cubicBezTo>
                    <a:pt x="7795" y="1386"/>
                    <a:pt x="6099" y="0"/>
                    <a:pt x="3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7142017" y="539501"/>
              <a:ext cx="1087096" cy="952456"/>
            </a:xfrm>
            <a:custGeom>
              <a:avLst/>
              <a:gdLst/>
              <a:ahLst/>
              <a:cxnLst/>
              <a:rect l="l" t="t" r="r" b="b"/>
              <a:pathLst>
                <a:path w="7953" h="6968" extrusionOk="0">
                  <a:moveTo>
                    <a:pt x="4080" y="97"/>
                  </a:moveTo>
                  <a:cubicBezTo>
                    <a:pt x="6159" y="97"/>
                    <a:pt x="7855" y="1483"/>
                    <a:pt x="7855" y="3179"/>
                  </a:cubicBezTo>
                  <a:cubicBezTo>
                    <a:pt x="7855" y="4870"/>
                    <a:pt x="6159" y="6256"/>
                    <a:pt x="4080" y="6256"/>
                  </a:cubicBezTo>
                  <a:cubicBezTo>
                    <a:pt x="3715" y="6256"/>
                    <a:pt x="3332" y="6219"/>
                    <a:pt x="2985" y="6122"/>
                  </a:cubicBezTo>
                  <a:lnTo>
                    <a:pt x="2943" y="6122"/>
                  </a:lnTo>
                  <a:lnTo>
                    <a:pt x="2925" y="6141"/>
                  </a:lnTo>
                  <a:cubicBezTo>
                    <a:pt x="2578" y="6372"/>
                    <a:pt x="1867" y="6566"/>
                    <a:pt x="1252" y="6681"/>
                  </a:cubicBezTo>
                  <a:cubicBezTo>
                    <a:pt x="693" y="6797"/>
                    <a:pt x="287" y="6834"/>
                    <a:pt x="213" y="6834"/>
                  </a:cubicBezTo>
                  <a:lnTo>
                    <a:pt x="1192" y="5161"/>
                  </a:lnTo>
                  <a:lnTo>
                    <a:pt x="1174" y="5143"/>
                  </a:lnTo>
                  <a:cubicBezTo>
                    <a:pt x="615" y="4584"/>
                    <a:pt x="305" y="3891"/>
                    <a:pt x="305" y="3179"/>
                  </a:cubicBezTo>
                  <a:cubicBezTo>
                    <a:pt x="305" y="1483"/>
                    <a:pt x="2001" y="97"/>
                    <a:pt x="4080" y="97"/>
                  </a:cubicBezTo>
                  <a:close/>
                  <a:moveTo>
                    <a:pt x="4080" y="0"/>
                  </a:moveTo>
                  <a:cubicBezTo>
                    <a:pt x="1945" y="0"/>
                    <a:pt x="213" y="1423"/>
                    <a:pt x="213" y="3179"/>
                  </a:cubicBezTo>
                  <a:cubicBezTo>
                    <a:pt x="213" y="3909"/>
                    <a:pt x="518" y="4602"/>
                    <a:pt x="1058" y="5180"/>
                  </a:cubicBezTo>
                  <a:lnTo>
                    <a:pt x="0" y="6968"/>
                  </a:lnTo>
                  <a:lnTo>
                    <a:pt x="116" y="6949"/>
                  </a:lnTo>
                  <a:cubicBezTo>
                    <a:pt x="116" y="6949"/>
                    <a:pt x="652" y="6912"/>
                    <a:pt x="1271" y="6797"/>
                  </a:cubicBezTo>
                  <a:cubicBezTo>
                    <a:pt x="1885" y="6663"/>
                    <a:pt x="2578" y="6487"/>
                    <a:pt x="2962" y="6238"/>
                  </a:cubicBezTo>
                  <a:cubicBezTo>
                    <a:pt x="3332" y="6316"/>
                    <a:pt x="3697" y="6372"/>
                    <a:pt x="4080" y="6372"/>
                  </a:cubicBezTo>
                  <a:cubicBezTo>
                    <a:pt x="6219" y="6372"/>
                    <a:pt x="7952" y="4949"/>
                    <a:pt x="7952" y="3179"/>
                  </a:cubicBezTo>
                  <a:cubicBezTo>
                    <a:pt x="7952" y="1423"/>
                    <a:pt x="6219" y="0"/>
                    <a:pt x="408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6384068" y="3097394"/>
              <a:ext cx="25971" cy="50029"/>
            </a:xfrm>
            <a:custGeom>
              <a:avLst/>
              <a:gdLst/>
              <a:ahLst/>
              <a:cxnLst/>
              <a:rect l="l" t="t" r="r" b="b"/>
              <a:pathLst>
                <a:path w="190" h="366" extrusionOk="0">
                  <a:moveTo>
                    <a:pt x="153" y="0"/>
                  </a:moveTo>
                  <a:cubicBezTo>
                    <a:pt x="116" y="0"/>
                    <a:pt x="97" y="19"/>
                    <a:pt x="97" y="37"/>
                  </a:cubicBezTo>
                  <a:lnTo>
                    <a:pt x="97" y="60"/>
                  </a:lnTo>
                  <a:cubicBezTo>
                    <a:pt x="97" y="97"/>
                    <a:pt x="74" y="153"/>
                    <a:pt x="37" y="213"/>
                  </a:cubicBezTo>
                  <a:cubicBezTo>
                    <a:pt x="37" y="250"/>
                    <a:pt x="19" y="268"/>
                    <a:pt x="19" y="291"/>
                  </a:cubicBezTo>
                  <a:cubicBezTo>
                    <a:pt x="0" y="328"/>
                    <a:pt x="19" y="347"/>
                    <a:pt x="37" y="365"/>
                  </a:cubicBezTo>
                  <a:cubicBezTo>
                    <a:pt x="74" y="365"/>
                    <a:pt x="97" y="347"/>
                    <a:pt x="116" y="328"/>
                  </a:cubicBezTo>
                  <a:cubicBezTo>
                    <a:pt x="116" y="310"/>
                    <a:pt x="134" y="291"/>
                    <a:pt x="134" y="250"/>
                  </a:cubicBezTo>
                  <a:cubicBezTo>
                    <a:pt x="171" y="194"/>
                    <a:pt x="190" y="134"/>
                    <a:pt x="190" y="60"/>
                  </a:cubicBezTo>
                  <a:cubicBezTo>
                    <a:pt x="190" y="19"/>
                    <a:pt x="171" y="0"/>
                    <a:pt x="1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5883782" y="2218199"/>
              <a:ext cx="418955" cy="1058664"/>
            </a:xfrm>
            <a:custGeom>
              <a:avLst/>
              <a:gdLst/>
              <a:ahLst/>
              <a:cxnLst/>
              <a:rect l="l" t="t" r="r" b="b"/>
              <a:pathLst>
                <a:path w="3065" h="7745" extrusionOk="0">
                  <a:moveTo>
                    <a:pt x="1734" y="1"/>
                  </a:moveTo>
                  <a:cubicBezTo>
                    <a:pt x="1041" y="195"/>
                    <a:pt x="754" y="675"/>
                    <a:pt x="657" y="1197"/>
                  </a:cubicBezTo>
                  <a:cubicBezTo>
                    <a:pt x="542" y="1733"/>
                    <a:pt x="311" y="5083"/>
                    <a:pt x="153" y="5855"/>
                  </a:cubicBezTo>
                  <a:cubicBezTo>
                    <a:pt x="1" y="6608"/>
                    <a:pt x="384" y="7532"/>
                    <a:pt x="773" y="7685"/>
                  </a:cubicBezTo>
                  <a:cubicBezTo>
                    <a:pt x="881" y="7728"/>
                    <a:pt x="1043" y="7745"/>
                    <a:pt x="1227" y="7745"/>
                  </a:cubicBezTo>
                  <a:cubicBezTo>
                    <a:pt x="1694" y="7745"/>
                    <a:pt x="2302" y="7633"/>
                    <a:pt x="2524" y="7551"/>
                  </a:cubicBezTo>
                  <a:cubicBezTo>
                    <a:pt x="2833" y="7417"/>
                    <a:pt x="2852" y="6913"/>
                    <a:pt x="2926" y="6377"/>
                  </a:cubicBezTo>
                  <a:cubicBezTo>
                    <a:pt x="2986" y="5836"/>
                    <a:pt x="2949" y="4201"/>
                    <a:pt x="3004" y="3429"/>
                  </a:cubicBezTo>
                  <a:cubicBezTo>
                    <a:pt x="3064" y="2680"/>
                    <a:pt x="2852" y="1350"/>
                    <a:pt x="2524" y="717"/>
                  </a:cubicBezTo>
                  <a:cubicBezTo>
                    <a:pt x="2196" y="79"/>
                    <a:pt x="1734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5886379" y="2213142"/>
              <a:ext cx="423876" cy="1072060"/>
            </a:xfrm>
            <a:custGeom>
              <a:avLst/>
              <a:gdLst/>
              <a:ahLst/>
              <a:cxnLst/>
              <a:rect l="l" t="t" r="r" b="b"/>
              <a:pathLst>
                <a:path w="3101" h="7843" extrusionOk="0">
                  <a:moveTo>
                    <a:pt x="1715" y="98"/>
                  </a:moveTo>
                  <a:cubicBezTo>
                    <a:pt x="1733" y="98"/>
                    <a:pt x="1830" y="116"/>
                    <a:pt x="1964" y="213"/>
                  </a:cubicBezTo>
                  <a:cubicBezTo>
                    <a:pt x="2121" y="310"/>
                    <a:pt x="2311" y="463"/>
                    <a:pt x="2468" y="772"/>
                  </a:cubicBezTo>
                  <a:cubicBezTo>
                    <a:pt x="2773" y="1387"/>
                    <a:pt x="2985" y="2717"/>
                    <a:pt x="2930" y="3466"/>
                  </a:cubicBezTo>
                  <a:cubicBezTo>
                    <a:pt x="2907" y="3850"/>
                    <a:pt x="2907" y="4450"/>
                    <a:pt x="2888" y="5028"/>
                  </a:cubicBezTo>
                  <a:cubicBezTo>
                    <a:pt x="2888" y="5605"/>
                    <a:pt x="2888" y="6141"/>
                    <a:pt x="2851" y="6414"/>
                  </a:cubicBezTo>
                  <a:cubicBezTo>
                    <a:pt x="2814" y="6682"/>
                    <a:pt x="2791" y="6931"/>
                    <a:pt x="2754" y="7144"/>
                  </a:cubicBezTo>
                  <a:cubicBezTo>
                    <a:pt x="2699" y="7338"/>
                    <a:pt x="2620" y="7491"/>
                    <a:pt x="2486" y="7527"/>
                  </a:cubicBezTo>
                  <a:cubicBezTo>
                    <a:pt x="2352" y="7588"/>
                    <a:pt x="2006" y="7661"/>
                    <a:pt x="1659" y="7703"/>
                  </a:cubicBezTo>
                  <a:cubicBezTo>
                    <a:pt x="1503" y="7720"/>
                    <a:pt x="1343" y="7729"/>
                    <a:pt x="1198" y="7729"/>
                  </a:cubicBezTo>
                  <a:cubicBezTo>
                    <a:pt x="1021" y="7729"/>
                    <a:pt x="866" y="7715"/>
                    <a:pt x="772" y="7685"/>
                  </a:cubicBezTo>
                  <a:cubicBezTo>
                    <a:pt x="596" y="7606"/>
                    <a:pt x="407" y="7357"/>
                    <a:pt x="292" y="7010"/>
                  </a:cubicBezTo>
                  <a:cubicBezTo>
                    <a:pt x="176" y="6682"/>
                    <a:pt x="116" y="6257"/>
                    <a:pt x="176" y="5892"/>
                  </a:cubicBezTo>
                  <a:cubicBezTo>
                    <a:pt x="273" y="5508"/>
                    <a:pt x="365" y="4487"/>
                    <a:pt x="444" y="3484"/>
                  </a:cubicBezTo>
                  <a:cubicBezTo>
                    <a:pt x="504" y="2985"/>
                    <a:pt x="541" y="2486"/>
                    <a:pt x="578" y="2080"/>
                  </a:cubicBezTo>
                  <a:cubicBezTo>
                    <a:pt x="620" y="1678"/>
                    <a:pt x="657" y="1368"/>
                    <a:pt x="675" y="1253"/>
                  </a:cubicBezTo>
                  <a:cubicBezTo>
                    <a:pt x="791" y="731"/>
                    <a:pt x="1040" y="292"/>
                    <a:pt x="1715" y="98"/>
                  </a:cubicBezTo>
                  <a:close/>
                  <a:moveTo>
                    <a:pt x="1715" y="1"/>
                  </a:moveTo>
                  <a:cubicBezTo>
                    <a:pt x="985" y="176"/>
                    <a:pt x="675" y="675"/>
                    <a:pt x="578" y="1234"/>
                  </a:cubicBezTo>
                  <a:cubicBezTo>
                    <a:pt x="560" y="1368"/>
                    <a:pt x="523" y="1678"/>
                    <a:pt x="481" y="2080"/>
                  </a:cubicBezTo>
                  <a:cubicBezTo>
                    <a:pt x="444" y="2486"/>
                    <a:pt x="389" y="2967"/>
                    <a:pt x="347" y="3466"/>
                  </a:cubicBezTo>
                  <a:cubicBezTo>
                    <a:pt x="250" y="4469"/>
                    <a:pt x="158" y="5508"/>
                    <a:pt x="79" y="5873"/>
                  </a:cubicBezTo>
                  <a:cubicBezTo>
                    <a:pt x="0" y="6257"/>
                    <a:pt x="61" y="6700"/>
                    <a:pt x="194" y="7047"/>
                  </a:cubicBezTo>
                  <a:cubicBezTo>
                    <a:pt x="328" y="7393"/>
                    <a:pt x="523" y="7685"/>
                    <a:pt x="735" y="7777"/>
                  </a:cubicBezTo>
                  <a:cubicBezTo>
                    <a:pt x="858" y="7824"/>
                    <a:pt x="1039" y="7843"/>
                    <a:pt x="1241" y="7843"/>
                  </a:cubicBezTo>
                  <a:cubicBezTo>
                    <a:pt x="1380" y="7843"/>
                    <a:pt x="1529" y="7834"/>
                    <a:pt x="1678" y="7819"/>
                  </a:cubicBezTo>
                  <a:cubicBezTo>
                    <a:pt x="2024" y="7777"/>
                    <a:pt x="2371" y="7703"/>
                    <a:pt x="2523" y="7625"/>
                  </a:cubicBezTo>
                  <a:cubicBezTo>
                    <a:pt x="2699" y="7569"/>
                    <a:pt x="2791" y="7375"/>
                    <a:pt x="2851" y="7162"/>
                  </a:cubicBezTo>
                  <a:cubicBezTo>
                    <a:pt x="2907" y="6950"/>
                    <a:pt x="2930" y="6682"/>
                    <a:pt x="2948" y="6414"/>
                  </a:cubicBezTo>
                  <a:cubicBezTo>
                    <a:pt x="2985" y="6141"/>
                    <a:pt x="2985" y="5605"/>
                    <a:pt x="3004" y="5028"/>
                  </a:cubicBezTo>
                  <a:cubicBezTo>
                    <a:pt x="3004" y="4450"/>
                    <a:pt x="3004" y="3850"/>
                    <a:pt x="3045" y="3466"/>
                  </a:cubicBezTo>
                  <a:cubicBezTo>
                    <a:pt x="3101" y="2694"/>
                    <a:pt x="2888" y="1387"/>
                    <a:pt x="2560" y="731"/>
                  </a:cubicBezTo>
                  <a:cubicBezTo>
                    <a:pt x="2389" y="407"/>
                    <a:pt x="2177" y="232"/>
                    <a:pt x="2024" y="116"/>
                  </a:cubicBezTo>
                  <a:cubicBezTo>
                    <a:pt x="1849" y="19"/>
                    <a:pt x="1733" y="1"/>
                    <a:pt x="17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5641976" y="2668595"/>
              <a:ext cx="641760" cy="743594"/>
            </a:xfrm>
            <a:custGeom>
              <a:avLst/>
              <a:gdLst/>
              <a:ahLst/>
              <a:cxnLst/>
              <a:rect l="l" t="t" r="r" b="b"/>
              <a:pathLst>
                <a:path w="4695" h="5440" extrusionOk="0">
                  <a:moveTo>
                    <a:pt x="2944" y="0"/>
                  </a:moveTo>
                  <a:lnTo>
                    <a:pt x="0" y="1058"/>
                  </a:lnTo>
                  <a:cubicBezTo>
                    <a:pt x="0" y="1058"/>
                    <a:pt x="213" y="1964"/>
                    <a:pt x="213" y="2657"/>
                  </a:cubicBezTo>
                  <a:cubicBezTo>
                    <a:pt x="213" y="3368"/>
                    <a:pt x="384" y="3909"/>
                    <a:pt x="846" y="4256"/>
                  </a:cubicBezTo>
                  <a:cubicBezTo>
                    <a:pt x="1289" y="4584"/>
                    <a:pt x="1405" y="4967"/>
                    <a:pt x="1830" y="5198"/>
                  </a:cubicBezTo>
                  <a:cubicBezTo>
                    <a:pt x="2090" y="5341"/>
                    <a:pt x="2389" y="5440"/>
                    <a:pt x="2688" y="5440"/>
                  </a:cubicBezTo>
                  <a:cubicBezTo>
                    <a:pt x="2873" y="5440"/>
                    <a:pt x="3058" y="5402"/>
                    <a:pt x="3235" y="5314"/>
                  </a:cubicBezTo>
                  <a:cubicBezTo>
                    <a:pt x="3678" y="5064"/>
                    <a:pt x="4080" y="5004"/>
                    <a:pt x="4274" y="4658"/>
                  </a:cubicBezTo>
                  <a:cubicBezTo>
                    <a:pt x="4487" y="4311"/>
                    <a:pt x="4621" y="3544"/>
                    <a:pt x="4621" y="3544"/>
                  </a:cubicBezTo>
                  <a:cubicBezTo>
                    <a:pt x="4695" y="2541"/>
                    <a:pt x="4445" y="1904"/>
                    <a:pt x="4177" y="1617"/>
                  </a:cubicBezTo>
                  <a:cubicBezTo>
                    <a:pt x="3909" y="1326"/>
                    <a:pt x="3447" y="1058"/>
                    <a:pt x="3332" y="712"/>
                  </a:cubicBezTo>
                  <a:cubicBezTo>
                    <a:pt x="3216" y="384"/>
                    <a:pt x="2944" y="0"/>
                    <a:pt x="2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5633775" y="2660257"/>
              <a:ext cx="658162" cy="758766"/>
            </a:xfrm>
            <a:custGeom>
              <a:avLst/>
              <a:gdLst/>
              <a:ahLst/>
              <a:cxnLst/>
              <a:rect l="l" t="t" r="r" b="b"/>
              <a:pathLst>
                <a:path w="4815" h="5551" extrusionOk="0">
                  <a:moveTo>
                    <a:pt x="2985" y="116"/>
                  </a:moveTo>
                  <a:cubicBezTo>
                    <a:pt x="3004" y="158"/>
                    <a:pt x="3235" y="505"/>
                    <a:pt x="3350" y="791"/>
                  </a:cubicBezTo>
                  <a:cubicBezTo>
                    <a:pt x="3410" y="985"/>
                    <a:pt x="3563" y="1138"/>
                    <a:pt x="3715" y="1272"/>
                  </a:cubicBezTo>
                  <a:cubicBezTo>
                    <a:pt x="3891" y="1429"/>
                    <a:pt x="4062" y="1563"/>
                    <a:pt x="4200" y="1715"/>
                  </a:cubicBezTo>
                  <a:cubicBezTo>
                    <a:pt x="4450" y="1988"/>
                    <a:pt x="4699" y="2602"/>
                    <a:pt x="4639" y="3605"/>
                  </a:cubicBezTo>
                  <a:cubicBezTo>
                    <a:pt x="4621" y="3605"/>
                    <a:pt x="4602" y="3776"/>
                    <a:pt x="4524" y="4007"/>
                  </a:cubicBezTo>
                  <a:cubicBezTo>
                    <a:pt x="4468" y="4238"/>
                    <a:pt x="4390" y="4529"/>
                    <a:pt x="4293" y="4700"/>
                  </a:cubicBezTo>
                  <a:cubicBezTo>
                    <a:pt x="4200" y="4853"/>
                    <a:pt x="4062" y="4950"/>
                    <a:pt x="3891" y="5047"/>
                  </a:cubicBezTo>
                  <a:cubicBezTo>
                    <a:pt x="3715" y="5125"/>
                    <a:pt x="3507" y="5199"/>
                    <a:pt x="3253" y="5315"/>
                  </a:cubicBezTo>
                  <a:cubicBezTo>
                    <a:pt x="3083" y="5408"/>
                    <a:pt x="2900" y="5448"/>
                    <a:pt x="2715" y="5448"/>
                  </a:cubicBezTo>
                  <a:cubicBezTo>
                    <a:pt x="2443" y="5448"/>
                    <a:pt x="2167" y="5360"/>
                    <a:pt x="1927" y="5222"/>
                  </a:cubicBezTo>
                  <a:cubicBezTo>
                    <a:pt x="1714" y="5107"/>
                    <a:pt x="1580" y="4950"/>
                    <a:pt x="1446" y="4779"/>
                  </a:cubicBezTo>
                  <a:cubicBezTo>
                    <a:pt x="1312" y="4621"/>
                    <a:pt x="1174" y="4432"/>
                    <a:pt x="943" y="4256"/>
                  </a:cubicBezTo>
                  <a:cubicBezTo>
                    <a:pt x="504" y="3952"/>
                    <a:pt x="328" y="3411"/>
                    <a:pt x="328" y="2718"/>
                  </a:cubicBezTo>
                  <a:cubicBezTo>
                    <a:pt x="328" y="2025"/>
                    <a:pt x="134" y="1198"/>
                    <a:pt x="116" y="1156"/>
                  </a:cubicBezTo>
                  <a:lnTo>
                    <a:pt x="2985" y="116"/>
                  </a:lnTo>
                  <a:close/>
                  <a:moveTo>
                    <a:pt x="3022" y="1"/>
                  </a:moveTo>
                  <a:lnTo>
                    <a:pt x="0" y="1082"/>
                  </a:lnTo>
                  <a:lnTo>
                    <a:pt x="19" y="1119"/>
                  </a:lnTo>
                  <a:cubicBezTo>
                    <a:pt x="19" y="1119"/>
                    <a:pt x="213" y="2025"/>
                    <a:pt x="213" y="2718"/>
                  </a:cubicBezTo>
                  <a:cubicBezTo>
                    <a:pt x="213" y="3429"/>
                    <a:pt x="407" y="4007"/>
                    <a:pt x="869" y="4354"/>
                  </a:cubicBezTo>
                  <a:cubicBezTo>
                    <a:pt x="1100" y="4506"/>
                    <a:pt x="1234" y="4682"/>
                    <a:pt x="1368" y="4853"/>
                  </a:cubicBezTo>
                  <a:cubicBezTo>
                    <a:pt x="1502" y="5028"/>
                    <a:pt x="1636" y="5181"/>
                    <a:pt x="1867" y="5296"/>
                  </a:cubicBezTo>
                  <a:cubicBezTo>
                    <a:pt x="2138" y="5448"/>
                    <a:pt x="2437" y="5551"/>
                    <a:pt x="2739" y="5551"/>
                  </a:cubicBezTo>
                  <a:cubicBezTo>
                    <a:pt x="2932" y="5551"/>
                    <a:pt x="3126" y="5509"/>
                    <a:pt x="3313" y="5412"/>
                  </a:cubicBezTo>
                  <a:cubicBezTo>
                    <a:pt x="3544" y="5296"/>
                    <a:pt x="3757" y="5222"/>
                    <a:pt x="3928" y="5125"/>
                  </a:cubicBezTo>
                  <a:cubicBezTo>
                    <a:pt x="4122" y="5047"/>
                    <a:pt x="4274" y="4931"/>
                    <a:pt x="4371" y="4737"/>
                  </a:cubicBezTo>
                  <a:cubicBezTo>
                    <a:pt x="4487" y="4566"/>
                    <a:pt x="4565" y="4275"/>
                    <a:pt x="4639" y="4044"/>
                  </a:cubicBezTo>
                  <a:cubicBezTo>
                    <a:pt x="4699" y="3813"/>
                    <a:pt x="4736" y="3623"/>
                    <a:pt x="4736" y="3623"/>
                  </a:cubicBezTo>
                  <a:lnTo>
                    <a:pt x="4736" y="3605"/>
                  </a:lnTo>
                  <a:cubicBezTo>
                    <a:pt x="4815" y="2584"/>
                    <a:pt x="4565" y="1946"/>
                    <a:pt x="4274" y="1641"/>
                  </a:cubicBezTo>
                  <a:cubicBezTo>
                    <a:pt x="4140" y="1484"/>
                    <a:pt x="3946" y="1350"/>
                    <a:pt x="3794" y="1198"/>
                  </a:cubicBezTo>
                  <a:cubicBezTo>
                    <a:pt x="3641" y="1064"/>
                    <a:pt x="3507" y="907"/>
                    <a:pt x="3447" y="773"/>
                  </a:cubicBezTo>
                  <a:cubicBezTo>
                    <a:pt x="3332" y="426"/>
                    <a:pt x="3064" y="24"/>
                    <a:pt x="3064" y="24"/>
                  </a:cubicBezTo>
                  <a:lnTo>
                    <a:pt x="3022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5562969" y="2497048"/>
              <a:ext cx="521199" cy="381912"/>
            </a:xfrm>
            <a:custGeom>
              <a:avLst/>
              <a:gdLst/>
              <a:ahLst/>
              <a:cxnLst/>
              <a:rect l="l" t="t" r="r" b="b"/>
              <a:pathLst>
                <a:path w="3813" h="2794" extrusionOk="0">
                  <a:moveTo>
                    <a:pt x="3031" y="1"/>
                  </a:moveTo>
                  <a:cubicBezTo>
                    <a:pt x="3022" y="1"/>
                    <a:pt x="3013" y="1"/>
                    <a:pt x="3004" y="3"/>
                  </a:cubicBezTo>
                  <a:lnTo>
                    <a:pt x="2962" y="155"/>
                  </a:lnTo>
                  <a:cubicBezTo>
                    <a:pt x="2962" y="155"/>
                    <a:pt x="2847" y="368"/>
                    <a:pt x="1673" y="927"/>
                  </a:cubicBezTo>
                  <a:cubicBezTo>
                    <a:pt x="1065" y="1227"/>
                    <a:pt x="714" y="1299"/>
                    <a:pt x="518" y="1299"/>
                  </a:cubicBezTo>
                  <a:cubicBezTo>
                    <a:pt x="336" y="1299"/>
                    <a:pt x="287" y="1237"/>
                    <a:pt x="287" y="1237"/>
                  </a:cubicBezTo>
                  <a:lnTo>
                    <a:pt x="213" y="1061"/>
                  </a:lnTo>
                  <a:cubicBezTo>
                    <a:pt x="213" y="1061"/>
                    <a:pt x="116" y="1061"/>
                    <a:pt x="56" y="1195"/>
                  </a:cubicBezTo>
                  <a:cubicBezTo>
                    <a:pt x="1" y="1334"/>
                    <a:pt x="38" y="1449"/>
                    <a:pt x="172" y="1888"/>
                  </a:cubicBezTo>
                  <a:cubicBezTo>
                    <a:pt x="329" y="2332"/>
                    <a:pt x="463" y="2641"/>
                    <a:pt x="597" y="2738"/>
                  </a:cubicBezTo>
                  <a:cubicBezTo>
                    <a:pt x="649" y="2767"/>
                    <a:pt x="731" y="2794"/>
                    <a:pt x="879" y="2794"/>
                  </a:cubicBezTo>
                  <a:cubicBezTo>
                    <a:pt x="1109" y="2794"/>
                    <a:pt x="1497" y="2729"/>
                    <a:pt x="2177" y="2507"/>
                  </a:cubicBezTo>
                  <a:cubicBezTo>
                    <a:pt x="3291" y="2142"/>
                    <a:pt x="3813" y="1699"/>
                    <a:pt x="3813" y="1565"/>
                  </a:cubicBezTo>
                  <a:cubicBezTo>
                    <a:pt x="3813" y="1407"/>
                    <a:pt x="3656" y="987"/>
                    <a:pt x="3522" y="714"/>
                  </a:cubicBezTo>
                  <a:cubicBezTo>
                    <a:pt x="3392" y="456"/>
                    <a:pt x="3263" y="1"/>
                    <a:pt x="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5560509" y="2489804"/>
              <a:ext cx="531314" cy="396811"/>
            </a:xfrm>
            <a:custGeom>
              <a:avLst/>
              <a:gdLst/>
              <a:ahLst/>
              <a:cxnLst/>
              <a:rect l="l" t="t" r="r" b="b"/>
              <a:pathLst>
                <a:path w="3887" h="2903" extrusionOk="0">
                  <a:moveTo>
                    <a:pt x="3059" y="116"/>
                  </a:moveTo>
                  <a:cubicBezTo>
                    <a:pt x="3096" y="116"/>
                    <a:pt x="3119" y="134"/>
                    <a:pt x="3156" y="153"/>
                  </a:cubicBezTo>
                  <a:cubicBezTo>
                    <a:pt x="3193" y="190"/>
                    <a:pt x="3235" y="250"/>
                    <a:pt x="3272" y="324"/>
                  </a:cubicBezTo>
                  <a:cubicBezTo>
                    <a:pt x="3369" y="462"/>
                    <a:pt x="3424" y="652"/>
                    <a:pt x="3503" y="786"/>
                  </a:cubicBezTo>
                  <a:cubicBezTo>
                    <a:pt x="3558" y="924"/>
                    <a:pt x="3637" y="1095"/>
                    <a:pt x="3674" y="1248"/>
                  </a:cubicBezTo>
                  <a:cubicBezTo>
                    <a:pt x="3734" y="1405"/>
                    <a:pt x="3771" y="1558"/>
                    <a:pt x="3771" y="1618"/>
                  </a:cubicBezTo>
                  <a:cubicBezTo>
                    <a:pt x="3771" y="1618"/>
                    <a:pt x="3752" y="1673"/>
                    <a:pt x="3697" y="1733"/>
                  </a:cubicBezTo>
                  <a:cubicBezTo>
                    <a:pt x="3637" y="1789"/>
                    <a:pt x="3540" y="1867"/>
                    <a:pt x="3406" y="1964"/>
                  </a:cubicBezTo>
                  <a:cubicBezTo>
                    <a:pt x="3138" y="2117"/>
                    <a:pt x="2731" y="2329"/>
                    <a:pt x="2172" y="2500"/>
                  </a:cubicBezTo>
                  <a:cubicBezTo>
                    <a:pt x="1636" y="2694"/>
                    <a:pt x="1271" y="2773"/>
                    <a:pt x="1040" y="2791"/>
                  </a:cubicBezTo>
                  <a:cubicBezTo>
                    <a:pt x="998" y="2795"/>
                    <a:pt x="960" y="2796"/>
                    <a:pt x="927" y="2796"/>
                  </a:cubicBezTo>
                  <a:cubicBezTo>
                    <a:pt x="775" y="2796"/>
                    <a:pt x="701" y="2765"/>
                    <a:pt x="652" y="2731"/>
                  </a:cubicBezTo>
                  <a:cubicBezTo>
                    <a:pt x="596" y="2713"/>
                    <a:pt x="518" y="2616"/>
                    <a:pt x="462" y="2482"/>
                  </a:cubicBezTo>
                  <a:cubicBezTo>
                    <a:pt x="384" y="2329"/>
                    <a:pt x="324" y="2154"/>
                    <a:pt x="250" y="1941"/>
                  </a:cubicBezTo>
                  <a:cubicBezTo>
                    <a:pt x="171" y="1710"/>
                    <a:pt x="134" y="1576"/>
                    <a:pt x="116" y="1479"/>
                  </a:cubicBezTo>
                  <a:cubicBezTo>
                    <a:pt x="93" y="1363"/>
                    <a:pt x="93" y="1326"/>
                    <a:pt x="134" y="1271"/>
                  </a:cubicBezTo>
                  <a:cubicBezTo>
                    <a:pt x="153" y="1211"/>
                    <a:pt x="171" y="1192"/>
                    <a:pt x="190" y="1174"/>
                  </a:cubicBezTo>
                  <a:lnTo>
                    <a:pt x="268" y="1308"/>
                  </a:lnTo>
                  <a:lnTo>
                    <a:pt x="268" y="1326"/>
                  </a:lnTo>
                  <a:cubicBezTo>
                    <a:pt x="268" y="1326"/>
                    <a:pt x="287" y="1326"/>
                    <a:pt x="287" y="1345"/>
                  </a:cubicBezTo>
                  <a:cubicBezTo>
                    <a:pt x="305" y="1345"/>
                    <a:pt x="324" y="1363"/>
                    <a:pt x="347" y="1363"/>
                  </a:cubicBezTo>
                  <a:cubicBezTo>
                    <a:pt x="384" y="1387"/>
                    <a:pt x="462" y="1405"/>
                    <a:pt x="555" y="1405"/>
                  </a:cubicBezTo>
                  <a:cubicBezTo>
                    <a:pt x="767" y="1405"/>
                    <a:pt x="1114" y="1326"/>
                    <a:pt x="1710" y="1040"/>
                  </a:cubicBezTo>
                  <a:cubicBezTo>
                    <a:pt x="2287" y="749"/>
                    <a:pt x="2615" y="555"/>
                    <a:pt x="2810" y="421"/>
                  </a:cubicBezTo>
                  <a:cubicBezTo>
                    <a:pt x="2888" y="365"/>
                    <a:pt x="2944" y="324"/>
                    <a:pt x="2980" y="287"/>
                  </a:cubicBezTo>
                  <a:cubicBezTo>
                    <a:pt x="3004" y="250"/>
                    <a:pt x="3022" y="231"/>
                    <a:pt x="3022" y="231"/>
                  </a:cubicBezTo>
                  <a:lnTo>
                    <a:pt x="3059" y="116"/>
                  </a:lnTo>
                  <a:close/>
                  <a:moveTo>
                    <a:pt x="3022" y="0"/>
                  </a:moveTo>
                  <a:lnTo>
                    <a:pt x="2980" y="19"/>
                  </a:lnTo>
                  <a:lnTo>
                    <a:pt x="2962" y="37"/>
                  </a:lnTo>
                  <a:lnTo>
                    <a:pt x="2925" y="190"/>
                  </a:lnTo>
                  <a:lnTo>
                    <a:pt x="2907" y="208"/>
                  </a:lnTo>
                  <a:cubicBezTo>
                    <a:pt x="2888" y="250"/>
                    <a:pt x="2828" y="287"/>
                    <a:pt x="2749" y="347"/>
                  </a:cubicBezTo>
                  <a:cubicBezTo>
                    <a:pt x="2578" y="462"/>
                    <a:pt x="2250" y="652"/>
                    <a:pt x="1673" y="943"/>
                  </a:cubicBezTo>
                  <a:cubicBezTo>
                    <a:pt x="1077" y="1211"/>
                    <a:pt x="749" y="1290"/>
                    <a:pt x="555" y="1290"/>
                  </a:cubicBezTo>
                  <a:cubicBezTo>
                    <a:pt x="528" y="1295"/>
                    <a:pt x="505" y="1297"/>
                    <a:pt x="485" y="1297"/>
                  </a:cubicBezTo>
                  <a:cubicBezTo>
                    <a:pt x="438" y="1297"/>
                    <a:pt x="410" y="1284"/>
                    <a:pt x="384" y="1271"/>
                  </a:cubicBezTo>
                  <a:cubicBezTo>
                    <a:pt x="365" y="1271"/>
                    <a:pt x="365" y="1271"/>
                    <a:pt x="365" y="1248"/>
                  </a:cubicBezTo>
                  <a:lnTo>
                    <a:pt x="250" y="1058"/>
                  </a:lnTo>
                  <a:lnTo>
                    <a:pt x="231" y="1058"/>
                  </a:lnTo>
                  <a:cubicBezTo>
                    <a:pt x="231" y="1058"/>
                    <a:pt x="190" y="1058"/>
                    <a:pt x="153" y="1077"/>
                  </a:cubicBezTo>
                  <a:cubicBezTo>
                    <a:pt x="116" y="1114"/>
                    <a:pt x="56" y="1156"/>
                    <a:pt x="37" y="1229"/>
                  </a:cubicBezTo>
                  <a:cubicBezTo>
                    <a:pt x="0" y="1308"/>
                    <a:pt x="0" y="1387"/>
                    <a:pt x="19" y="1502"/>
                  </a:cubicBezTo>
                  <a:cubicBezTo>
                    <a:pt x="37" y="1594"/>
                    <a:pt x="74" y="1752"/>
                    <a:pt x="153" y="1964"/>
                  </a:cubicBezTo>
                  <a:cubicBezTo>
                    <a:pt x="208" y="2195"/>
                    <a:pt x="287" y="2366"/>
                    <a:pt x="365" y="2519"/>
                  </a:cubicBezTo>
                  <a:cubicBezTo>
                    <a:pt x="439" y="2676"/>
                    <a:pt x="499" y="2773"/>
                    <a:pt x="596" y="2828"/>
                  </a:cubicBezTo>
                  <a:cubicBezTo>
                    <a:pt x="650" y="2872"/>
                    <a:pt x="737" y="2903"/>
                    <a:pt x="869" y="2903"/>
                  </a:cubicBezTo>
                  <a:cubicBezTo>
                    <a:pt x="919" y="2903"/>
                    <a:pt x="976" y="2898"/>
                    <a:pt x="1040" y="2888"/>
                  </a:cubicBezTo>
                  <a:cubicBezTo>
                    <a:pt x="1289" y="2865"/>
                    <a:pt x="1654" y="2791"/>
                    <a:pt x="2213" y="2616"/>
                  </a:cubicBezTo>
                  <a:cubicBezTo>
                    <a:pt x="2773" y="2426"/>
                    <a:pt x="3193" y="2214"/>
                    <a:pt x="3466" y="2038"/>
                  </a:cubicBezTo>
                  <a:cubicBezTo>
                    <a:pt x="3600" y="1964"/>
                    <a:pt x="3697" y="1867"/>
                    <a:pt x="3771" y="1807"/>
                  </a:cubicBezTo>
                  <a:cubicBezTo>
                    <a:pt x="3849" y="1733"/>
                    <a:pt x="3886" y="1673"/>
                    <a:pt x="3886" y="1618"/>
                  </a:cubicBezTo>
                  <a:cubicBezTo>
                    <a:pt x="3886" y="1521"/>
                    <a:pt x="3831" y="1387"/>
                    <a:pt x="3789" y="1211"/>
                  </a:cubicBezTo>
                  <a:cubicBezTo>
                    <a:pt x="3734" y="1058"/>
                    <a:pt x="3655" y="883"/>
                    <a:pt x="3600" y="749"/>
                  </a:cubicBezTo>
                  <a:cubicBezTo>
                    <a:pt x="3521" y="615"/>
                    <a:pt x="3466" y="421"/>
                    <a:pt x="3369" y="268"/>
                  </a:cubicBezTo>
                  <a:cubicBezTo>
                    <a:pt x="3327" y="190"/>
                    <a:pt x="3272" y="116"/>
                    <a:pt x="3212" y="74"/>
                  </a:cubicBezTo>
                  <a:cubicBezTo>
                    <a:pt x="3156" y="19"/>
                    <a:pt x="3096" y="0"/>
                    <a:pt x="30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5131028" y="2001818"/>
              <a:ext cx="373984" cy="354164"/>
            </a:xfrm>
            <a:custGeom>
              <a:avLst/>
              <a:gdLst/>
              <a:ahLst/>
              <a:cxnLst/>
              <a:rect l="l" t="t" r="r" b="b"/>
              <a:pathLst>
                <a:path w="2736" h="2591" extrusionOk="0">
                  <a:moveTo>
                    <a:pt x="619" y="0"/>
                  </a:moveTo>
                  <a:cubicBezTo>
                    <a:pt x="363" y="0"/>
                    <a:pt x="146" y="227"/>
                    <a:pt x="79" y="507"/>
                  </a:cubicBezTo>
                  <a:cubicBezTo>
                    <a:pt x="0" y="890"/>
                    <a:pt x="444" y="1450"/>
                    <a:pt x="1003" y="1972"/>
                  </a:cubicBezTo>
                  <a:cubicBezTo>
                    <a:pt x="1433" y="2383"/>
                    <a:pt x="1740" y="2590"/>
                    <a:pt x="1955" y="2590"/>
                  </a:cubicBezTo>
                  <a:cubicBezTo>
                    <a:pt x="2010" y="2590"/>
                    <a:pt x="2059" y="2577"/>
                    <a:pt x="2103" y="2549"/>
                  </a:cubicBezTo>
                  <a:cubicBezTo>
                    <a:pt x="2292" y="2434"/>
                    <a:pt x="2736" y="1875"/>
                    <a:pt x="2736" y="1875"/>
                  </a:cubicBezTo>
                  <a:cubicBezTo>
                    <a:pt x="2736" y="1875"/>
                    <a:pt x="2177" y="1584"/>
                    <a:pt x="1830" y="1316"/>
                  </a:cubicBezTo>
                  <a:cubicBezTo>
                    <a:pt x="1502" y="1048"/>
                    <a:pt x="1331" y="451"/>
                    <a:pt x="966" y="142"/>
                  </a:cubicBezTo>
                  <a:cubicBezTo>
                    <a:pt x="849" y="43"/>
                    <a:pt x="730" y="0"/>
                    <a:pt x="619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128430" y="1994573"/>
              <a:ext cx="387379" cy="345006"/>
            </a:xfrm>
            <a:custGeom>
              <a:avLst/>
              <a:gdLst/>
              <a:ahLst/>
              <a:cxnLst/>
              <a:rect l="l" t="t" r="r" b="b"/>
              <a:pathLst>
                <a:path w="2834" h="2524" extrusionOk="0">
                  <a:moveTo>
                    <a:pt x="638" y="1"/>
                  </a:moveTo>
                  <a:cubicBezTo>
                    <a:pt x="560" y="1"/>
                    <a:pt x="481" y="19"/>
                    <a:pt x="407" y="61"/>
                  </a:cubicBezTo>
                  <a:cubicBezTo>
                    <a:pt x="232" y="158"/>
                    <a:pt x="98" y="329"/>
                    <a:pt x="61" y="541"/>
                  </a:cubicBezTo>
                  <a:cubicBezTo>
                    <a:pt x="1" y="772"/>
                    <a:pt x="98" y="1022"/>
                    <a:pt x="273" y="1272"/>
                  </a:cubicBezTo>
                  <a:cubicBezTo>
                    <a:pt x="444" y="1544"/>
                    <a:pt x="694" y="1812"/>
                    <a:pt x="985" y="2062"/>
                  </a:cubicBezTo>
                  <a:cubicBezTo>
                    <a:pt x="1197" y="2256"/>
                    <a:pt x="1368" y="2408"/>
                    <a:pt x="1521" y="2524"/>
                  </a:cubicBezTo>
                  <a:cubicBezTo>
                    <a:pt x="1544" y="2487"/>
                    <a:pt x="1581" y="2468"/>
                    <a:pt x="1599" y="2427"/>
                  </a:cubicBezTo>
                  <a:cubicBezTo>
                    <a:pt x="1447" y="2330"/>
                    <a:pt x="1271" y="2177"/>
                    <a:pt x="1040" y="1983"/>
                  </a:cubicBezTo>
                  <a:cubicBezTo>
                    <a:pt x="772" y="1734"/>
                    <a:pt x="523" y="1466"/>
                    <a:pt x="366" y="1216"/>
                  </a:cubicBezTo>
                  <a:cubicBezTo>
                    <a:pt x="195" y="967"/>
                    <a:pt x="116" y="736"/>
                    <a:pt x="158" y="560"/>
                  </a:cubicBezTo>
                  <a:cubicBezTo>
                    <a:pt x="195" y="389"/>
                    <a:pt x="310" y="232"/>
                    <a:pt x="444" y="158"/>
                  </a:cubicBezTo>
                  <a:cubicBezTo>
                    <a:pt x="523" y="116"/>
                    <a:pt x="597" y="98"/>
                    <a:pt x="694" y="98"/>
                  </a:cubicBezTo>
                  <a:cubicBezTo>
                    <a:pt x="772" y="116"/>
                    <a:pt x="851" y="158"/>
                    <a:pt x="943" y="232"/>
                  </a:cubicBezTo>
                  <a:cubicBezTo>
                    <a:pt x="1119" y="389"/>
                    <a:pt x="1253" y="597"/>
                    <a:pt x="1387" y="828"/>
                  </a:cubicBezTo>
                  <a:cubicBezTo>
                    <a:pt x="1521" y="1040"/>
                    <a:pt x="1636" y="1253"/>
                    <a:pt x="1830" y="1406"/>
                  </a:cubicBezTo>
                  <a:cubicBezTo>
                    <a:pt x="2006" y="1563"/>
                    <a:pt x="2237" y="1697"/>
                    <a:pt x="2408" y="1794"/>
                  </a:cubicBezTo>
                  <a:cubicBezTo>
                    <a:pt x="2505" y="1812"/>
                    <a:pt x="2621" y="1868"/>
                    <a:pt x="2815" y="1909"/>
                  </a:cubicBezTo>
                  <a:lnTo>
                    <a:pt x="2833" y="1909"/>
                  </a:lnTo>
                  <a:lnTo>
                    <a:pt x="2773" y="1868"/>
                  </a:lnTo>
                  <a:cubicBezTo>
                    <a:pt x="2773" y="1868"/>
                    <a:pt x="2214" y="1600"/>
                    <a:pt x="1891" y="1332"/>
                  </a:cubicBezTo>
                  <a:cubicBezTo>
                    <a:pt x="1733" y="1198"/>
                    <a:pt x="1599" y="985"/>
                    <a:pt x="1484" y="772"/>
                  </a:cubicBezTo>
                  <a:cubicBezTo>
                    <a:pt x="1350" y="541"/>
                    <a:pt x="1216" y="310"/>
                    <a:pt x="1003" y="158"/>
                  </a:cubicBezTo>
                  <a:cubicBezTo>
                    <a:pt x="906" y="61"/>
                    <a:pt x="809" y="19"/>
                    <a:pt x="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223157" y="2246494"/>
              <a:ext cx="753025" cy="439185"/>
            </a:xfrm>
            <a:custGeom>
              <a:avLst/>
              <a:gdLst/>
              <a:ahLst/>
              <a:cxnLst/>
              <a:rect l="l" t="t" r="r" b="b"/>
              <a:pathLst>
                <a:path w="5509" h="3213" extrusionOk="0">
                  <a:moveTo>
                    <a:pt x="3835" y="0"/>
                  </a:moveTo>
                  <a:cubicBezTo>
                    <a:pt x="3460" y="0"/>
                    <a:pt x="3043" y="82"/>
                    <a:pt x="2773" y="103"/>
                  </a:cubicBezTo>
                  <a:cubicBezTo>
                    <a:pt x="2720" y="107"/>
                    <a:pt x="2668" y="109"/>
                    <a:pt x="2618" y="109"/>
                  </a:cubicBezTo>
                  <a:cubicBezTo>
                    <a:pt x="2287" y="109"/>
                    <a:pt x="2014" y="33"/>
                    <a:pt x="1839" y="33"/>
                  </a:cubicBezTo>
                  <a:cubicBezTo>
                    <a:pt x="1798" y="33"/>
                    <a:pt x="1763" y="38"/>
                    <a:pt x="1734" y="48"/>
                  </a:cubicBezTo>
                  <a:cubicBezTo>
                    <a:pt x="1544" y="103"/>
                    <a:pt x="426" y="1143"/>
                    <a:pt x="213" y="1434"/>
                  </a:cubicBezTo>
                  <a:cubicBezTo>
                    <a:pt x="1" y="1702"/>
                    <a:pt x="135" y="2127"/>
                    <a:pt x="329" y="2242"/>
                  </a:cubicBezTo>
                  <a:cubicBezTo>
                    <a:pt x="523" y="2358"/>
                    <a:pt x="1752" y="2279"/>
                    <a:pt x="2080" y="2335"/>
                  </a:cubicBezTo>
                  <a:cubicBezTo>
                    <a:pt x="2427" y="2395"/>
                    <a:pt x="2427" y="2395"/>
                    <a:pt x="2487" y="2510"/>
                  </a:cubicBezTo>
                  <a:cubicBezTo>
                    <a:pt x="2542" y="2607"/>
                    <a:pt x="2815" y="3088"/>
                    <a:pt x="2815" y="3088"/>
                  </a:cubicBezTo>
                  <a:cubicBezTo>
                    <a:pt x="2815" y="3088"/>
                    <a:pt x="2815" y="3213"/>
                    <a:pt x="3041" y="3213"/>
                  </a:cubicBezTo>
                  <a:cubicBezTo>
                    <a:pt x="3146" y="3213"/>
                    <a:pt x="3300" y="3186"/>
                    <a:pt x="3526" y="3106"/>
                  </a:cubicBezTo>
                  <a:cubicBezTo>
                    <a:pt x="4256" y="2857"/>
                    <a:pt x="4852" y="2450"/>
                    <a:pt x="5102" y="2376"/>
                  </a:cubicBezTo>
                  <a:cubicBezTo>
                    <a:pt x="5356" y="2316"/>
                    <a:pt x="5509" y="2011"/>
                    <a:pt x="5509" y="2011"/>
                  </a:cubicBezTo>
                  <a:lnTo>
                    <a:pt x="5010" y="1277"/>
                  </a:lnTo>
                  <a:cubicBezTo>
                    <a:pt x="5010" y="1277"/>
                    <a:pt x="4894" y="584"/>
                    <a:pt x="4547" y="219"/>
                  </a:cubicBezTo>
                  <a:cubicBezTo>
                    <a:pt x="4395" y="50"/>
                    <a:pt x="4128" y="0"/>
                    <a:pt x="383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28898" y="2239660"/>
              <a:ext cx="754802" cy="453127"/>
            </a:xfrm>
            <a:custGeom>
              <a:avLst/>
              <a:gdLst/>
              <a:ahLst/>
              <a:cxnLst/>
              <a:rect l="l" t="t" r="r" b="b"/>
              <a:pathLst>
                <a:path w="5522" h="3315" extrusionOk="0">
                  <a:moveTo>
                    <a:pt x="3674" y="1"/>
                  </a:moveTo>
                  <a:cubicBezTo>
                    <a:pt x="3327" y="19"/>
                    <a:pt x="2962" y="75"/>
                    <a:pt x="2731" y="98"/>
                  </a:cubicBezTo>
                  <a:cubicBezTo>
                    <a:pt x="2670" y="103"/>
                    <a:pt x="2611" y="105"/>
                    <a:pt x="2553" y="105"/>
                  </a:cubicBezTo>
                  <a:cubicBezTo>
                    <a:pt x="2391" y="105"/>
                    <a:pt x="2243" y="87"/>
                    <a:pt x="2117" y="56"/>
                  </a:cubicBezTo>
                  <a:cubicBezTo>
                    <a:pt x="2022" y="43"/>
                    <a:pt x="1936" y="30"/>
                    <a:pt x="1860" y="30"/>
                  </a:cubicBezTo>
                  <a:cubicBezTo>
                    <a:pt x="1829" y="30"/>
                    <a:pt x="1799" y="32"/>
                    <a:pt x="1770" y="38"/>
                  </a:cubicBezTo>
                  <a:cubicBezTo>
                    <a:pt x="1867" y="56"/>
                    <a:pt x="1983" y="116"/>
                    <a:pt x="2154" y="135"/>
                  </a:cubicBezTo>
                  <a:lnTo>
                    <a:pt x="2154" y="172"/>
                  </a:lnTo>
                  <a:cubicBezTo>
                    <a:pt x="2277" y="185"/>
                    <a:pt x="2406" y="200"/>
                    <a:pt x="2553" y="200"/>
                  </a:cubicBezTo>
                  <a:cubicBezTo>
                    <a:pt x="2615" y="200"/>
                    <a:pt x="2681" y="197"/>
                    <a:pt x="2750" y="190"/>
                  </a:cubicBezTo>
                  <a:cubicBezTo>
                    <a:pt x="2981" y="172"/>
                    <a:pt x="3350" y="116"/>
                    <a:pt x="3674" y="98"/>
                  </a:cubicBezTo>
                  <a:cubicBezTo>
                    <a:pt x="4002" y="98"/>
                    <a:pt x="4311" y="135"/>
                    <a:pt x="4464" y="287"/>
                  </a:cubicBezTo>
                  <a:cubicBezTo>
                    <a:pt x="4792" y="652"/>
                    <a:pt x="4926" y="1327"/>
                    <a:pt x="4926" y="1327"/>
                  </a:cubicBezTo>
                  <a:lnTo>
                    <a:pt x="4926" y="1345"/>
                  </a:lnTo>
                  <a:lnTo>
                    <a:pt x="5406" y="2061"/>
                  </a:lnTo>
                  <a:cubicBezTo>
                    <a:pt x="5388" y="2080"/>
                    <a:pt x="5254" y="2329"/>
                    <a:pt x="5041" y="2385"/>
                  </a:cubicBezTo>
                  <a:cubicBezTo>
                    <a:pt x="4907" y="2426"/>
                    <a:pt x="4695" y="2542"/>
                    <a:pt x="4427" y="2676"/>
                  </a:cubicBezTo>
                  <a:cubicBezTo>
                    <a:pt x="4159" y="2828"/>
                    <a:pt x="3831" y="2986"/>
                    <a:pt x="3466" y="3101"/>
                  </a:cubicBezTo>
                  <a:cubicBezTo>
                    <a:pt x="3246" y="3186"/>
                    <a:pt x="3095" y="3210"/>
                    <a:pt x="2994" y="3210"/>
                  </a:cubicBezTo>
                  <a:cubicBezTo>
                    <a:pt x="2936" y="3210"/>
                    <a:pt x="2894" y="3202"/>
                    <a:pt x="2865" y="3193"/>
                  </a:cubicBezTo>
                  <a:cubicBezTo>
                    <a:pt x="2847" y="3175"/>
                    <a:pt x="2828" y="3156"/>
                    <a:pt x="2828" y="3138"/>
                  </a:cubicBezTo>
                  <a:lnTo>
                    <a:pt x="2810" y="3138"/>
                  </a:lnTo>
                  <a:lnTo>
                    <a:pt x="2810" y="3120"/>
                  </a:lnTo>
                  <a:lnTo>
                    <a:pt x="2810" y="3101"/>
                  </a:lnTo>
                  <a:cubicBezTo>
                    <a:pt x="2810" y="3101"/>
                    <a:pt x="2750" y="2986"/>
                    <a:pt x="2676" y="2847"/>
                  </a:cubicBezTo>
                  <a:cubicBezTo>
                    <a:pt x="2597" y="2713"/>
                    <a:pt x="2519" y="2579"/>
                    <a:pt x="2482" y="2523"/>
                  </a:cubicBezTo>
                  <a:cubicBezTo>
                    <a:pt x="2463" y="2482"/>
                    <a:pt x="2426" y="2426"/>
                    <a:pt x="2366" y="2408"/>
                  </a:cubicBezTo>
                  <a:cubicBezTo>
                    <a:pt x="2311" y="2366"/>
                    <a:pt x="2214" y="2366"/>
                    <a:pt x="2057" y="2329"/>
                  </a:cubicBezTo>
                  <a:cubicBezTo>
                    <a:pt x="1867" y="2311"/>
                    <a:pt x="1479" y="2311"/>
                    <a:pt x="1114" y="2311"/>
                  </a:cubicBezTo>
                  <a:cubicBezTo>
                    <a:pt x="925" y="2311"/>
                    <a:pt x="749" y="2311"/>
                    <a:pt x="596" y="2292"/>
                  </a:cubicBezTo>
                  <a:lnTo>
                    <a:pt x="536" y="2292"/>
                  </a:lnTo>
                  <a:cubicBezTo>
                    <a:pt x="524" y="2294"/>
                    <a:pt x="512" y="2294"/>
                    <a:pt x="499" y="2294"/>
                  </a:cubicBezTo>
                  <a:cubicBezTo>
                    <a:pt x="331" y="2294"/>
                    <a:pt x="119" y="2186"/>
                    <a:pt x="153" y="2061"/>
                  </a:cubicBezTo>
                  <a:lnTo>
                    <a:pt x="153" y="2038"/>
                  </a:lnTo>
                  <a:cubicBezTo>
                    <a:pt x="153" y="2001"/>
                    <a:pt x="134" y="1964"/>
                    <a:pt x="134" y="1923"/>
                  </a:cubicBezTo>
                  <a:cubicBezTo>
                    <a:pt x="93" y="1789"/>
                    <a:pt x="116" y="1636"/>
                    <a:pt x="208" y="1502"/>
                  </a:cubicBezTo>
                  <a:cubicBezTo>
                    <a:pt x="268" y="1442"/>
                    <a:pt x="402" y="1290"/>
                    <a:pt x="555" y="1137"/>
                  </a:cubicBezTo>
                  <a:cubicBezTo>
                    <a:pt x="596" y="1059"/>
                    <a:pt x="633" y="962"/>
                    <a:pt x="670" y="906"/>
                  </a:cubicBezTo>
                  <a:cubicBezTo>
                    <a:pt x="694" y="883"/>
                    <a:pt x="694" y="865"/>
                    <a:pt x="712" y="846"/>
                  </a:cubicBezTo>
                  <a:lnTo>
                    <a:pt x="712" y="846"/>
                  </a:lnTo>
                  <a:cubicBezTo>
                    <a:pt x="439" y="1096"/>
                    <a:pt x="231" y="1327"/>
                    <a:pt x="134" y="1442"/>
                  </a:cubicBezTo>
                  <a:cubicBezTo>
                    <a:pt x="19" y="1599"/>
                    <a:pt x="0" y="1789"/>
                    <a:pt x="19" y="1964"/>
                  </a:cubicBezTo>
                  <a:cubicBezTo>
                    <a:pt x="56" y="2117"/>
                    <a:pt x="153" y="2269"/>
                    <a:pt x="268" y="2329"/>
                  </a:cubicBezTo>
                  <a:cubicBezTo>
                    <a:pt x="324" y="2366"/>
                    <a:pt x="439" y="2385"/>
                    <a:pt x="596" y="2385"/>
                  </a:cubicBezTo>
                  <a:cubicBezTo>
                    <a:pt x="749" y="2408"/>
                    <a:pt x="925" y="2408"/>
                    <a:pt x="1114" y="2408"/>
                  </a:cubicBezTo>
                  <a:cubicBezTo>
                    <a:pt x="1479" y="2408"/>
                    <a:pt x="1886" y="2408"/>
                    <a:pt x="2038" y="2426"/>
                  </a:cubicBezTo>
                  <a:cubicBezTo>
                    <a:pt x="2195" y="2463"/>
                    <a:pt x="2288" y="2482"/>
                    <a:pt x="2329" y="2500"/>
                  </a:cubicBezTo>
                  <a:cubicBezTo>
                    <a:pt x="2366" y="2523"/>
                    <a:pt x="2366" y="2523"/>
                    <a:pt x="2403" y="2579"/>
                  </a:cubicBezTo>
                  <a:cubicBezTo>
                    <a:pt x="2426" y="2616"/>
                    <a:pt x="2519" y="2773"/>
                    <a:pt x="2579" y="2907"/>
                  </a:cubicBezTo>
                  <a:cubicBezTo>
                    <a:pt x="2657" y="3041"/>
                    <a:pt x="2713" y="3156"/>
                    <a:pt x="2713" y="3156"/>
                  </a:cubicBezTo>
                  <a:cubicBezTo>
                    <a:pt x="2713" y="3156"/>
                    <a:pt x="2713" y="3175"/>
                    <a:pt x="2731" y="3193"/>
                  </a:cubicBezTo>
                  <a:cubicBezTo>
                    <a:pt x="2750" y="3217"/>
                    <a:pt x="2791" y="3254"/>
                    <a:pt x="2828" y="3290"/>
                  </a:cubicBezTo>
                  <a:cubicBezTo>
                    <a:pt x="2869" y="3305"/>
                    <a:pt x="2920" y="3315"/>
                    <a:pt x="2984" y="3315"/>
                  </a:cubicBezTo>
                  <a:cubicBezTo>
                    <a:pt x="3102" y="3315"/>
                    <a:pt x="3267" y="3283"/>
                    <a:pt x="3503" y="3193"/>
                  </a:cubicBezTo>
                  <a:cubicBezTo>
                    <a:pt x="3868" y="3078"/>
                    <a:pt x="4214" y="2907"/>
                    <a:pt x="4482" y="2773"/>
                  </a:cubicBezTo>
                  <a:cubicBezTo>
                    <a:pt x="4755" y="2639"/>
                    <a:pt x="4968" y="2523"/>
                    <a:pt x="5083" y="2482"/>
                  </a:cubicBezTo>
                  <a:cubicBezTo>
                    <a:pt x="5351" y="2408"/>
                    <a:pt x="5522" y="2080"/>
                    <a:pt x="5522" y="2080"/>
                  </a:cubicBezTo>
                  <a:lnTo>
                    <a:pt x="5522" y="2061"/>
                  </a:lnTo>
                  <a:lnTo>
                    <a:pt x="5522" y="2038"/>
                  </a:lnTo>
                  <a:lnTo>
                    <a:pt x="5023" y="1308"/>
                  </a:lnTo>
                  <a:cubicBezTo>
                    <a:pt x="5023" y="1271"/>
                    <a:pt x="4907" y="615"/>
                    <a:pt x="4542" y="232"/>
                  </a:cubicBezTo>
                  <a:cubicBezTo>
                    <a:pt x="4367" y="38"/>
                    <a:pt x="4099" y="1"/>
                    <a:pt x="37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023179" y="2011796"/>
              <a:ext cx="423739" cy="388610"/>
            </a:xfrm>
            <a:custGeom>
              <a:avLst/>
              <a:gdLst/>
              <a:ahLst/>
              <a:cxnLst/>
              <a:rect l="l" t="t" r="r" b="b"/>
              <a:pathLst>
                <a:path w="3100" h="2843" extrusionOk="0">
                  <a:moveTo>
                    <a:pt x="912" y="1"/>
                  </a:moveTo>
                  <a:cubicBezTo>
                    <a:pt x="613" y="1"/>
                    <a:pt x="1" y="662"/>
                    <a:pt x="600" y="1474"/>
                  </a:cubicBezTo>
                  <a:cubicBezTo>
                    <a:pt x="1251" y="2342"/>
                    <a:pt x="2217" y="2823"/>
                    <a:pt x="2369" y="2841"/>
                  </a:cubicBezTo>
                  <a:cubicBezTo>
                    <a:pt x="2376" y="2842"/>
                    <a:pt x="2383" y="2842"/>
                    <a:pt x="2391" y="2842"/>
                  </a:cubicBezTo>
                  <a:cubicBezTo>
                    <a:pt x="2551" y="2842"/>
                    <a:pt x="2856" y="2655"/>
                    <a:pt x="2984" y="2416"/>
                  </a:cubicBezTo>
                  <a:cubicBezTo>
                    <a:pt x="3100" y="2167"/>
                    <a:pt x="3081" y="1899"/>
                    <a:pt x="3081" y="1899"/>
                  </a:cubicBezTo>
                  <a:cubicBezTo>
                    <a:pt x="3081" y="1899"/>
                    <a:pt x="2406" y="1626"/>
                    <a:pt x="1944" y="1164"/>
                  </a:cubicBezTo>
                  <a:cubicBezTo>
                    <a:pt x="1482" y="702"/>
                    <a:pt x="1251" y="106"/>
                    <a:pt x="965" y="9"/>
                  </a:cubicBezTo>
                  <a:cubicBezTo>
                    <a:pt x="949" y="3"/>
                    <a:pt x="931" y="1"/>
                    <a:pt x="912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55164" y="2002775"/>
              <a:ext cx="368380" cy="389293"/>
            </a:xfrm>
            <a:custGeom>
              <a:avLst/>
              <a:gdLst/>
              <a:ahLst/>
              <a:cxnLst/>
              <a:rect l="l" t="t" r="r" b="b"/>
              <a:pathLst>
                <a:path w="2695" h="2848" extrusionOk="0">
                  <a:moveTo>
                    <a:pt x="671" y="1"/>
                  </a:moveTo>
                  <a:cubicBezTo>
                    <a:pt x="615" y="1"/>
                    <a:pt x="518" y="38"/>
                    <a:pt x="440" y="98"/>
                  </a:cubicBezTo>
                  <a:cubicBezTo>
                    <a:pt x="347" y="172"/>
                    <a:pt x="232" y="269"/>
                    <a:pt x="153" y="421"/>
                  </a:cubicBezTo>
                  <a:cubicBezTo>
                    <a:pt x="19" y="712"/>
                    <a:pt x="1" y="1114"/>
                    <a:pt x="324" y="1558"/>
                  </a:cubicBezTo>
                  <a:cubicBezTo>
                    <a:pt x="652" y="2002"/>
                    <a:pt x="1059" y="2348"/>
                    <a:pt x="1405" y="2579"/>
                  </a:cubicBezTo>
                  <a:cubicBezTo>
                    <a:pt x="1576" y="2695"/>
                    <a:pt x="1710" y="2792"/>
                    <a:pt x="1849" y="2847"/>
                  </a:cubicBezTo>
                  <a:cubicBezTo>
                    <a:pt x="1849" y="2810"/>
                    <a:pt x="1867" y="2773"/>
                    <a:pt x="1886" y="2755"/>
                  </a:cubicBezTo>
                  <a:cubicBezTo>
                    <a:pt x="1770" y="2695"/>
                    <a:pt x="1618" y="2598"/>
                    <a:pt x="1461" y="2501"/>
                  </a:cubicBezTo>
                  <a:cubicBezTo>
                    <a:pt x="1133" y="2270"/>
                    <a:pt x="731" y="1923"/>
                    <a:pt x="403" y="1503"/>
                  </a:cubicBezTo>
                  <a:cubicBezTo>
                    <a:pt x="93" y="1096"/>
                    <a:pt x="135" y="731"/>
                    <a:pt x="250" y="463"/>
                  </a:cubicBezTo>
                  <a:cubicBezTo>
                    <a:pt x="324" y="347"/>
                    <a:pt x="403" y="232"/>
                    <a:pt x="500" y="172"/>
                  </a:cubicBezTo>
                  <a:cubicBezTo>
                    <a:pt x="573" y="130"/>
                    <a:pt x="632" y="110"/>
                    <a:pt x="675" y="110"/>
                  </a:cubicBezTo>
                  <a:cubicBezTo>
                    <a:pt x="690" y="110"/>
                    <a:pt x="702" y="112"/>
                    <a:pt x="712" y="116"/>
                  </a:cubicBezTo>
                  <a:cubicBezTo>
                    <a:pt x="828" y="153"/>
                    <a:pt x="962" y="329"/>
                    <a:pt x="1114" y="537"/>
                  </a:cubicBezTo>
                  <a:cubicBezTo>
                    <a:pt x="1271" y="768"/>
                    <a:pt x="1442" y="1041"/>
                    <a:pt x="1673" y="1272"/>
                  </a:cubicBezTo>
                  <a:cubicBezTo>
                    <a:pt x="2001" y="1600"/>
                    <a:pt x="2385" y="1808"/>
                    <a:pt x="2598" y="1905"/>
                  </a:cubicBezTo>
                  <a:cubicBezTo>
                    <a:pt x="2634" y="1886"/>
                    <a:pt x="2676" y="1868"/>
                    <a:pt x="2695" y="1849"/>
                  </a:cubicBezTo>
                  <a:cubicBezTo>
                    <a:pt x="2464" y="1734"/>
                    <a:pt x="2057" y="1521"/>
                    <a:pt x="1752" y="1193"/>
                  </a:cubicBezTo>
                  <a:cubicBezTo>
                    <a:pt x="1521" y="962"/>
                    <a:pt x="1345" y="712"/>
                    <a:pt x="1193" y="481"/>
                  </a:cubicBezTo>
                  <a:cubicBezTo>
                    <a:pt x="1059" y="269"/>
                    <a:pt x="925" y="75"/>
                    <a:pt x="749" y="19"/>
                  </a:cubicBezTo>
                  <a:cubicBezTo>
                    <a:pt x="731" y="19"/>
                    <a:pt x="712" y="1"/>
                    <a:pt x="6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486696" y="1889185"/>
              <a:ext cx="392164" cy="451624"/>
            </a:xfrm>
            <a:custGeom>
              <a:avLst/>
              <a:gdLst/>
              <a:ahLst/>
              <a:cxnLst/>
              <a:rect l="l" t="t" r="r" b="b"/>
              <a:pathLst>
                <a:path w="2869" h="3304" extrusionOk="0">
                  <a:moveTo>
                    <a:pt x="391" y="1"/>
                  </a:moveTo>
                  <a:cubicBezTo>
                    <a:pt x="219" y="1"/>
                    <a:pt x="1" y="287"/>
                    <a:pt x="18" y="772"/>
                  </a:cubicBezTo>
                  <a:cubicBezTo>
                    <a:pt x="55" y="1312"/>
                    <a:pt x="425" y="1696"/>
                    <a:pt x="559" y="1811"/>
                  </a:cubicBezTo>
                  <a:cubicBezTo>
                    <a:pt x="711" y="1945"/>
                    <a:pt x="711" y="2024"/>
                    <a:pt x="693" y="2218"/>
                  </a:cubicBezTo>
                  <a:cubicBezTo>
                    <a:pt x="674" y="2408"/>
                    <a:pt x="480" y="2662"/>
                    <a:pt x="134" y="2699"/>
                  </a:cubicBezTo>
                  <a:cubicBezTo>
                    <a:pt x="134" y="2699"/>
                    <a:pt x="1748" y="3304"/>
                    <a:pt x="2321" y="3304"/>
                  </a:cubicBezTo>
                  <a:cubicBezTo>
                    <a:pt x="2361" y="3304"/>
                    <a:pt x="2396" y="3301"/>
                    <a:pt x="2425" y="3295"/>
                  </a:cubicBezTo>
                  <a:cubicBezTo>
                    <a:pt x="2869" y="3198"/>
                    <a:pt x="2735" y="3064"/>
                    <a:pt x="2578" y="2662"/>
                  </a:cubicBezTo>
                  <a:cubicBezTo>
                    <a:pt x="2407" y="2237"/>
                    <a:pt x="2097" y="1945"/>
                    <a:pt x="1811" y="1677"/>
                  </a:cubicBezTo>
                  <a:cubicBezTo>
                    <a:pt x="1501" y="1391"/>
                    <a:pt x="1349" y="1275"/>
                    <a:pt x="1058" y="887"/>
                  </a:cubicBezTo>
                  <a:cubicBezTo>
                    <a:pt x="771" y="485"/>
                    <a:pt x="596" y="60"/>
                    <a:pt x="425" y="5"/>
                  </a:cubicBezTo>
                  <a:cubicBezTo>
                    <a:pt x="414" y="2"/>
                    <a:pt x="402" y="1"/>
                    <a:pt x="39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481502" y="1883034"/>
              <a:ext cx="386696" cy="433171"/>
            </a:xfrm>
            <a:custGeom>
              <a:avLst/>
              <a:gdLst/>
              <a:ahLst/>
              <a:cxnLst/>
              <a:rect l="l" t="t" r="r" b="b"/>
              <a:pathLst>
                <a:path w="2829" h="3169" extrusionOk="0">
                  <a:moveTo>
                    <a:pt x="441" y="0"/>
                  </a:moveTo>
                  <a:cubicBezTo>
                    <a:pt x="434" y="0"/>
                    <a:pt x="427" y="2"/>
                    <a:pt x="421" y="8"/>
                  </a:cubicBezTo>
                  <a:cubicBezTo>
                    <a:pt x="366" y="8"/>
                    <a:pt x="324" y="8"/>
                    <a:pt x="287" y="27"/>
                  </a:cubicBezTo>
                  <a:cubicBezTo>
                    <a:pt x="232" y="68"/>
                    <a:pt x="190" y="124"/>
                    <a:pt x="135" y="202"/>
                  </a:cubicBezTo>
                  <a:cubicBezTo>
                    <a:pt x="56" y="336"/>
                    <a:pt x="1" y="549"/>
                    <a:pt x="19" y="817"/>
                  </a:cubicBezTo>
                  <a:cubicBezTo>
                    <a:pt x="38" y="1376"/>
                    <a:pt x="421" y="1783"/>
                    <a:pt x="578" y="1898"/>
                  </a:cubicBezTo>
                  <a:cubicBezTo>
                    <a:pt x="634" y="1954"/>
                    <a:pt x="652" y="2014"/>
                    <a:pt x="671" y="2051"/>
                  </a:cubicBezTo>
                  <a:cubicBezTo>
                    <a:pt x="694" y="2106"/>
                    <a:pt x="694" y="2166"/>
                    <a:pt x="671" y="2263"/>
                  </a:cubicBezTo>
                  <a:cubicBezTo>
                    <a:pt x="652" y="2434"/>
                    <a:pt x="500" y="2665"/>
                    <a:pt x="153" y="2707"/>
                  </a:cubicBezTo>
                  <a:lnTo>
                    <a:pt x="153" y="2725"/>
                  </a:lnTo>
                  <a:cubicBezTo>
                    <a:pt x="190" y="2725"/>
                    <a:pt x="306" y="2744"/>
                    <a:pt x="306" y="2744"/>
                  </a:cubicBezTo>
                  <a:cubicBezTo>
                    <a:pt x="578" y="2647"/>
                    <a:pt x="749" y="2453"/>
                    <a:pt x="768" y="2282"/>
                  </a:cubicBezTo>
                  <a:cubicBezTo>
                    <a:pt x="786" y="2185"/>
                    <a:pt x="786" y="2106"/>
                    <a:pt x="768" y="2032"/>
                  </a:cubicBezTo>
                  <a:cubicBezTo>
                    <a:pt x="749" y="1954"/>
                    <a:pt x="712" y="1898"/>
                    <a:pt x="634" y="1820"/>
                  </a:cubicBezTo>
                  <a:cubicBezTo>
                    <a:pt x="500" y="1722"/>
                    <a:pt x="135" y="1320"/>
                    <a:pt x="116" y="817"/>
                  </a:cubicBezTo>
                  <a:cubicBezTo>
                    <a:pt x="116" y="567"/>
                    <a:pt x="153" y="373"/>
                    <a:pt x="232" y="258"/>
                  </a:cubicBezTo>
                  <a:cubicBezTo>
                    <a:pt x="269" y="184"/>
                    <a:pt x="306" y="142"/>
                    <a:pt x="347" y="124"/>
                  </a:cubicBezTo>
                  <a:cubicBezTo>
                    <a:pt x="384" y="105"/>
                    <a:pt x="421" y="105"/>
                    <a:pt x="440" y="105"/>
                  </a:cubicBezTo>
                  <a:cubicBezTo>
                    <a:pt x="500" y="124"/>
                    <a:pt x="597" y="221"/>
                    <a:pt x="694" y="396"/>
                  </a:cubicBezTo>
                  <a:cubicBezTo>
                    <a:pt x="786" y="549"/>
                    <a:pt x="902" y="761"/>
                    <a:pt x="1059" y="951"/>
                  </a:cubicBezTo>
                  <a:cubicBezTo>
                    <a:pt x="1345" y="1357"/>
                    <a:pt x="1521" y="1473"/>
                    <a:pt x="1807" y="1759"/>
                  </a:cubicBezTo>
                  <a:cubicBezTo>
                    <a:pt x="2098" y="2032"/>
                    <a:pt x="2403" y="2319"/>
                    <a:pt x="2560" y="2725"/>
                  </a:cubicBezTo>
                  <a:cubicBezTo>
                    <a:pt x="2579" y="2762"/>
                    <a:pt x="2597" y="2822"/>
                    <a:pt x="2616" y="2859"/>
                  </a:cubicBezTo>
                  <a:cubicBezTo>
                    <a:pt x="2694" y="2938"/>
                    <a:pt x="2773" y="3072"/>
                    <a:pt x="2810" y="3169"/>
                  </a:cubicBezTo>
                  <a:cubicBezTo>
                    <a:pt x="2828" y="3169"/>
                    <a:pt x="2828" y="3146"/>
                    <a:pt x="2828" y="3146"/>
                  </a:cubicBezTo>
                  <a:cubicBezTo>
                    <a:pt x="2828" y="3012"/>
                    <a:pt x="2731" y="2878"/>
                    <a:pt x="2657" y="2684"/>
                  </a:cubicBezTo>
                  <a:cubicBezTo>
                    <a:pt x="2482" y="2263"/>
                    <a:pt x="2172" y="1954"/>
                    <a:pt x="1867" y="1686"/>
                  </a:cubicBezTo>
                  <a:cubicBezTo>
                    <a:pt x="1576" y="1394"/>
                    <a:pt x="1424" y="1297"/>
                    <a:pt x="1156" y="895"/>
                  </a:cubicBezTo>
                  <a:cubicBezTo>
                    <a:pt x="999" y="701"/>
                    <a:pt x="883" y="489"/>
                    <a:pt x="786" y="336"/>
                  </a:cubicBezTo>
                  <a:cubicBezTo>
                    <a:pt x="671" y="165"/>
                    <a:pt x="597" y="50"/>
                    <a:pt x="481" y="8"/>
                  </a:cubicBezTo>
                  <a:cubicBezTo>
                    <a:pt x="469" y="8"/>
                    <a:pt x="454" y="0"/>
                    <a:pt x="4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4962625" y="2021775"/>
              <a:ext cx="440142" cy="433991"/>
            </a:xfrm>
            <a:custGeom>
              <a:avLst/>
              <a:gdLst/>
              <a:ahLst/>
              <a:cxnLst/>
              <a:rect l="l" t="t" r="r" b="b"/>
              <a:pathLst>
                <a:path w="3220" h="3175" extrusionOk="0">
                  <a:moveTo>
                    <a:pt x="780" y="0"/>
                  </a:moveTo>
                  <a:cubicBezTo>
                    <a:pt x="422" y="0"/>
                    <a:pt x="0" y="605"/>
                    <a:pt x="350" y="1170"/>
                  </a:cubicBezTo>
                  <a:cubicBezTo>
                    <a:pt x="733" y="1826"/>
                    <a:pt x="1579" y="2616"/>
                    <a:pt x="2022" y="2939"/>
                  </a:cubicBezTo>
                  <a:cubicBezTo>
                    <a:pt x="2235" y="3105"/>
                    <a:pt x="2429" y="3175"/>
                    <a:pt x="2595" y="3175"/>
                  </a:cubicBezTo>
                  <a:cubicBezTo>
                    <a:pt x="2776" y="3175"/>
                    <a:pt x="2924" y="3092"/>
                    <a:pt x="3025" y="2962"/>
                  </a:cubicBezTo>
                  <a:cubicBezTo>
                    <a:pt x="3219" y="2690"/>
                    <a:pt x="3196" y="2172"/>
                    <a:pt x="3196" y="2172"/>
                  </a:cubicBezTo>
                  <a:lnTo>
                    <a:pt x="3196" y="2112"/>
                  </a:lnTo>
                  <a:cubicBezTo>
                    <a:pt x="3196" y="2112"/>
                    <a:pt x="2563" y="1844"/>
                    <a:pt x="1967" y="1285"/>
                  </a:cubicBezTo>
                  <a:cubicBezTo>
                    <a:pt x="1371" y="707"/>
                    <a:pt x="1311" y="305"/>
                    <a:pt x="946" y="51"/>
                  </a:cubicBezTo>
                  <a:cubicBezTo>
                    <a:pt x="895" y="16"/>
                    <a:pt x="838" y="0"/>
                    <a:pt x="78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4976294" y="2016034"/>
              <a:ext cx="402415" cy="439185"/>
            </a:xfrm>
            <a:custGeom>
              <a:avLst/>
              <a:gdLst/>
              <a:ahLst/>
              <a:cxnLst/>
              <a:rect l="l" t="t" r="r" b="b"/>
              <a:pathLst>
                <a:path w="2944" h="3213" extrusionOk="0">
                  <a:moveTo>
                    <a:pt x="693" y="1"/>
                  </a:moveTo>
                  <a:cubicBezTo>
                    <a:pt x="633" y="1"/>
                    <a:pt x="578" y="19"/>
                    <a:pt x="518" y="38"/>
                  </a:cubicBezTo>
                  <a:cubicBezTo>
                    <a:pt x="402" y="75"/>
                    <a:pt x="305" y="172"/>
                    <a:pt x="231" y="287"/>
                  </a:cubicBezTo>
                  <a:cubicBezTo>
                    <a:pt x="56" y="518"/>
                    <a:pt x="0" y="883"/>
                    <a:pt x="190" y="1230"/>
                  </a:cubicBezTo>
                  <a:cubicBezTo>
                    <a:pt x="596" y="1905"/>
                    <a:pt x="1442" y="2695"/>
                    <a:pt x="1885" y="3023"/>
                  </a:cubicBezTo>
                  <a:cubicBezTo>
                    <a:pt x="2001" y="3120"/>
                    <a:pt x="2098" y="3175"/>
                    <a:pt x="2195" y="3212"/>
                  </a:cubicBezTo>
                  <a:cubicBezTo>
                    <a:pt x="2213" y="3175"/>
                    <a:pt x="2232" y="3138"/>
                    <a:pt x="2250" y="3120"/>
                  </a:cubicBezTo>
                  <a:cubicBezTo>
                    <a:pt x="2153" y="3078"/>
                    <a:pt x="2056" y="3023"/>
                    <a:pt x="1941" y="2944"/>
                  </a:cubicBezTo>
                  <a:cubicBezTo>
                    <a:pt x="1520" y="2616"/>
                    <a:pt x="670" y="1826"/>
                    <a:pt x="287" y="1175"/>
                  </a:cubicBezTo>
                  <a:cubicBezTo>
                    <a:pt x="93" y="865"/>
                    <a:pt x="171" y="555"/>
                    <a:pt x="305" y="347"/>
                  </a:cubicBezTo>
                  <a:cubicBezTo>
                    <a:pt x="384" y="232"/>
                    <a:pt x="481" y="153"/>
                    <a:pt x="555" y="135"/>
                  </a:cubicBezTo>
                  <a:cubicBezTo>
                    <a:pt x="599" y="116"/>
                    <a:pt x="643" y="106"/>
                    <a:pt x="685" y="106"/>
                  </a:cubicBezTo>
                  <a:cubicBezTo>
                    <a:pt x="736" y="106"/>
                    <a:pt x="784" y="121"/>
                    <a:pt x="827" y="153"/>
                  </a:cubicBezTo>
                  <a:cubicBezTo>
                    <a:pt x="980" y="269"/>
                    <a:pt x="1095" y="421"/>
                    <a:pt x="1229" y="615"/>
                  </a:cubicBezTo>
                  <a:cubicBezTo>
                    <a:pt x="1363" y="828"/>
                    <a:pt x="1539" y="1078"/>
                    <a:pt x="1825" y="1364"/>
                  </a:cubicBezTo>
                  <a:cubicBezTo>
                    <a:pt x="2232" y="1752"/>
                    <a:pt x="2657" y="1983"/>
                    <a:pt x="2865" y="2099"/>
                  </a:cubicBezTo>
                  <a:cubicBezTo>
                    <a:pt x="2907" y="2080"/>
                    <a:pt x="2925" y="2057"/>
                    <a:pt x="2943" y="2020"/>
                  </a:cubicBezTo>
                  <a:cubicBezTo>
                    <a:pt x="2712" y="1905"/>
                    <a:pt x="2310" y="1674"/>
                    <a:pt x="1904" y="1290"/>
                  </a:cubicBezTo>
                  <a:cubicBezTo>
                    <a:pt x="1617" y="999"/>
                    <a:pt x="1442" y="768"/>
                    <a:pt x="1308" y="555"/>
                  </a:cubicBezTo>
                  <a:cubicBezTo>
                    <a:pt x="1174" y="366"/>
                    <a:pt x="1077" y="190"/>
                    <a:pt x="883" y="56"/>
                  </a:cubicBezTo>
                  <a:cubicBezTo>
                    <a:pt x="827" y="19"/>
                    <a:pt x="749" y="1"/>
                    <a:pt x="6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002129" y="2150811"/>
              <a:ext cx="358264" cy="402279"/>
            </a:xfrm>
            <a:custGeom>
              <a:avLst/>
              <a:gdLst/>
              <a:ahLst/>
              <a:cxnLst/>
              <a:rect l="l" t="t" r="r" b="b"/>
              <a:pathLst>
                <a:path w="2621" h="2943" extrusionOk="0">
                  <a:moveTo>
                    <a:pt x="341" y="1"/>
                  </a:moveTo>
                  <a:cubicBezTo>
                    <a:pt x="211" y="1"/>
                    <a:pt x="111" y="113"/>
                    <a:pt x="79" y="304"/>
                  </a:cubicBezTo>
                  <a:cubicBezTo>
                    <a:pt x="1" y="632"/>
                    <a:pt x="158" y="1418"/>
                    <a:pt x="754" y="2134"/>
                  </a:cubicBezTo>
                  <a:cubicBezTo>
                    <a:pt x="1368" y="2827"/>
                    <a:pt x="1983" y="2942"/>
                    <a:pt x="1983" y="2942"/>
                  </a:cubicBezTo>
                  <a:cubicBezTo>
                    <a:pt x="1983" y="2942"/>
                    <a:pt x="2445" y="2711"/>
                    <a:pt x="2505" y="2457"/>
                  </a:cubicBezTo>
                  <a:cubicBezTo>
                    <a:pt x="2584" y="2226"/>
                    <a:pt x="2620" y="2037"/>
                    <a:pt x="2505" y="1843"/>
                  </a:cubicBezTo>
                  <a:cubicBezTo>
                    <a:pt x="2371" y="1630"/>
                    <a:pt x="2195" y="1672"/>
                    <a:pt x="1599" y="1210"/>
                  </a:cubicBezTo>
                  <a:cubicBezTo>
                    <a:pt x="1003" y="748"/>
                    <a:pt x="943" y="494"/>
                    <a:pt x="657" y="189"/>
                  </a:cubicBezTo>
                  <a:cubicBezTo>
                    <a:pt x="545" y="59"/>
                    <a:pt x="435" y="1"/>
                    <a:pt x="34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999668" y="2144933"/>
              <a:ext cx="318351" cy="415674"/>
            </a:xfrm>
            <a:custGeom>
              <a:avLst/>
              <a:gdLst/>
              <a:ahLst/>
              <a:cxnLst/>
              <a:rect l="l" t="t" r="r" b="b"/>
              <a:pathLst>
                <a:path w="2329" h="3041" extrusionOk="0">
                  <a:moveTo>
                    <a:pt x="291" y="1"/>
                  </a:moveTo>
                  <a:cubicBezTo>
                    <a:pt x="153" y="38"/>
                    <a:pt x="79" y="172"/>
                    <a:pt x="37" y="347"/>
                  </a:cubicBezTo>
                  <a:cubicBezTo>
                    <a:pt x="0" y="518"/>
                    <a:pt x="19" y="809"/>
                    <a:pt x="134" y="1137"/>
                  </a:cubicBezTo>
                  <a:cubicBezTo>
                    <a:pt x="231" y="1461"/>
                    <a:pt x="425" y="1849"/>
                    <a:pt x="730" y="2195"/>
                  </a:cubicBezTo>
                  <a:cubicBezTo>
                    <a:pt x="1349" y="2907"/>
                    <a:pt x="1982" y="3041"/>
                    <a:pt x="1982" y="3041"/>
                  </a:cubicBezTo>
                  <a:lnTo>
                    <a:pt x="2024" y="3041"/>
                  </a:lnTo>
                  <a:cubicBezTo>
                    <a:pt x="2024" y="3041"/>
                    <a:pt x="2061" y="3004"/>
                    <a:pt x="2116" y="2985"/>
                  </a:cubicBezTo>
                  <a:cubicBezTo>
                    <a:pt x="2042" y="2962"/>
                    <a:pt x="1964" y="2944"/>
                    <a:pt x="1908" y="2907"/>
                  </a:cubicBezTo>
                  <a:cubicBezTo>
                    <a:pt x="1733" y="2847"/>
                    <a:pt x="1271" y="2676"/>
                    <a:pt x="809" y="2135"/>
                  </a:cubicBezTo>
                  <a:cubicBezTo>
                    <a:pt x="522" y="1789"/>
                    <a:pt x="328" y="1424"/>
                    <a:pt x="231" y="1096"/>
                  </a:cubicBezTo>
                  <a:cubicBezTo>
                    <a:pt x="134" y="791"/>
                    <a:pt x="116" y="518"/>
                    <a:pt x="134" y="366"/>
                  </a:cubicBezTo>
                  <a:cubicBezTo>
                    <a:pt x="176" y="213"/>
                    <a:pt x="231" y="116"/>
                    <a:pt x="328" y="98"/>
                  </a:cubicBezTo>
                  <a:cubicBezTo>
                    <a:pt x="341" y="94"/>
                    <a:pt x="355" y="92"/>
                    <a:pt x="369" y="92"/>
                  </a:cubicBezTo>
                  <a:cubicBezTo>
                    <a:pt x="439" y="92"/>
                    <a:pt x="523" y="142"/>
                    <a:pt x="638" y="269"/>
                  </a:cubicBezTo>
                  <a:cubicBezTo>
                    <a:pt x="906" y="560"/>
                    <a:pt x="984" y="828"/>
                    <a:pt x="1599" y="1290"/>
                  </a:cubicBezTo>
                  <a:cubicBezTo>
                    <a:pt x="1885" y="1521"/>
                    <a:pt x="2079" y="1636"/>
                    <a:pt x="2213" y="1692"/>
                  </a:cubicBezTo>
                  <a:cubicBezTo>
                    <a:pt x="2232" y="1715"/>
                    <a:pt x="2255" y="1733"/>
                    <a:pt x="2273" y="1733"/>
                  </a:cubicBezTo>
                  <a:cubicBezTo>
                    <a:pt x="2292" y="1715"/>
                    <a:pt x="2310" y="1673"/>
                    <a:pt x="2329" y="1636"/>
                  </a:cubicBezTo>
                  <a:cubicBezTo>
                    <a:pt x="2310" y="1636"/>
                    <a:pt x="2292" y="1618"/>
                    <a:pt x="2273" y="1618"/>
                  </a:cubicBezTo>
                  <a:cubicBezTo>
                    <a:pt x="2139" y="1539"/>
                    <a:pt x="1945" y="1424"/>
                    <a:pt x="1654" y="1211"/>
                  </a:cubicBezTo>
                  <a:cubicBezTo>
                    <a:pt x="1058" y="749"/>
                    <a:pt x="1003" y="500"/>
                    <a:pt x="712" y="190"/>
                  </a:cubicBezTo>
                  <a:cubicBezTo>
                    <a:pt x="596" y="56"/>
                    <a:pt x="481" y="1"/>
                    <a:pt x="3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6790722" y="1138889"/>
              <a:ext cx="282538" cy="281855"/>
            </a:xfrm>
            <a:custGeom>
              <a:avLst/>
              <a:gdLst/>
              <a:ahLst/>
              <a:cxnLst/>
              <a:rect l="l" t="t" r="r" b="b"/>
              <a:pathLst>
                <a:path w="2067" h="2062" extrusionOk="0">
                  <a:moveTo>
                    <a:pt x="1103" y="1"/>
                  </a:moveTo>
                  <a:cubicBezTo>
                    <a:pt x="802" y="1"/>
                    <a:pt x="528" y="65"/>
                    <a:pt x="528" y="65"/>
                  </a:cubicBezTo>
                  <a:cubicBezTo>
                    <a:pt x="528" y="65"/>
                    <a:pt x="144" y="139"/>
                    <a:pt x="66" y="448"/>
                  </a:cubicBezTo>
                  <a:cubicBezTo>
                    <a:pt x="1" y="705"/>
                    <a:pt x="257" y="2062"/>
                    <a:pt x="444" y="2062"/>
                  </a:cubicBezTo>
                  <a:cubicBezTo>
                    <a:pt x="482" y="2062"/>
                    <a:pt x="517" y="2005"/>
                    <a:pt x="546" y="1871"/>
                  </a:cubicBezTo>
                  <a:cubicBezTo>
                    <a:pt x="722" y="1081"/>
                    <a:pt x="1683" y="1104"/>
                    <a:pt x="1798" y="892"/>
                  </a:cubicBezTo>
                  <a:cubicBezTo>
                    <a:pt x="1932" y="661"/>
                    <a:pt x="2066" y="351"/>
                    <a:pt x="1664" y="120"/>
                  </a:cubicBezTo>
                  <a:cubicBezTo>
                    <a:pt x="1512" y="28"/>
                    <a:pt x="1302" y="1"/>
                    <a:pt x="1103" y="1"/>
                  </a:cubicBezTo>
                  <a:close/>
                </a:path>
              </a:pathLst>
            </a:custGeom>
            <a:solidFill>
              <a:srgbClr val="AA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792089" y="1130825"/>
              <a:ext cx="268596" cy="296481"/>
            </a:xfrm>
            <a:custGeom>
              <a:avLst/>
              <a:gdLst/>
              <a:ahLst/>
              <a:cxnLst/>
              <a:rect l="l" t="t" r="r" b="b"/>
              <a:pathLst>
                <a:path w="1965" h="2169" extrusionOk="0">
                  <a:moveTo>
                    <a:pt x="943" y="101"/>
                  </a:moveTo>
                  <a:cubicBezTo>
                    <a:pt x="1174" y="101"/>
                    <a:pt x="1460" y="124"/>
                    <a:pt x="1636" y="216"/>
                  </a:cubicBezTo>
                  <a:cubicBezTo>
                    <a:pt x="1825" y="332"/>
                    <a:pt x="1867" y="447"/>
                    <a:pt x="1867" y="563"/>
                  </a:cubicBezTo>
                  <a:cubicBezTo>
                    <a:pt x="1867" y="678"/>
                    <a:pt x="1807" y="794"/>
                    <a:pt x="1752" y="909"/>
                  </a:cubicBezTo>
                  <a:cubicBezTo>
                    <a:pt x="1733" y="951"/>
                    <a:pt x="1654" y="988"/>
                    <a:pt x="1557" y="1025"/>
                  </a:cubicBezTo>
                  <a:cubicBezTo>
                    <a:pt x="1442" y="1085"/>
                    <a:pt x="1308" y="1122"/>
                    <a:pt x="1174" y="1182"/>
                  </a:cubicBezTo>
                  <a:cubicBezTo>
                    <a:pt x="883" y="1297"/>
                    <a:pt x="578" y="1510"/>
                    <a:pt x="499" y="1912"/>
                  </a:cubicBezTo>
                  <a:cubicBezTo>
                    <a:pt x="481" y="2009"/>
                    <a:pt x="439" y="2064"/>
                    <a:pt x="439" y="2064"/>
                  </a:cubicBezTo>
                  <a:lnTo>
                    <a:pt x="421" y="2046"/>
                  </a:lnTo>
                  <a:cubicBezTo>
                    <a:pt x="384" y="1990"/>
                    <a:pt x="305" y="1815"/>
                    <a:pt x="250" y="1625"/>
                  </a:cubicBezTo>
                  <a:cubicBezTo>
                    <a:pt x="208" y="1413"/>
                    <a:pt x="153" y="1182"/>
                    <a:pt x="134" y="969"/>
                  </a:cubicBezTo>
                  <a:cubicBezTo>
                    <a:pt x="116" y="854"/>
                    <a:pt x="93" y="757"/>
                    <a:pt x="93" y="678"/>
                  </a:cubicBezTo>
                  <a:cubicBezTo>
                    <a:pt x="93" y="604"/>
                    <a:pt x="93" y="544"/>
                    <a:pt x="116" y="526"/>
                  </a:cubicBezTo>
                  <a:cubicBezTo>
                    <a:pt x="171" y="258"/>
                    <a:pt x="536" y="161"/>
                    <a:pt x="536" y="161"/>
                  </a:cubicBezTo>
                  <a:cubicBezTo>
                    <a:pt x="536" y="161"/>
                    <a:pt x="712" y="124"/>
                    <a:pt x="943" y="101"/>
                  </a:cubicBezTo>
                  <a:close/>
                  <a:moveTo>
                    <a:pt x="1102" y="0"/>
                  </a:moveTo>
                  <a:cubicBezTo>
                    <a:pt x="1047" y="0"/>
                    <a:pt x="993" y="3"/>
                    <a:pt x="943" y="8"/>
                  </a:cubicBezTo>
                  <a:cubicBezTo>
                    <a:pt x="693" y="27"/>
                    <a:pt x="499" y="64"/>
                    <a:pt x="499" y="64"/>
                  </a:cubicBezTo>
                  <a:cubicBezTo>
                    <a:pt x="499" y="64"/>
                    <a:pt x="93" y="161"/>
                    <a:pt x="0" y="489"/>
                  </a:cubicBezTo>
                  <a:lnTo>
                    <a:pt x="0" y="701"/>
                  </a:lnTo>
                  <a:cubicBezTo>
                    <a:pt x="0" y="775"/>
                    <a:pt x="19" y="872"/>
                    <a:pt x="19" y="969"/>
                  </a:cubicBezTo>
                  <a:cubicBezTo>
                    <a:pt x="56" y="1182"/>
                    <a:pt x="93" y="1431"/>
                    <a:pt x="153" y="1644"/>
                  </a:cubicBezTo>
                  <a:cubicBezTo>
                    <a:pt x="208" y="1856"/>
                    <a:pt x="268" y="2027"/>
                    <a:pt x="347" y="2124"/>
                  </a:cubicBezTo>
                  <a:cubicBezTo>
                    <a:pt x="365" y="2143"/>
                    <a:pt x="384" y="2161"/>
                    <a:pt x="421" y="2161"/>
                  </a:cubicBezTo>
                  <a:cubicBezTo>
                    <a:pt x="426" y="2167"/>
                    <a:pt x="434" y="2169"/>
                    <a:pt x="442" y="2169"/>
                  </a:cubicBezTo>
                  <a:cubicBezTo>
                    <a:pt x="462" y="2169"/>
                    <a:pt x="486" y="2156"/>
                    <a:pt x="499" y="2143"/>
                  </a:cubicBezTo>
                  <a:cubicBezTo>
                    <a:pt x="555" y="2106"/>
                    <a:pt x="578" y="2046"/>
                    <a:pt x="596" y="1949"/>
                  </a:cubicBezTo>
                  <a:cubicBezTo>
                    <a:pt x="670" y="1565"/>
                    <a:pt x="943" y="1394"/>
                    <a:pt x="1211" y="1279"/>
                  </a:cubicBezTo>
                  <a:cubicBezTo>
                    <a:pt x="1345" y="1219"/>
                    <a:pt x="1479" y="1182"/>
                    <a:pt x="1594" y="1122"/>
                  </a:cubicBezTo>
                  <a:cubicBezTo>
                    <a:pt x="1710" y="1085"/>
                    <a:pt x="1807" y="1048"/>
                    <a:pt x="1849" y="969"/>
                  </a:cubicBezTo>
                  <a:cubicBezTo>
                    <a:pt x="1904" y="854"/>
                    <a:pt x="1964" y="720"/>
                    <a:pt x="1964" y="563"/>
                  </a:cubicBezTo>
                  <a:cubicBezTo>
                    <a:pt x="1964" y="410"/>
                    <a:pt x="1886" y="258"/>
                    <a:pt x="1691" y="142"/>
                  </a:cubicBezTo>
                  <a:cubicBezTo>
                    <a:pt x="1525" y="37"/>
                    <a:pt x="1302" y="0"/>
                    <a:pt x="110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915357" y="865098"/>
              <a:ext cx="439732" cy="569451"/>
            </a:xfrm>
            <a:custGeom>
              <a:avLst/>
              <a:gdLst/>
              <a:ahLst/>
              <a:cxnLst/>
              <a:rect l="l" t="t" r="r" b="b"/>
              <a:pathLst>
                <a:path w="3217" h="4166" extrusionOk="0">
                  <a:moveTo>
                    <a:pt x="2719" y="0"/>
                  </a:moveTo>
                  <a:cubicBezTo>
                    <a:pt x="2078" y="0"/>
                    <a:pt x="819" y="24"/>
                    <a:pt x="731" y="81"/>
                  </a:cubicBezTo>
                  <a:cubicBezTo>
                    <a:pt x="616" y="159"/>
                    <a:pt x="1" y="950"/>
                    <a:pt x="250" y="2202"/>
                  </a:cubicBezTo>
                  <a:cubicBezTo>
                    <a:pt x="482" y="3472"/>
                    <a:pt x="907" y="4165"/>
                    <a:pt x="907" y="4165"/>
                  </a:cubicBezTo>
                  <a:lnTo>
                    <a:pt x="1849" y="4050"/>
                  </a:lnTo>
                  <a:cubicBezTo>
                    <a:pt x="1849" y="4050"/>
                    <a:pt x="1655" y="2950"/>
                    <a:pt x="2002" y="1837"/>
                  </a:cubicBezTo>
                  <a:cubicBezTo>
                    <a:pt x="2371" y="737"/>
                    <a:pt x="2926" y="196"/>
                    <a:pt x="3004" y="159"/>
                  </a:cubicBezTo>
                  <a:cubicBezTo>
                    <a:pt x="3044" y="141"/>
                    <a:pt x="3092" y="136"/>
                    <a:pt x="3131" y="136"/>
                  </a:cubicBezTo>
                  <a:cubicBezTo>
                    <a:pt x="3170" y="136"/>
                    <a:pt x="3198" y="141"/>
                    <a:pt x="3198" y="141"/>
                  </a:cubicBezTo>
                  <a:cubicBezTo>
                    <a:pt x="3198" y="141"/>
                    <a:pt x="3217" y="44"/>
                    <a:pt x="3083" y="7"/>
                  </a:cubicBezTo>
                  <a:cubicBezTo>
                    <a:pt x="3056" y="3"/>
                    <a:pt x="2917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926156" y="857717"/>
              <a:ext cx="433991" cy="584350"/>
            </a:xfrm>
            <a:custGeom>
              <a:avLst/>
              <a:gdLst/>
              <a:ahLst/>
              <a:cxnLst/>
              <a:rect l="l" t="t" r="r" b="b"/>
              <a:pathLst>
                <a:path w="3175" h="4275" extrusionOk="0">
                  <a:moveTo>
                    <a:pt x="2597" y="98"/>
                  </a:moveTo>
                  <a:cubicBezTo>
                    <a:pt x="2713" y="116"/>
                    <a:pt x="2810" y="116"/>
                    <a:pt x="2870" y="116"/>
                  </a:cubicBezTo>
                  <a:lnTo>
                    <a:pt x="3004" y="116"/>
                  </a:lnTo>
                  <a:cubicBezTo>
                    <a:pt x="3041" y="135"/>
                    <a:pt x="3041" y="135"/>
                    <a:pt x="3041" y="158"/>
                  </a:cubicBezTo>
                  <a:cubicBezTo>
                    <a:pt x="3016" y="158"/>
                    <a:pt x="2990" y="148"/>
                    <a:pt x="2958" y="148"/>
                  </a:cubicBezTo>
                  <a:cubicBezTo>
                    <a:pt x="2942" y="148"/>
                    <a:pt x="2925" y="150"/>
                    <a:pt x="2907" y="158"/>
                  </a:cubicBezTo>
                  <a:cubicBezTo>
                    <a:pt x="2888" y="176"/>
                    <a:pt x="2870" y="195"/>
                    <a:pt x="2847" y="213"/>
                  </a:cubicBezTo>
                  <a:cubicBezTo>
                    <a:pt x="2810" y="232"/>
                    <a:pt x="2791" y="250"/>
                    <a:pt x="2754" y="292"/>
                  </a:cubicBezTo>
                  <a:cubicBezTo>
                    <a:pt x="2676" y="366"/>
                    <a:pt x="2579" y="481"/>
                    <a:pt x="2482" y="620"/>
                  </a:cubicBezTo>
                  <a:cubicBezTo>
                    <a:pt x="2292" y="906"/>
                    <a:pt x="2061" y="1313"/>
                    <a:pt x="1886" y="1868"/>
                  </a:cubicBezTo>
                  <a:cubicBezTo>
                    <a:pt x="1539" y="2949"/>
                    <a:pt x="1715" y="3970"/>
                    <a:pt x="1715" y="4044"/>
                  </a:cubicBezTo>
                  <a:lnTo>
                    <a:pt x="865" y="4159"/>
                  </a:lnTo>
                  <a:cubicBezTo>
                    <a:pt x="828" y="4122"/>
                    <a:pt x="444" y="3466"/>
                    <a:pt x="213" y="2256"/>
                  </a:cubicBezTo>
                  <a:cubicBezTo>
                    <a:pt x="98" y="1637"/>
                    <a:pt x="190" y="1137"/>
                    <a:pt x="329" y="772"/>
                  </a:cubicBezTo>
                  <a:cubicBezTo>
                    <a:pt x="384" y="597"/>
                    <a:pt x="463" y="463"/>
                    <a:pt x="537" y="347"/>
                  </a:cubicBezTo>
                  <a:cubicBezTo>
                    <a:pt x="597" y="250"/>
                    <a:pt x="675" y="195"/>
                    <a:pt x="675" y="176"/>
                  </a:cubicBezTo>
                  <a:cubicBezTo>
                    <a:pt x="675" y="183"/>
                    <a:pt x="677" y="185"/>
                    <a:pt x="681" y="185"/>
                  </a:cubicBezTo>
                  <a:cubicBezTo>
                    <a:pt x="687" y="185"/>
                    <a:pt x="700" y="176"/>
                    <a:pt x="712" y="176"/>
                  </a:cubicBezTo>
                  <a:cubicBezTo>
                    <a:pt x="731" y="176"/>
                    <a:pt x="749" y="176"/>
                    <a:pt x="791" y="158"/>
                  </a:cubicBezTo>
                  <a:cubicBezTo>
                    <a:pt x="846" y="158"/>
                    <a:pt x="943" y="158"/>
                    <a:pt x="1059" y="135"/>
                  </a:cubicBezTo>
                  <a:cubicBezTo>
                    <a:pt x="1271" y="135"/>
                    <a:pt x="1558" y="116"/>
                    <a:pt x="1830" y="116"/>
                  </a:cubicBezTo>
                  <a:cubicBezTo>
                    <a:pt x="2117" y="116"/>
                    <a:pt x="2385" y="98"/>
                    <a:pt x="2597" y="98"/>
                  </a:cubicBezTo>
                  <a:close/>
                  <a:moveTo>
                    <a:pt x="1830" y="1"/>
                  </a:moveTo>
                  <a:cubicBezTo>
                    <a:pt x="1539" y="19"/>
                    <a:pt x="1271" y="19"/>
                    <a:pt x="1059" y="42"/>
                  </a:cubicBezTo>
                  <a:cubicBezTo>
                    <a:pt x="943" y="42"/>
                    <a:pt x="846" y="61"/>
                    <a:pt x="768" y="61"/>
                  </a:cubicBezTo>
                  <a:cubicBezTo>
                    <a:pt x="731" y="61"/>
                    <a:pt x="712" y="61"/>
                    <a:pt x="694" y="79"/>
                  </a:cubicBezTo>
                  <a:cubicBezTo>
                    <a:pt x="652" y="79"/>
                    <a:pt x="634" y="79"/>
                    <a:pt x="615" y="98"/>
                  </a:cubicBezTo>
                  <a:cubicBezTo>
                    <a:pt x="578" y="116"/>
                    <a:pt x="518" y="195"/>
                    <a:pt x="444" y="292"/>
                  </a:cubicBezTo>
                  <a:cubicBezTo>
                    <a:pt x="366" y="407"/>
                    <a:pt x="287" y="560"/>
                    <a:pt x="232" y="736"/>
                  </a:cubicBezTo>
                  <a:cubicBezTo>
                    <a:pt x="74" y="1101"/>
                    <a:pt x="1" y="1637"/>
                    <a:pt x="116" y="2274"/>
                  </a:cubicBezTo>
                  <a:cubicBezTo>
                    <a:pt x="366" y="3545"/>
                    <a:pt x="791" y="4256"/>
                    <a:pt x="791" y="4256"/>
                  </a:cubicBezTo>
                  <a:lnTo>
                    <a:pt x="809" y="4275"/>
                  </a:lnTo>
                  <a:lnTo>
                    <a:pt x="1830" y="4141"/>
                  </a:lnTo>
                  <a:lnTo>
                    <a:pt x="1830" y="4085"/>
                  </a:lnTo>
                  <a:cubicBezTo>
                    <a:pt x="1830" y="4085"/>
                    <a:pt x="1636" y="3004"/>
                    <a:pt x="1983" y="1909"/>
                  </a:cubicBezTo>
                  <a:cubicBezTo>
                    <a:pt x="2154" y="1350"/>
                    <a:pt x="2385" y="943"/>
                    <a:pt x="2579" y="675"/>
                  </a:cubicBezTo>
                  <a:cubicBezTo>
                    <a:pt x="2676" y="541"/>
                    <a:pt x="2754" y="444"/>
                    <a:pt x="2828" y="366"/>
                  </a:cubicBezTo>
                  <a:lnTo>
                    <a:pt x="2907" y="292"/>
                  </a:lnTo>
                  <a:lnTo>
                    <a:pt x="2944" y="250"/>
                  </a:lnTo>
                  <a:cubicBezTo>
                    <a:pt x="2970" y="244"/>
                    <a:pt x="2996" y="242"/>
                    <a:pt x="3019" y="242"/>
                  </a:cubicBezTo>
                  <a:cubicBezTo>
                    <a:pt x="3066" y="242"/>
                    <a:pt x="3101" y="250"/>
                    <a:pt x="3101" y="250"/>
                  </a:cubicBezTo>
                  <a:lnTo>
                    <a:pt x="3156" y="250"/>
                  </a:lnTo>
                  <a:lnTo>
                    <a:pt x="3156" y="213"/>
                  </a:lnTo>
                  <a:cubicBezTo>
                    <a:pt x="3156" y="213"/>
                    <a:pt x="3175" y="176"/>
                    <a:pt x="3156" y="116"/>
                  </a:cubicBezTo>
                  <a:cubicBezTo>
                    <a:pt x="3138" y="79"/>
                    <a:pt x="3101" y="42"/>
                    <a:pt x="3022" y="19"/>
                  </a:cubicBezTo>
                  <a:lnTo>
                    <a:pt x="2962" y="19"/>
                  </a:lnTo>
                  <a:cubicBezTo>
                    <a:pt x="2944" y="1"/>
                    <a:pt x="2907" y="1"/>
                    <a:pt x="28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944472" y="1118659"/>
              <a:ext cx="976513" cy="732658"/>
            </a:xfrm>
            <a:custGeom>
              <a:avLst/>
              <a:gdLst/>
              <a:ahLst/>
              <a:cxnLst/>
              <a:rect l="l" t="t" r="r" b="b"/>
              <a:pathLst>
                <a:path w="7144" h="5360" extrusionOk="0">
                  <a:moveTo>
                    <a:pt x="2657" y="0"/>
                  </a:moveTo>
                  <a:cubicBezTo>
                    <a:pt x="2657" y="0"/>
                    <a:pt x="2870" y="1174"/>
                    <a:pt x="2542" y="1654"/>
                  </a:cubicBezTo>
                  <a:cubicBezTo>
                    <a:pt x="2195" y="2135"/>
                    <a:pt x="1521" y="2153"/>
                    <a:pt x="1521" y="2153"/>
                  </a:cubicBezTo>
                  <a:cubicBezTo>
                    <a:pt x="1521" y="2153"/>
                    <a:pt x="1318" y="1886"/>
                    <a:pt x="975" y="1886"/>
                  </a:cubicBezTo>
                  <a:cubicBezTo>
                    <a:pt x="858" y="1886"/>
                    <a:pt x="725" y="1917"/>
                    <a:pt x="578" y="2001"/>
                  </a:cubicBezTo>
                  <a:cubicBezTo>
                    <a:pt x="1" y="2329"/>
                    <a:pt x="135" y="3156"/>
                    <a:pt x="541" y="3387"/>
                  </a:cubicBezTo>
                  <a:cubicBezTo>
                    <a:pt x="661" y="3447"/>
                    <a:pt x="777" y="3469"/>
                    <a:pt x="883" y="3469"/>
                  </a:cubicBezTo>
                  <a:cubicBezTo>
                    <a:pt x="1151" y="3469"/>
                    <a:pt x="1350" y="3332"/>
                    <a:pt x="1350" y="3332"/>
                  </a:cubicBezTo>
                  <a:lnTo>
                    <a:pt x="1350" y="3332"/>
                  </a:lnTo>
                  <a:cubicBezTo>
                    <a:pt x="1350" y="3332"/>
                    <a:pt x="1211" y="3812"/>
                    <a:pt x="1812" y="4427"/>
                  </a:cubicBezTo>
                  <a:cubicBezTo>
                    <a:pt x="2272" y="4886"/>
                    <a:pt x="3065" y="5359"/>
                    <a:pt x="4122" y="5359"/>
                  </a:cubicBezTo>
                  <a:cubicBezTo>
                    <a:pt x="4478" y="5359"/>
                    <a:pt x="4864" y="5305"/>
                    <a:pt x="5277" y="5180"/>
                  </a:cubicBezTo>
                  <a:cubicBezTo>
                    <a:pt x="6931" y="4676"/>
                    <a:pt x="7144" y="3174"/>
                    <a:pt x="6950" y="2213"/>
                  </a:cubicBezTo>
                  <a:cubicBezTo>
                    <a:pt x="6779" y="1252"/>
                    <a:pt x="6719" y="213"/>
                    <a:pt x="6719" y="213"/>
                  </a:cubicBezTo>
                  <a:cubicBezTo>
                    <a:pt x="6719" y="213"/>
                    <a:pt x="6336" y="157"/>
                    <a:pt x="5789" y="157"/>
                  </a:cubicBezTo>
                  <a:cubicBezTo>
                    <a:pt x="5420" y="157"/>
                    <a:pt x="4975" y="182"/>
                    <a:pt x="4524" y="268"/>
                  </a:cubicBezTo>
                  <a:cubicBezTo>
                    <a:pt x="4330" y="302"/>
                    <a:pt x="4147" y="316"/>
                    <a:pt x="3977" y="316"/>
                  </a:cubicBezTo>
                  <a:cubicBezTo>
                    <a:pt x="3169" y="316"/>
                    <a:pt x="2657" y="0"/>
                    <a:pt x="2657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960328" y="1105400"/>
              <a:ext cx="955053" cy="753435"/>
            </a:xfrm>
            <a:custGeom>
              <a:avLst/>
              <a:gdLst/>
              <a:ahLst/>
              <a:cxnLst/>
              <a:rect l="l" t="t" r="r" b="b"/>
              <a:pathLst>
                <a:path w="6987" h="5512" extrusionOk="0">
                  <a:moveTo>
                    <a:pt x="2597" y="171"/>
                  </a:moveTo>
                  <a:lnTo>
                    <a:pt x="2597" y="171"/>
                  </a:lnTo>
                  <a:cubicBezTo>
                    <a:pt x="2688" y="219"/>
                    <a:pt x="3121" y="458"/>
                    <a:pt x="3814" y="458"/>
                  </a:cubicBezTo>
                  <a:cubicBezTo>
                    <a:pt x="3995" y="458"/>
                    <a:pt x="4193" y="442"/>
                    <a:pt x="4408" y="402"/>
                  </a:cubicBezTo>
                  <a:cubicBezTo>
                    <a:pt x="4854" y="324"/>
                    <a:pt x="5287" y="301"/>
                    <a:pt x="5647" y="301"/>
                  </a:cubicBezTo>
                  <a:cubicBezTo>
                    <a:pt x="6157" y="301"/>
                    <a:pt x="6520" y="347"/>
                    <a:pt x="6566" y="347"/>
                  </a:cubicBezTo>
                  <a:cubicBezTo>
                    <a:pt x="6566" y="402"/>
                    <a:pt x="6603" y="1386"/>
                    <a:pt x="6797" y="2310"/>
                  </a:cubicBezTo>
                  <a:cubicBezTo>
                    <a:pt x="6871" y="2791"/>
                    <a:pt x="6871" y="3387"/>
                    <a:pt x="6640" y="3946"/>
                  </a:cubicBezTo>
                  <a:cubicBezTo>
                    <a:pt x="6409" y="4487"/>
                    <a:pt x="5970" y="4967"/>
                    <a:pt x="5161" y="5217"/>
                  </a:cubicBezTo>
                  <a:cubicBezTo>
                    <a:pt x="4736" y="5352"/>
                    <a:pt x="4340" y="5410"/>
                    <a:pt x="3978" y="5410"/>
                  </a:cubicBezTo>
                  <a:cubicBezTo>
                    <a:pt x="2943" y="5410"/>
                    <a:pt x="2174" y="4942"/>
                    <a:pt x="1733" y="4487"/>
                  </a:cubicBezTo>
                  <a:cubicBezTo>
                    <a:pt x="1442" y="4196"/>
                    <a:pt x="1326" y="3928"/>
                    <a:pt x="1289" y="3734"/>
                  </a:cubicBezTo>
                  <a:cubicBezTo>
                    <a:pt x="1252" y="3544"/>
                    <a:pt x="1289" y="3429"/>
                    <a:pt x="1289" y="3429"/>
                  </a:cubicBezTo>
                  <a:lnTo>
                    <a:pt x="1326" y="3290"/>
                  </a:lnTo>
                  <a:lnTo>
                    <a:pt x="1211" y="3368"/>
                  </a:lnTo>
                  <a:cubicBezTo>
                    <a:pt x="1211" y="3368"/>
                    <a:pt x="1021" y="3508"/>
                    <a:pt x="772" y="3508"/>
                  </a:cubicBezTo>
                  <a:cubicBezTo>
                    <a:pt x="675" y="3508"/>
                    <a:pt x="569" y="3487"/>
                    <a:pt x="462" y="3429"/>
                  </a:cubicBezTo>
                  <a:cubicBezTo>
                    <a:pt x="268" y="3332"/>
                    <a:pt x="134" y="3082"/>
                    <a:pt x="116" y="2828"/>
                  </a:cubicBezTo>
                  <a:cubicBezTo>
                    <a:pt x="116" y="2560"/>
                    <a:pt x="213" y="2292"/>
                    <a:pt x="481" y="2135"/>
                  </a:cubicBezTo>
                  <a:cubicBezTo>
                    <a:pt x="615" y="2059"/>
                    <a:pt x="735" y="2030"/>
                    <a:pt x="841" y="2030"/>
                  </a:cubicBezTo>
                  <a:cubicBezTo>
                    <a:pt x="947" y="2030"/>
                    <a:pt x="1040" y="2059"/>
                    <a:pt x="1118" y="2098"/>
                  </a:cubicBezTo>
                  <a:cubicBezTo>
                    <a:pt x="1271" y="2176"/>
                    <a:pt x="1368" y="2273"/>
                    <a:pt x="1368" y="2273"/>
                  </a:cubicBezTo>
                  <a:lnTo>
                    <a:pt x="1386" y="2292"/>
                  </a:lnTo>
                  <a:lnTo>
                    <a:pt x="1405" y="2292"/>
                  </a:lnTo>
                  <a:cubicBezTo>
                    <a:pt x="1405" y="2292"/>
                    <a:pt x="2098" y="2292"/>
                    <a:pt x="2463" y="1788"/>
                  </a:cubicBezTo>
                  <a:cubicBezTo>
                    <a:pt x="2638" y="1520"/>
                    <a:pt x="2675" y="1095"/>
                    <a:pt x="2657" y="749"/>
                  </a:cubicBezTo>
                  <a:cubicBezTo>
                    <a:pt x="2657" y="444"/>
                    <a:pt x="2620" y="250"/>
                    <a:pt x="2597" y="171"/>
                  </a:cubicBezTo>
                  <a:close/>
                  <a:moveTo>
                    <a:pt x="2463" y="0"/>
                  </a:moveTo>
                  <a:lnTo>
                    <a:pt x="2481" y="116"/>
                  </a:lnTo>
                  <a:cubicBezTo>
                    <a:pt x="2481" y="116"/>
                    <a:pt x="2541" y="402"/>
                    <a:pt x="2560" y="749"/>
                  </a:cubicBezTo>
                  <a:cubicBezTo>
                    <a:pt x="2560" y="1095"/>
                    <a:pt x="2541" y="1502"/>
                    <a:pt x="2366" y="1733"/>
                  </a:cubicBezTo>
                  <a:cubicBezTo>
                    <a:pt x="2061" y="2176"/>
                    <a:pt x="1442" y="2195"/>
                    <a:pt x="1405" y="2195"/>
                  </a:cubicBezTo>
                  <a:cubicBezTo>
                    <a:pt x="1386" y="2176"/>
                    <a:pt x="1326" y="2079"/>
                    <a:pt x="1174" y="2001"/>
                  </a:cubicBezTo>
                  <a:cubicBezTo>
                    <a:pt x="1077" y="1964"/>
                    <a:pt x="966" y="1935"/>
                    <a:pt x="841" y="1935"/>
                  </a:cubicBezTo>
                  <a:cubicBezTo>
                    <a:pt x="716" y="1935"/>
                    <a:pt x="578" y="1964"/>
                    <a:pt x="425" y="2042"/>
                  </a:cubicBezTo>
                  <a:cubicBezTo>
                    <a:pt x="116" y="2213"/>
                    <a:pt x="0" y="2541"/>
                    <a:pt x="19" y="2828"/>
                  </a:cubicBezTo>
                  <a:cubicBezTo>
                    <a:pt x="37" y="3119"/>
                    <a:pt x="171" y="3405"/>
                    <a:pt x="402" y="3521"/>
                  </a:cubicBezTo>
                  <a:cubicBezTo>
                    <a:pt x="543" y="3592"/>
                    <a:pt x="673" y="3616"/>
                    <a:pt x="787" y="3616"/>
                  </a:cubicBezTo>
                  <a:cubicBezTo>
                    <a:pt x="985" y="3616"/>
                    <a:pt x="1130" y="3541"/>
                    <a:pt x="1192" y="3502"/>
                  </a:cubicBezTo>
                  <a:lnTo>
                    <a:pt x="1192" y="3502"/>
                  </a:lnTo>
                  <a:cubicBezTo>
                    <a:pt x="1174" y="3544"/>
                    <a:pt x="1155" y="3600"/>
                    <a:pt x="1192" y="3752"/>
                  </a:cubicBezTo>
                  <a:cubicBezTo>
                    <a:pt x="1234" y="3965"/>
                    <a:pt x="1368" y="4256"/>
                    <a:pt x="1673" y="4561"/>
                  </a:cubicBezTo>
                  <a:cubicBezTo>
                    <a:pt x="2122" y="5038"/>
                    <a:pt x="2933" y="5512"/>
                    <a:pt x="4008" y="5512"/>
                  </a:cubicBezTo>
                  <a:cubicBezTo>
                    <a:pt x="4370" y="5512"/>
                    <a:pt x="4762" y="5458"/>
                    <a:pt x="5180" y="5332"/>
                  </a:cubicBezTo>
                  <a:cubicBezTo>
                    <a:pt x="6025" y="5064"/>
                    <a:pt x="6506" y="4542"/>
                    <a:pt x="6737" y="3983"/>
                  </a:cubicBezTo>
                  <a:cubicBezTo>
                    <a:pt x="6986" y="3405"/>
                    <a:pt x="6986" y="2791"/>
                    <a:pt x="6894" y="2292"/>
                  </a:cubicBezTo>
                  <a:cubicBezTo>
                    <a:pt x="6700" y="1349"/>
                    <a:pt x="6663" y="310"/>
                    <a:pt x="6663" y="310"/>
                  </a:cubicBezTo>
                  <a:lnTo>
                    <a:pt x="6663" y="250"/>
                  </a:lnTo>
                  <a:lnTo>
                    <a:pt x="6603" y="250"/>
                  </a:lnTo>
                  <a:cubicBezTo>
                    <a:pt x="6603" y="250"/>
                    <a:pt x="6241" y="205"/>
                    <a:pt x="5715" y="205"/>
                  </a:cubicBezTo>
                  <a:cubicBezTo>
                    <a:pt x="5334" y="205"/>
                    <a:pt x="4867" y="228"/>
                    <a:pt x="4390" y="310"/>
                  </a:cubicBezTo>
                  <a:cubicBezTo>
                    <a:pt x="4196" y="343"/>
                    <a:pt x="4014" y="357"/>
                    <a:pt x="3845" y="357"/>
                  </a:cubicBezTo>
                  <a:cubicBezTo>
                    <a:pt x="3056" y="357"/>
                    <a:pt x="2560" y="56"/>
                    <a:pt x="2560" y="56"/>
                  </a:cubicBezTo>
                  <a:lnTo>
                    <a:pt x="246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6015278" y="1428674"/>
              <a:ext cx="110582" cy="110719"/>
            </a:xfrm>
            <a:custGeom>
              <a:avLst/>
              <a:gdLst/>
              <a:ahLst/>
              <a:cxnLst/>
              <a:rect l="l" t="t" r="r" b="b"/>
              <a:pathLst>
                <a:path w="809" h="810" extrusionOk="0">
                  <a:moveTo>
                    <a:pt x="407" y="1"/>
                  </a:moveTo>
                  <a:cubicBezTo>
                    <a:pt x="176" y="1"/>
                    <a:pt x="0" y="195"/>
                    <a:pt x="0" y="407"/>
                  </a:cubicBezTo>
                  <a:cubicBezTo>
                    <a:pt x="0" y="638"/>
                    <a:pt x="176" y="809"/>
                    <a:pt x="407" y="809"/>
                  </a:cubicBezTo>
                  <a:cubicBezTo>
                    <a:pt x="619" y="809"/>
                    <a:pt x="809" y="638"/>
                    <a:pt x="809" y="407"/>
                  </a:cubicBezTo>
                  <a:cubicBezTo>
                    <a:pt x="809" y="195"/>
                    <a:pt x="619" y="1"/>
                    <a:pt x="407" y="1"/>
                  </a:cubicBezTo>
                  <a:close/>
                </a:path>
              </a:pathLst>
            </a:custGeom>
            <a:solidFill>
              <a:srgbClr val="FFC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6007623" y="1423616"/>
              <a:ext cx="123978" cy="123978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63" y="98"/>
                  </a:moveTo>
                  <a:cubicBezTo>
                    <a:pt x="657" y="98"/>
                    <a:pt x="809" y="250"/>
                    <a:pt x="809" y="444"/>
                  </a:cubicBezTo>
                  <a:cubicBezTo>
                    <a:pt x="809" y="639"/>
                    <a:pt x="657" y="791"/>
                    <a:pt x="463" y="791"/>
                  </a:cubicBezTo>
                  <a:cubicBezTo>
                    <a:pt x="269" y="791"/>
                    <a:pt x="116" y="639"/>
                    <a:pt x="116" y="444"/>
                  </a:cubicBezTo>
                  <a:cubicBezTo>
                    <a:pt x="116" y="250"/>
                    <a:pt x="269" y="98"/>
                    <a:pt x="463" y="98"/>
                  </a:cubicBezTo>
                  <a:close/>
                  <a:moveTo>
                    <a:pt x="463" y="1"/>
                  </a:moveTo>
                  <a:cubicBezTo>
                    <a:pt x="213" y="1"/>
                    <a:pt x="1" y="195"/>
                    <a:pt x="1" y="444"/>
                  </a:cubicBezTo>
                  <a:cubicBezTo>
                    <a:pt x="1" y="694"/>
                    <a:pt x="213" y="906"/>
                    <a:pt x="463" y="906"/>
                  </a:cubicBezTo>
                  <a:cubicBezTo>
                    <a:pt x="712" y="906"/>
                    <a:pt x="906" y="694"/>
                    <a:pt x="906" y="444"/>
                  </a:cubicBezTo>
                  <a:cubicBezTo>
                    <a:pt x="906" y="195"/>
                    <a:pt x="712" y="1"/>
                    <a:pt x="46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6420701" y="1352947"/>
              <a:ext cx="47431" cy="91719"/>
            </a:xfrm>
            <a:custGeom>
              <a:avLst/>
              <a:gdLst/>
              <a:ahLst/>
              <a:cxnLst/>
              <a:rect l="l" t="t" r="r" b="b"/>
              <a:pathLst>
                <a:path w="347" h="671" extrusionOk="0">
                  <a:moveTo>
                    <a:pt x="176" y="0"/>
                  </a:moveTo>
                  <a:cubicBezTo>
                    <a:pt x="79" y="0"/>
                    <a:pt x="0" y="153"/>
                    <a:pt x="0" y="324"/>
                  </a:cubicBezTo>
                  <a:cubicBezTo>
                    <a:pt x="0" y="518"/>
                    <a:pt x="79" y="670"/>
                    <a:pt x="176" y="670"/>
                  </a:cubicBezTo>
                  <a:cubicBezTo>
                    <a:pt x="268" y="670"/>
                    <a:pt x="347" y="518"/>
                    <a:pt x="347" y="324"/>
                  </a:cubicBezTo>
                  <a:cubicBezTo>
                    <a:pt x="347" y="153"/>
                    <a:pt x="268" y="0"/>
                    <a:pt x="17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6749715" y="1352947"/>
              <a:ext cx="50029" cy="91719"/>
            </a:xfrm>
            <a:custGeom>
              <a:avLst/>
              <a:gdLst/>
              <a:ahLst/>
              <a:cxnLst/>
              <a:rect l="l" t="t" r="r" b="b"/>
              <a:pathLst>
                <a:path w="366" h="671" extrusionOk="0">
                  <a:moveTo>
                    <a:pt x="195" y="0"/>
                  </a:moveTo>
                  <a:cubicBezTo>
                    <a:pt x="98" y="0"/>
                    <a:pt x="1" y="153"/>
                    <a:pt x="1" y="324"/>
                  </a:cubicBezTo>
                  <a:cubicBezTo>
                    <a:pt x="1" y="518"/>
                    <a:pt x="98" y="670"/>
                    <a:pt x="195" y="670"/>
                  </a:cubicBezTo>
                  <a:cubicBezTo>
                    <a:pt x="287" y="670"/>
                    <a:pt x="366" y="518"/>
                    <a:pt x="366" y="324"/>
                  </a:cubicBezTo>
                  <a:cubicBezTo>
                    <a:pt x="366" y="153"/>
                    <a:pt x="287" y="0"/>
                    <a:pt x="1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662643" y="1423616"/>
              <a:ext cx="55633" cy="75180"/>
            </a:xfrm>
            <a:custGeom>
              <a:avLst/>
              <a:gdLst/>
              <a:ahLst/>
              <a:cxnLst/>
              <a:rect l="l" t="t" r="r" b="b"/>
              <a:pathLst>
                <a:path w="407" h="550" extrusionOk="0">
                  <a:moveTo>
                    <a:pt x="97" y="1"/>
                  </a:moveTo>
                  <a:cubicBezTo>
                    <a:pt x="79" y="1"/>
                    <a:pt x="42" y="19"/>
                    <a:pt x="42" y="38"/>
                  </a:cubicBezTo>
                  <a:cubicBezTo>
                    <a:pt x="42" y="79"/>
                    <a:pt x="60" y="98"/>
                    <a:pt x="97" y="98"/>
                  </a:cubicBezTo>
                  <a:cubicBezTo>
                    <a:pt x="97" y="98"/>
                    <a:pt x="139" y="98"/>
                    <a:pt x="194" y="135"/>
                  </a:cubicBezTo>
                  <a:cubicBezTo>
                    <a:pt x="254" y="153"/>
                    <a:pt x="291" y="213"/>
                    <a:pt x="291" y="310"/>
                  </a:cubicBezTo>
                  <a:cubicBezTo>
                    <a:pt x="291" y="347"/>
                    <a:pt x="273" y="384"/>
                    <a:pt x="254" y="407"/>
                  </a:cubicBezTo>
                  <a:cubicBezTo>
                    <a:pt x="231" y="426"/>
                    <a:pt x="213" y="444"/>
                    <a:pt x="176" y="444"/>
                  </a:cubicBezTo>
                  <a:cubicBezTo>
                    <a:pt x="163" y="451"/>
                    <a:pt x="148" y="453"/>
                    <a:pt x="134" y="453"/>
                  </a:cubicBezTo>
                  <a:cubicBezTo>
                    <a:pt x="105" y="453"/>
                    <a:pt x="79" y="444"/>
                    <a:pt x="79" y="444"/>
                  </a:cubicBezTo>
                  <a:cubicBezTo>
                    <a:pt x="42" y="444"/>
                    <a:pt x="23" y="463"/>
                    <a:pt x="23" y="481"/>
                  </a:cubicBezTo>
                  <a:cubicBezTo>
                    <a:pt x="0" y="523"/>
                    <a:pt x="23" y="541"/>
                    <a:pt x="60" y="541"/>
                  </a:cubicBezTo>
                  <a:cubicBezTo>
                    <a:pt x="60" y="541"/>
                    <a:pt x="95" y="550"/>
                    <a:pt x="140" y="550"/>
                  </a:cubicBezTo>
                  <a:cubicBezTo>
                    <a:pt x="163" y="550"/>
                    <a:pt x="188" y="548"/>
                    <a:pt x="213" y="541"/>
                  </a:cubicBezTo>
                  <a:cubicBezTo>
                    <a:pt x="254" y="541"/>
                    <a:pt x="291" y="523"/>
                    <a:pt x="328" y="481"/>
                  </a:cubicBezTo>
                  <a:cubicBezTo>
                    <a:pt x="370" y="444"/>
                    <a:pt x="388" y="384"/>
                    <a:pt x="388" y="310"/>
                  </a:cubicBezTo>
                  <a:cubicBezTo>
                    <a:pt x="407" y="176"/>
                    <a:pt x="328" y="79"/>
                    <a:pt x="254" y="38"/>
                  </a:cubicBezTo>
                  <a:cubicBezTo>
                    <a:pt x="176" y="1"/>
                    <a:pt x="97" y="1"/>
                    <a:pt x="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6458701" y="1497293"/>
              <a:ext cx="282948" cy="180567"/>
            </a:xfrm>
            <a:custGeom>
              <a:avLst/>
              <a:gdLst/>
              <a:ahLst/>
              <a:cxnLst/>
              <a:rect l="l" t="t" r="r" b="b"/>
              <a:pathLst>
                <a:path w="2070" h="1321" extrusionOk="0">
                  <a:moveTo>
                    <a:pt x="206" y="1"/>
                  </a:moveTo>
                  <a:cubicBezTo>
                    <a:pt x="47" y="1"/>
                    <a:pt x="0" y="610"/>
                    <a:pt x="300" y="964"/>
                  </a:cubicBezTo>
                  <a:cubicBezTo>
                    <a:pt x="499" y="1213"/>
                    <a:pt x="795" y="1320"/>
                    <a:pt x="1079" y="1320"/>
                  </a:cubicBezTo>
                  <a:cubicBezTo>
                    <a:pt x="1211" y="1320"/>
                    <a:pt x="1340" y="1297"/>
                    <a:pt x="1455" y="1255"/>
                  </a:cubicBezTo>
                  <a:cubicBezTo>
                    <a:pt x="1820" y="1116"/>
                    <a:pt x="1996" y="885"/>
                    <a:pt x="2033" y="696"/>
                  </a:cubicBezTo>
                  <a:cubicBezTo>
                    <a:pt x="2070" y="501"/>
                    <a:pt x="1977" y="483"/>
                    <a:pt x="1839" y="446"/>
                  </a:cubicBezTo>
                  <a:cubicBezTo>
                    <a:pt x="1705" y="404"/>
                    <a:pt x="1187" y="289"/>
                    <a:pt x="1187" y="289"/>
                  </a:cubicBezTo>
                  <a:cubicBezTo>
                    <a:pt x="744" y="192"/>
                    <a:pt x="379" y="21"/>
                    <a:pt x="221" y="2"/>
                  </a:cubicBez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C5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6463075" y="1489364"/>
              <a:ext cx="284315" cy="195603"/>
            </a:xfrm>
            <a:custGeom>
              <a:avLst/>
              <a:gdLst/>
              <a:ahLst/>
              <a:cxnLst/>
              <a:rect l="l" t="t" r="r" b="b"/>
              <a:pathLst>
                <a:path w="2080" h="1431" extrusionOk="0">
                  <a:moveTo>
                    <a:pt x="171" y="97"/>
                  </a:moveTo>
                  <a:cubicBezTo>
                    <a:pt x="250" y="116"/>
                    <a:pt x="384" y="176"/>
                    <a:pt x="559" y="231"/>
                  </a:cubicBezTo>
                  <a:cubicBezTo>
                    <a:pt x="712" y="291"/>
                    <a:pt x="924" y="347"/>
                    <a:pt x="1137" y="407"/>
                  </a:cubicBezTo>
                  <a:cubicBezTo>
                    <a:pt x="1137" y="407"/>
                    <a:pt x="1271" y="425"/>
                    <a:pt x="1405" y="462"/>
                  </a:cubicBezTo>
                  <a:cubicBezTo>
                    <a:pt x="1557" y="504"/>
                    <a:pt x="1733" y="541"/>
                    <a:pt x="1788" y="559"/>
                  </a:cubicBezTo>
                  <a:cubicBezTo>
                    <a:pt x="1848" y="578"/>
                    <a:pt x="1904" y="596"/>
                    <a:pt x="1922" y="620"/>
                  </a:cubicBezTo>
                  <a:cubicBezTo>
                    <a:pt x="1964" y="638"/>
                    <a:pt x="1964" y="657"/>
                    <a:pt x="1945" y="754"/>
                  </a:cubicBezTo>
                  <a:cubicBezTo>
                    <a:pt x="1922" y="906"/>
                    <a:pt x="1751" y="1137"/>
                    <a:pt x="1405" y="1271"/>
                  </a:cubicBezTo>
                  <a:cubicBezTo>
                    <a:pt x="1299" y="1306"/>
                    <a:pt x="1182" y="1326"/>
                    <a:pt x="1063" y="1326"/>
                  </a:cubicBezTo>
                  <a:cubicBezTo>
                    <a:pt x="792" y="1326"/>
                    <a:pt x="507" y="1225"/>
                    <a:pt x="305" y="985"/>
                  </a:cubicBezTo>
                  <a:cubicBezTo>
                    <a:pt x="152" y="827"/>
                    <a:pt x="97" y="578"/>
                    <a:pt x="97" y="389"/>
                  </a:cubicBezTo>
                  <a:cubicBezTo>
                    <a:pt x="97" y="291"/>
                    <a:pt x="116" y="213"/>
                    <a:pt x="134" y="158"/>
                  </a:cubicBezTo>
                  <a:cubicBezTo>
                    <a:pt x="134" y="134"/>
                    <a:pt x="152" y="116"/>
                    <a:pt x="171" y="116"/>
                  </a:cubicBezTo>
                  <a:lnTo>
                    <a:pt x="171" y="97"/>
                  </a:lnTo>
                  <a:close/>
                  <a:moveTo>
                    <a:pt x="189" y="0"/>
                  </a:moveTo>
                  <a:cubicBezTo>
                    <a:pt x="152" y="0"/>
                    <a:pt x="116" y="0"/>
                    <a:pt x="97" y="42"/>
                  </a:cubicBezTo>
                  <a:cubicBezTo>
                    <a:pt x="74" y="60"/>
                    <a:pt x="55" y="79"/>
                    <a:pt x="37" y="116"/>
                  </a:cubicBezTo>
                  <a:cubicBezTo>
                    <a:pt x="0" y="194"/>
                    <a:pt x="0" y="291"/>
                    <a:pt x="0" y="389"/>
                  </a:cubicBezTo>
                  <a:cubicBezTo>
                    <a:pt x="0" y="596"/>
                    <a:pt x="55" y="869"/>
                    <a:pt x="213" y="1059"/>
                  </a:cubicBezTo>
                  <a:cubicBezTo>
                    <a:pt x="438" y="1316"/>
                    <a:pt x="760" y="1430"/>
                    <a:pt x="1064" y="1430"/>
                  </a:cubicBezTo>
                  <a:cubicBezTo>
                    <a:pt x="1197" y="1430"/>
                    <a:pt x="1325" y="1409"/>
                    <a:pt x="1442" y="1368"/>
                  </a:cubicBezTo>
                  <a:cubicBezTo>
                    <a:pt x="1830" y="1216"/>
                    <a:pt x="2019" y="985"/>
                    <a:pt x="2061" y="772"/>
                  </a:cubicBezTo>
                  <a:cubicBezTo>
                    <a:pt x="2079" y="657"/>
                    <a:pt x="2061" y="578"/>
                    <a:pt x="2001" y="541"/>
                  </a:cubicBezTo>
                  <a:cubicBezTo>
                    <a:pt x="1945" y="481"/>
                    <a:pt x="1885" y="481"/>
                    <a:pt x="1830" y="444"/>
                  </a:cubicBezTo>
                  <a:cubicBezTo>
                    <a:pt x="1751" y="425"/>
                    <a:pt x="1576" y="389"/>
                    <a:pt x="1442" y="365"/>
                  </a:cubicBezTo>
                  <a:cubicBezTo>
                    <a:pt x="1289" y="328"/>
                    <a:pt x="1155" y="291"/>
                    <a:pt x="1155" y="291"/>
                  </a:cubicBezTo>
                  <a:cubicBezTo>
                    <a:pt x="943" y="250"/>
                    <a:pt x="749" y="176"/>
                    <a:pt x="578" y="116"/>
                  </a:cubicBezTo>
                  <a:cubicBezTo>
                    <a:pt x="420" y="79"/>
                    <a:pt x="286" y="19"/>
                    <a:pt x="1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6492054" y="1500026"/>
              <a:ext cx="242078" cy="100057"/>
            </a:xfrm>
            <a:custGeom>
              <a:avLst/>
              <a:gdLst/>
              <a:ahLst/>
              <a:cxnLst/>
              <a:rect l="l" t="t" r="r" b="b"/>
              <a:pathLst>
                <a:path w="1771" h="732" extrusionOk="0">
                  <a:moveTo>
                    <a:pt x="56" y="1"/>
                  </a:moveTo>
                  <a:lnTo>
                    <a:pt x="56" y="1"/>
                  </a:lnTo>
                  <a:cubicBezTo>
                    <a:pt x="19" y="80"/>
                    <a:pt x="1" y="213"/>
                    <a:pt x="74" y="269"/>
                  </a:cubicBezTo>
                  <a:cubicBezTo>
                    <a:pt x="205" y="382"/>
                    <a:pt x="1382" y="732"/>
                    <a:pt x="1581" y="732"/>
                  </a:cubicBezTo>
                  <a:cubicBezTo>
                    <a:pt x="1587" y="732"/>
                    <a:pt x="1591" y="731"/>
                    <a:pt x="1595" y="731"/>
                  </a:cubicBezTo>
                  <a:cubicBezTo>
                    <a:pt x="1673" y="731"/>
                    <a:pt x="1733" y="615"/>
                    <a:pt x="1770" y="518"/>
                  </a:cubicBezTo>
                  <a:cubicBezTo>
                    <a:pt x="1733" y="463"/>
                    <a:pt x="1673" y="445"/>
                    <a:pt x="1595" y="426"/>
                  </a:cubicBezTo>
                  <a:cubicBezTo>
                    <a:pt x="1461" y="384"/>
                    <a:pt x="943" y="269"/>
                    <a:pt x="943" y="269"/>
                  </a:cubicBezTo>
                  <a:cubicBezTo>
                    <a:pt x="555" y="172"/>
                    <a:pt x="232" y="56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6488910" y="1489364"/>
              <a:ext cx="252740" cy="118920"/>
            </a:xfrm>
            <a:custGeom>
              <a:avLst/>
              <a:gdLst/>
              <a:ahLst/>
              <a:cxnLst/>
              <a:rect l="l" t="t" r="r" b="b"/>
              <a:pathLst>
                <a:path w="1849" h="870" extrusionOk="0">
                  <a:moveTo>
                    <a:pt x="116" y="134"/>
                  </a:moveTo>
                  <a:cubicBezTo>
                    <a:pt x="310" y="194"/>
                    <a:pt x="601" y="310"/>
                    <a:pt x="948" y="407"/>
                  </a:cubicBezTo>
                  <a:cubicBezTo>
                    <a:pt x="948" y="407"/>
                    <a:pt x="1082" y="425"/>
                    <a:pt x="1216" y="462"/>
                  </a:cubicBezTo>
                  <a:cubicBezTo>
                    <a:pt x="1368" y="504"/>
                    <a:pt x="1544" y="541"/>
                    <a:pt x="1599" y="559"/>
                  </a:cubicBezTo>
                  <a:cubicBezTo>
                    <a:pt x="1659" y="578"/>
                    <a:pt x="1696" y="596"/>
                    <a:pt x="1733" y="620"/>
                  </a:cubicBezTo>
                  <a:cubicBezTo>
                    <a:pt x="1715" y="638"/>
                    <a:pt x="1696" y="675"/>
                    <a:pt x="1678" y="712"/>
                  </a:cubicBezTo>
                  <a:cubicBezTo>
                    <a:pt x="1659" y="735"/>
                    <a:pt x="1641" y="754"/>
                    <a:pt x="1618" y="772"/>
                  </a:cubicBezTo>
                  <a:cubicBezTo>
                    <a:pt x="1599" y="772"/>
                    <a:pt x="1562" y="772"/>
                    <a:pt x="1525" y="754"/>
                  </a:cubicBezTo>
                  <a:cubicBezTo>
                    <a:pt x="1465" y="754"/>
                    <a:pt x="1410" y="735"/>
                    <a:pt x="1350" y="712"/>
                  </a:cubicBezTo>
                  <a:cubicBezTo>
                    <a:pt x="1216" y="693"/>
                    <a:pt x="1040" y="638"/>
                    <a:pt x="869" y="578"/>
                  </a:cubicBezTo>
                  <a:cubicBezTo>
                    <a:pt x="694" y="541"/>
                    <a:pt x="523" y="481"/>
                    <a:pt x="389" y="425"/>
                  </a:cubicBezTo>
                  <a:cubicBezTo>
                    <a:pt x="329" y="407"/>
                    <a:pt x="273" y="389"/>
                    <a:pt x="213" y="365"/>
                  </a:cubicBezTo>
                  <a:cubicBezTo>
                    <a:pt x="176" y="347"/>
                    <a:pt x="139" y="328"/>
                    <a:pt x="139" y="310"/>
                  </a:cubicBezTo>
                  <a:cubicBezTo>
                    <a:pt x="116" y="291"/>
                    <a:pt x="97" y="250"/>
                    <a:pt x="97" y="213"/>
                  </a:cubicBezTo>
                  <a:cubicBezTo>
                    <a:pt x="97" y="194"/>
                    <a:pt x="116" y="176"/>
                    <a:pt x="116" y="134"/>
                  </a:cubicBezTo>
                  <a:close/>
                  <a:moveTo>
                    <a:pt x="42" y="0"/>
                  </a:moveTo>
                  <a:lnTo>
                    <a:pt x="24" y="60"/>
                  </a:lnTo>
                  <a:cubicBezTo>
                    <a:pt x="0" y="97"/>
                    <a:pt x="0" y="158"/>
                    <a:pt x="0" y="213"/>
                  </a:cubicBezTo>
                  <a:cubicBezTo>
                    <a:pt x="0" y="273"/>
                    <a:pt x="24" y="347"/>
                    <a:pt x="61" y="389"/>
                  </a:cubicBezTo>
                  <a:cubicBezTo>
                    <a:pt x="97" y="425"/>
                    <a:pt x="139" y="425"/>
                    <a:pt x="176" y="462"/>
                  </a:cubicBezTo>
                  <a:cubicBezTo>
                    <a:pt x="213" y="481"/>
                    <a:pt x="292" y="504"/>
                    <a:pt x="347" y="523"/>
                  </a:cubicBezTo>
                  <a:cubicBezTo>
                    <a:pt x="486" y="578"/>
                    <a:pt x="657" y="638"/>
                    <a:pt x="832" y="693"/>
                  </a:cubicBezTo>
                  <a:cubicBezTo>
                    <a:pt x="1003" y="735"/>
                    <a:pt x="1179" y="791"/>
                    <a:pt x="1313" y="809"/>
                  </a:cubicBezTo>
                  <a:cubicBezTo>
                    <a:pt x="1387" y="827"/>
                    <a:pt x="1447" y="851"/>
                    <a:pt x="1502" y="851"/>
                  </a:cubicBezTo>
                  <a:cubicBezTo>
                    <a:pt x="1562" y="869"/>
                    <a:pt x="1599" y="869"/>
                    <a:pt x="1618" y="869"/>
                  </a:cubicBezTo>
                  <a:cubicBezTo>
                    <a:pt x="1696" y="851"/>
                    <a:pt x="1733" y="809"/>
                    <a:pt x="1775" y="772"/>
                  </a:cubicBezTo>
                  <a:cubicBezTo>
                    <a:pt x="1812" y="712"/>
                    <a:pt x="1830" y="657"/>
                    <a:pt x="1849" y="620"/>
                  </a:cubicBezTo>
                  <a:lnTo>
                    <a:pt x="1849" y="578"/>
                  </a:lnTo>
                  <a:lnTo>
                    <a:pt x="1830" y="559"/>
                  </a:lnTo>
                  <a:cubicBezTo>
                    <a:pt x="1793" y="504"/>
                    <a:pt x="1715" y="481"/>
                    <a:pt x="1641" y="444"/>
                  </a:cubicBezTo>
                  <a:cubicBezTo>
                    <a:pt x="1562" y="425"/>
                    <a:pt x="1387" y="389"/>
                    <a:pt x="1253" y="365"/>
                  </a:cubicBezTo>
                  <a:cubicBezTo>
                    <a:pt x="1100" y="328"/>
                    <a:pt x="966" y="291"/>
                    <a:pt x="966" y="291"/>
                  </a:cubicBezTo>
                  <a:cubicBezTo>
                    <a:pt x="601" y="213"/>
                    <a:pt x="273" y="79"/>
                    <a:pt x="79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6486313" y="1592293"/>
              <a:ext cx="197927" cy="85568"/>
            </a:xfrm>
            <a:custGeom>
              <a:avLst/>
              <a:gdLst/>
              <a:ahLst/>
              <a:cxnLst/>
              <a:rect l="l" t="t" r="r" b="b"/>
              <a:pathLst>
                <a:path w="1448" h="626" extrusionOk="0">
                  <a:moveTo>
                    <a:pt x="505" y="1"/>
                  </a:moveTo>
                  <a:cubicBezTo>
                    <a:pt x="274" y="1"/>
                    <a:pt x="98" y="98"/>
                    <a:pt x="1" y="135"/>
                  </a:cubicBezTo>
                  <a:cubicBezTo>
                    <a:pt x="19" y="190"/>
                    <a:pt x="61" y="232"/>
                    <a:pt x="98" y="269"/>
                  </a:cubicBezTo>
                  <a:cubicBezTo>
                    <a:pt x="297" y="518"/>
                    <a:pt x="593" y="625"/>
                    <a:pt x="877" y="625"/>
                  </a:cubicBezTo>
                  <a:cubicBezTo>
                    <a:pt x="1009" y="625"/>
                    <a:pt x="1138" y="602"/>
                    <a:pt x="1253" y="560"/>
                  </a:cubicBezTo>
                  <a:cubicBezTo>
                    <a:pt x="1332" y="537"/>
                    <a:pt x="1387" y="500"/>
                    <a:pt x="1447" y="481"/>
                  </a:cubicBezTo>
                  <a:cubicBezTo>
                    <a:pt x="1369" y="366"/>
                    <a:pt x="1216" y="232"/>
                    <a:pt x="907" y="98"/>
                  </a:cubicBezTo>
                  <a:cubicBezTo>
                    <a:pt x="773" y="19"/>
                    <a:pt x="620" y="1"/>
                    <a:pt x="505" y="1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6476334" y="1584091"/>
              <a:ext cx="218021" cy="100877"/>
            </a:xfrm>
            <a:custGeom>
              <a:avLst/>
              <a:gdLst/>
              <a:ahLst/>
              <a:cxnLst/>
              <a:rect l="l" t="t" r="r" b="b"/>
              <a:pathLst>
                <a:path w="1595" h="738" extrusionOk="0">
                  <a:moveTo>
                    <a:pt x="578" y="116"/>
                  </a:moveTo>
                  <a:cubicBezTo>
                    <a:pt x="693" y="116"/>
                    <a:pt x="827" y="134"/>
                    <a:pt x="961" y="195"/>
                  </a:cubicBezTo>
                  <a:cubicBezTo>
                    <a:pt x="1211" y="310"/>
                    <a:pt x="1345" y="426"/>
                    <a:pt x="1423" y="523"/>
                  </a:cubicBezTo>
                  <a:cubicBezTo>
                    <a:pt x="1386" y="541"/>
                    <a:pt x="1345" y="560"/>
                    <a:pt x="1308" y="578"/>
                  </a:cubicBezTo>
                  <a:cubicBezTo>
                    <a:pt x="1202" y="613"/>
                    <a:pt x="1084" y="633"/>
                    <a:pt x="963" y="633"/>
                  </a:cubicBezTo>
                  <a:cubicBezTo>
                    <a:pt x="687" y="633"/>
                    <a:pt x="397" y="532"/>
                    <a:pt x="208" y="292"/>
                  </a:cubicBezTo>
                  <a:cubicBezTo>
                    <a:pt x="189" y="273"/>
                    <a:pt x="171" y="250"/>
                    <a:pt x="153" y="232"/>
                  </a:cubicBezTo>
                  <a:cubicBezTo>
                    <a:pt x="250" y="176"/>
                    <a:pt x="384" y="116"/>
                    <a:pt x="578" y="116"/>
                  </a:cubicBezTo>
                  <a:close/>
                  <a:moveTo>
                    <a:pt x="578" y="0"/>
                  </a:moveTo>
                  <a:cubicBezTo>
                    <a:pt x="323" y="0"/>
                    <a:pt x="153" y="98"/>
                    <a:pt x="55" y="158"/>
                  </a:cubicBezTo>
                  <a:lnTo>
                    <a:pt x="0" y="195"/>
                  </a:lnTo>
                  <a:lnTo>
                    <a:pt x="37" y="232"/>
                  </a:lnTo>
                  <a:cubicBezTo>
                    <a:pt x="55" y="273"/>
                    <a:pt x="92" y="329"/>
                    <a:pt x="116" y="366"/>
                  </a:cubicBezTo>
                  <a:cubicBezTo>
                    <a:pt x="341" y="623"/>
                    <a:pt x="663" y="737"/>
                    <a:pt x="967" y="737"/>
                  </a:cubicBezTo>
                  <a:cubicBezTo>
                    <a:pt x="1100" y="737"/>
                    <a:pt x="1228" y="716"/>
                    <a:pt x="1345" y="675"/>
                  </a:cubicBezTo>
                  <a:cubicBezTo>
                    <a:pt x="1423" y="638"/>
                    <a:pt x="1479" y="620"/>
                    <a:pt x="1539" y="578"/>
                  </a:cubicBezTo>
                  <a:lnTo>
                    <a:pt x="1594" y="541"/>
                  </a:lnTo>
                  <a:lnTo>
                    <a:pt x="1557" y="504"/>
                  </a:lnTo>
                  <a:cubicBezTo>
                    <a:pt x="1479" y="389"/>
                    <a:pt x="1308" y="232"/>
                    <a:pt x="998" y="98"/>
                  </a:cubicBezTo>
                  <a:cubicBezTo>
                    <a:pt x="846" y="42"/>
                    <a:pt x="712" y="0"/>
                    <a:pt x="57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6354953" y="1239084"/>
              <a:ext cx="155553" cy="69575"/>
            </a:xfrm>
            <a:custGeom>
              <a:avLst/>
              <a:gdLst/>
              <a:ahLst/>
              <a:cxnLst/>
              <a:rect l="l" t="t" r="r" b="b"/>
              <a:pathLst>
                <a:path w="1138" h="509" extrusionOk="0">
                  <a:moveTo>
                    <a:pt x="466" y="0"/>
                  </a:moveTo>
                  <a:cubicBezTo>
                    <a:pt x="445" y="0"/>
                    <a:pt x="424" y="1"/>
                    <a:pt x="403" y="2"/>
                  </a:cubicBezTo>
                  <a:cubicBezTo>
                    <a:pt x="38" y="25"/>
                    <a:pt x="19" y="99"/>
                    <a:pt x="1" y="159"/>
                  </a:cubicBezTo>
                  <a:cubicBezTo>
                    <a:pt x="1" y="214"/>
                    <a:pt x="19" y="348"/>
                    <a:pt x="56" y="427"/>
                  </a:cubicBezTo>
                  <a:cubicBezTo>
                    <a:pt x="73" y="458"/>
                    <a:pt x="91" y="467"/>
                    <a:pt x="108" y="467"/>
                  </a:cubicBezTo>
                  <a:cubicBezTo>
                    <a:pt x="133" y="467"/>
                    <a:pt x="153" y="445"/>
                    <a:pt x="153" y="445"/>
                  </a:cubicBezTo>
                  <a:cubicBezTo>
                    <a:pt x="270" y="365"/>
                    <a:pt x="412" y="333"/>
                    <a:pt x="537" y="333"/>
                  </a:cubicBezTo>
                  <a:cubicBezTo>
                    <a:pt x="620" y="333"/>
                    <a:pt x="696" y="347"/>
                    <a:pt x="749" y="371"/>
                  </a:cubicBezTo>
                  <a:cubicBezTo>
                    <a:pt x="853" y="438"/>
                    <a:pt x="942" y="508"/>
                    <a:pt x="989" y="508"/>
                  </a:cubicBezTo>
                  <a:cubicBezTo>
                    <a:pt x="995" y="508"/>
                    <a:pt x="999" y="507"/>
                    <a:pt x="1004" y="505"/>
                  </a:cubicBezTo>
                  <a:cubicBezTo>
                    <a:pt x="1059" y="464"/>
                    <a:pt x="1138" y="274"/>
                    <a:pt x="1096" y="214"/>
                  </a:cubicBezTo>
                  <a:cubicBezTo>
                    <a:pt x="1079" y="144"/>
                    <a:pt x="822" y="0"/>
                    <a:pt x="466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346752" y="1231019"/>
              <a:ext cx="166352" cy="84201"/>
            </a:xfrm>
            <a:custGeom>
              <a:avLst/>
              <a:gdLst/>
              <a:ahLst/>
              <a:cxnLst/>
              <a:rect l="l" t="t" r="r" b="b"/>
              <a:pathLst>
                <a:path w="1217" h="616" extrusionOk="0">
                  <a:moveTo>
                    <a:pt x="578" y="116"/>
                  </a:moveTo>
                  <a:cubicBezTo>
                    <a:pt x="712" y="116"/>
                    <a:pt x="831" y="146"/>
                    <a:pt x="925" y="176"/>
                  </a:cubicBezTo>
                  <a:cubicBezTo>
                    <a:pt x="985" y="199"/>
                    <a:pt x="1022" y="236"/>
                    <a:pt x="1064" y="255"/>
                  </a:cubicBezTo>
                  <a:cubicBezTo>
                    <a:pt x="1101" y="273"/>
                    <a:pt x="1119" y="292"/>
                    <a:pt x="1119" y="292"/>
                  </a:cubicBezTo>
                  <a:lnTo>
                    <a:pt x="1119" y="333"/>
                  </a:lnTo>
                  <a:cubicBezTo>
                    <a:pt x="1119" y="352"/>
                    <a:pt x="1101" y="389"/>
                    <a:pt x="1101" y="407"/>
                  </a:cubicBezTo>
                  <a:cubicBezTo>
                    <a:pt x="1082" y="449"/>
                    <a:pt x="1082" y="467"/>
                    <a:pt x="1064" y="486"/>
                  </a:cubicBezTo>
                  <a:cubicBezTo>
                    <a:pt x="1040" y="504"/>
                    <a:pt x="1040" y="523"/>
                    <a:pt x="1040" y="523"/>
                  </a:cubicBezTo>
                  <a:lnTo>
                    <a:pt x="1040" y="504"/>
                  </a:lnTo>
                  <a:cubicBezTo>
                    <a:pt x="1022" y="504"/>
                    <a:pt x="1022" y="504"/>
                    <a:pt x="985" y="486"/>
                  </a:cubicBezTo>
                  <a:cubicBezTo>
                    <a:pt x="948" y="467"/>
                    <a:pt x="888" y="430"/>
                    <a:pt x="833" y="389"/>
                  </a:cubicBezTo>
                  <a:cubicBezTo>
                    <a:pt x="754" y="352"/>
                    <a:pt x="638" y="333"/>
                    <a:pt x="523" y="333"/>
                  </a:cubicBezTo>
                  <a:cubicBezTo>
                    <a:pt x="407" y="352"/>
                    <a:pt x="292" y="389"/>
                    <a:pt x="176" y="467"/>
                  </a:cubicBezTo>
                  <a:lnTo>
                    <a:pt x="158" y="467"/>
                  </a:lnTo>
                  <a:cubicBezTo>
                    <a:pt x="158" y="430"/>
                    <a:pt x="139" y="389"/>
                    <a:pt x="116" y="333"/>
                  </a:cubicBezTo>
                  <a:lnTo>
                    <a:pt x="116" y="236"/>
                  </a:lnTo>
                  <a:cubicBezTo>
                    <a:pt x="116" y="199"/>
                    <a:pt x="116" y="199"/>
                    <a:pt x="158" y="176"/>
                  </a:cubicBezTo>
                  <a:cubicBezTo>
                    <a:pt x="195" y="139"/>
                    <a:pt x="292" y="121"/>
                    <a:pt x="486" y="121"/>
                  </a:cubicBezTo>
                  <a:cubicBezTo>
                    <a:pt x="517" y="117"/>
                    <a:pt x="548" y="116"/>
                    <a:pt x="578" y="116"/>
                  </a:cubicBezTo>
                  <a:close/>
                  <a:moveTo>
                    <a:pt x="570" y="0"/>
                  </a:moveTo>
                  <a:cubicBezTo>
                    <a:pt x="536" y="0"/>
                    <a:pt x="500" y="2"/>
                    <a:pt x="463" y="5"/>
                  </a:cubicBezTo>
                  <a:cubicBezTo>
                    <a:pt x="273" y="24"/>
                    <a:pt x="176" y="42"/>
                    <a:pt x="116" y="84"/>
                  </a:cubicBezTo>
                  <a:cubicBezTo>
                    <a:pt x="42" y="121"/>
                    <a:pt x="24" y="176"/>
                    <a:pt x="24" y="218"/>
                  </a:cubicBezTo>
                  <a:cubicBezTo>
                    <a:pt x="1" y="255"/>
                    <a:pt x="24" y="315"/>
                    <a:pt x="24" y="352"/>
                  </a:cubicBezTo>
                  <a:cubicBezTo>
                    <a:pt x="42" y="407"/>
                    <a:pt x="42" y="467"/>
                    <a:pt x="79" y="504"/>
                  </a:cubicBezTo>
                  <a:cubicBezTo>
                    <a:pt x="79" y="546"/>
                    <a:pt x="98" y="564"/>
                    <a:pt x="116" y="564"/>
                  </a:cubicBezTo>
                  <a:cubicBezTo>
                    <a:pt x="158" y="583"/>
                    <a:pt x="176" y="583"/>
                    <a:pt x="195" y="583"/>
                  </a:cubicBezTo>
                  <a:cubicBezTo>
                    <a:pt x="232" y="564"/>
                    <a:pt x="255" y="546"/>
                    <a:pt x="255" y="546"/>
                  </a:cubicBezTo>
                  <a:lnTo>
                    <a:pt x="232" y="546"/>
                  </a:lnTo>
                  <a:cubicBezTo>
                    <a:pt x="329" y="486"/>
                    <a:pt x="444" y="449"/>
                    <a:pt x="541" y="449"/>
                  </a:cubicBezTo>
                  <a:cubicBezTo>
                    <a:pt x="570" y="443"/>
                    <a:pt x="598" y="441"/>
                    <a:pt x="625" y="441"/>
                  </a:cubicBezTo>
                  <a:cubicBezTo>
                    <a:pt x="690" y="441"/>
                    <a:pt x="746" y="454"/>
                    <a:pt x="772" y="467"/>
                  </a:cubicBezTo>
                  <a:cubicBezTo>
                    <a:pt x="833" y="504"/>
                    <a:pt x="888" y="546"/>
                    <a:pt x="948" y="583"/>
                  </a:cubicBezTo>
                  <a:cubicBezTo>
                    <a:pt x="967" y="583"/>
                    <a:pt x="985" y="601"/>
                    <a:pt x="1003" y="601"/>
                  </a:cubicBezTo>
                  <a:cubicBezTo>
                    <a:pt x="1022" y="611"/>
                    <a:pt x="1037" y="615"/>
                    <a:pt x="1052" y="615"/>
                  </a:cubicBezTo>
                  <a:cubicBezTo>
                    <a:pt x="1067" y="615"/>
                    <a:pt x="1082" y="611"/>
                    <a:pt x="1101" y="601"/>
                  </a:cubicBezTo>
                  <a:cubicBezTo>
                    <a:pt x="1119" y="583"/>
                    <a:pt x="1137" y="564"/>
                    <a:pt x="1156" y="546"/>
                  </a:cubicBezTo>
                  <a:cubicBezTo>
                    <a:pt x="1179" y="504"/>
                    <a:pt x="1179" y="486"/>
                    <a:pt x="1198" y="449"/>
                  </a:cubicBezTo>
                  <a:cubicBezTo>
                    <a:pt x="1198" y="407"/>
                    <a:pt x="1216" y="370"/>
                    <a:pt x="1216" y="352"/>
                  </a:cubicBezTo>
                  <a:lnTo>
                    <a:pt x="1216" y="255"/>
                  </a:lnTo>
                  <a:cubicBezTo>
                    <a:pt x="1198" y="218"/>
                    <a:pt x="1156" y="199"/>
                    <a:pt x="1119" y="158"/>
                  </a:cubicBezTo>
                  <a:cubicBezTo>
                    <a:pt x="1082" y="139"/>
                    <a:pt x="1022" y="102"/>
                    <a:pt x="967" y="84"/>
                  </a:cubicBezTo>
                  <a:cubicBezTo>
                    <a:pt x="856" y="34"/>
                    <a:pt x="730" y="0"/>
                    <a:pt x="5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684104" y="1218170"/>
              <a:ext cx="142158" cy="69165"/>
            </a:xfrm>
            <a:custGeom>
              <a:avLst/>
              <a:gdLst/>
              <a:ahLst/>
              <a:cxnLst/>
              <a:rect l="l" t="t" r="r" b="b"/>
              <a:pathLst>
                <a:path w="1040" h="506" extrusionOk="0">
                  <a:moveTo>
                    <a:pt x="454" y="0"/>
                  </a:moveTo>
                  <a:cubicBezTo>
                    <a:pt x="437" y="0"/>
                    <a:pt x="420" y="1"/>
                    <a:pt x="402" y="2"/>
                  </a:cubicBezTo>
                  <a:cubicBezTo>
                    <a:pt x="134" y="2"/>
                    <a:pt x="19" y="136"/>
                    <a:pt x="0" y="196"/>
                  </a:cubicBezTo>
                  <a:cubicBezTo>
                    <a:pt x="0" y="233"/>
                    <a:pt x="19" y="446"/>
                    <a:pt x="97" y="483"/>
                  </a:cubicBezTo>
                  <a:cubicBezTo>
                    <a:pt x="109" y="491"/>
                    <a:pt x="122" y="495"/>
                    <a:pt x="136" y="495"/>
                  </a:cubicBezTo>
                  <a:cubicBezTo>
                    <a:pt x="189" y="495"/>
                    <a:pt x="250" y="446"/>
                    <a:pt x="250" y="446"/>
                  </a:cubicBezTo>
                  <a:cubicBezTo>
                    <a:pt x="322" y="385"/>
                    <a:pt x="434" y="355"/>
                    <a:pt x="535" y="355"/>
                  </a:cubicBezTo>
                  <a:cubicBezTo>
                    <a:pt x="594" y="355"/>
                    <a:pt x="650" y="365"/>
                    <a:pt x="693" y="386"/>
                  </a:cubicBezTo>
                  <a:cubicBezTo>
                    <a:pt x="795" y="438"/>
                    <a:pt x="896" y="505"/>
                    <a:pt x="957" y="505"/>
                  </a:cubicBezTo>
                  <a:cubicBezTo>
                    <a:pt x="965" y="505"/>
                    <a:pt x="973" y="504"/>
                    <a:pt x="980" y="501"/>
                  </a:cubicBezTo>
                  <a:cubicBezTo>
                    <a:pt x="1040" y="483"/>
                    <a:pt x="998" y="252"/>
                    <a:pt x="961" y="178"/>
                  </a:cubicBezTo>
                  <a:cubicBezTo>
                    <a:pt x="944" y="122"/>
                    <a:pt x="708" y="0"/>
                    <a:pt x="454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675902" y="1210789"/>
              <a:ext cx="152956" cy="84201"/>
            </a:xfrm>
            <a:custGeom>
              <a:avLst/>
              <a:gdLst/>
              <a:ahLst/>
              <a:cxnLst/>
              <a:rect l="l" t="t" r="r" b="b"/>
              <a:pathLst>
                <a:path w="1119" h="616" extrusionOk="0">
                  <a:moveTo>
                    <a:pt x="462" y="93"/>
                  </a:moveTo>
                  <a:cubicBezTo>
                    <a:pt x="578" y="93"/>
                    <a:pt x="712" y="116"/>
                    <a:pt x="809" y="153"/>
                  </a:cubicBezTo>
                  <a:cubicBezTo>
                    <a:pt x="869" y="172"/>
                    <a:pt x="906" y="209"/>
                    <a:pt x="943" y="232"/>
                  </a:cubicBezTo>
                  <a:cubicBezTo>
                    <a:pt x="966" y="250"/>
                    <a:pt x="984" y="269"/>
                    <a:pt x="984" y="269"/>
                  </a:cubicBezTo>
                  <a:cubicBezTo>
                    <a:pt x="1003" y="269"/>
                    <a:pt x="1003" y="347"/>
                    <a:pt x="1021" y="421"/>
                  </a:cubicBezTo>
                  <a:lnTo>
                    <a:pt x="1021" y="500"/>
                  </a:lnTo>
                  <a:lnTo>
                    <a:pt x="1003" y="500"/>
                  </a:lnTo>
                  <a:cubicBezTo>
                    <a:pt x="984" y="500"/>
                    <a:pt x="966" y="500"/>
                    <a:pt x="943" y="481"/>
                  </a:cubicBezTo>
                  <a:cubicBezTo>
                    <a:pt x="887" y="463"/>
                    <a:pt x="827" y="421"/>
                    <a:pt x="772" y="403"/>
                  </a:cubicBezTo>
                  <a:cubicBezTo>
                    <a:pt x="714" y="376"/>
                    <a:pt x="659" y="359"/>
                    <a:pt x="596" y="359"/>
                  </a:cubicBezTo>
                  <a:cubicBezTo>
                    <a:pt x="573" y="359"/>
                    <a:pt x="548" y="361"/>
                    <a:pt x="522" y="366"/>
                  </a:cubicBezTo>
                  <a:cubicBezTo>
                    <a:pt x="425" y="366"/>
                    <a:pt x="347" y="384"/>
                    <a:pt x="273" y="440"/>
                  </a:cubicBezTo>
                  <a:lnTo>
                    <a:pt x="273" y="463"/>
                  </a:lnTo>
                  <a:cubicBezTo>
                    <a:pt x="273" y="463"/>
                    <a:pt x="250" y="463"/>
                    <a:pt x="231" y="481"/>
                  </a:cubicBezTo>
                  <a:cubicBezTo>
                    <a:pt x="213" y="500"/>
                    <a:pt x="194" y="500"/>
                    <a:pt x="176" y="500"/>
                  </a:cubicBezTo>
                  <a:cubicBezTo>
                    <a:pt x="176" y="481"/>
                    <a:pt x="157" y="481"/>
                    <a:pt x="157" y="463"/>
                  </a:cubicBezTo>
                  <a:cubicBezTo>
                    <a:pt x="134" y="440"/>
                    <a:pt x="134" y="403"/>
                    <a:pt x="134" y="384"/>
                  </a:cubicBezTo>
                  <a:cubicBezTo>
                    <a:pt x="116" y="347"/>
                    <a:pt x="116" y="324"/>
                    <a:pt x="116" y="306"/>
                  </a:cubicBezTo>
                  <a:lnTo>
                    <a:pt x="116" y="250"/>
                  </a:lnTo>
                  <a:lnTo>
                    <a:pt x="134" y="232"/>
                  </a:lnTo>
                  <a:cubicBezTo>
                    <a:pt x="134" y="209"/>
                    <a:pt x="157" y="190"/>
                    <a:pt x="194" y="172"/>
                  </a:cubicBezTo>
                  <a:cubicBezTo>
                    <a:pt x="250" y="153"/>
                    <a:pt x="328" y="116"/>
                    <a:pt x="462" y="93"/>
                  </a:cubicBezTo>
                  <a:close/>
                  <a:moveTo>
                    <a:pt x="462" y="1"/>
                  </a:moveTo>
                  <a:cubicBezTo>
                    <a:pt x="310" y="1"/>
                    <a:pt x="213" y="38"/>
                    <a:pt x="134" y="93"/>
                  </a:cubicBezTo>
                  <a:cubicBezTo>
                    <a:pt x="97" y="116"/>
                    <a:pt x="79" y="135"/>
                    <a:pt x="60" y="153"/>
                  </a:cubicBezTo>
                  <a:cubicBezTo>
                    <a:pt x="42" y="190"/>
                    <a:pt x="19" y="209"/>
                    <a:pt x="19" y="232"/>
                  </a:cubicBezTo>
                  <a:cubicBezTo>
                    <a:pt x="0" y="250"/>
                    <a:pt x="0" y="287"/>
                    <a:pt x="0" y="306"/>
                  </a:cubicBezTo>
                  <a:cubicBezTo>
                    <a:pt x="19" y="347"/>
                    <a:pt x="19" y="366"/>
                    <a:pt x="19" y="403"/>
                  </a:cubicBezTo>
                  <a:cubicBezTo>
                    <a:pt x="42" y="440"/>
                    <a:pt x="42" y="481"/>
                    <a:pt x="60" y="500"/>
                  </a:cubicBezTo>
                  <a:cubicBezTo>
                    <a:pt x="79" y="537"/>
                    <a:pt x="97" y="555"/>
                    <a:pt x="116" y="578"/>
                  </a:cubicBezTo>
                  <a:cubicBezTo>
                    <a:pt x="141" y="594"/>
                    <a:pt x="166" y="600"/>
                    <a:pt x="189" y="600"/>
                  </a:cubicBezTo>
                  <a:cubicBezTo>
                    <a:pt x="220" y="600"/>
                    <a:pt x="249" y="589"/>
                    <a:pt x="273" y="578"/>
                  </a:cubicBezTo>
                  <a:cubicBezTo>
                    <a:pt x="310" y="555"/>
                    <a:pt x="328" y="537"/>
                    <a:pt x="347" y="537"/>
                  </a:cubicBezTo>
                  <a:cubicBezTo>
                    <a:pt x="388" y="500"/>
                    <a:pt x="462" y="463"/>
                    <a:pt x="522" y="463"/>
                  </a:cubicBezTo>
                  <a:cubicBezTo>
                    <a:pt x="596" y="463"/>
                    <a:pt x="675" y="463"/>
                    <a:pt x="735" y="500"/>
                  </a:cubicBezTo>
                  <a:cubicBezTo>
                    <a:pt x="790" y="518"/>
                    <a:pt x="850" y="555"/>
                    <a:pt x="887" y="578"/>
                  </a:cubicBezTo>
                  <a:cubicBezTo>
                    <a:pt x="924" y="597"/>
                    <a:pt x="943" y="597"/>
                    <a:pt x="984" y="615"/>
                  </a:cubicBezTo>
                  <a:lnTo>
                    <a:pt x="1058" y="615"/>
                  </a:lnTo>
                  <a:cubicBezTo>
                    <a:pt x="1081" y="597"/>
                    <a:pt x="1100" y="578"/>
                    <a:pt x="1100" y="555"/>
                  </a:cubicBezTo>
                  <a:cubicBezTo>
                    <a:pt x="1118" y="555"/>
                    <a:pt x="1118" y="537"/>
                    <a:pt x="1118" y="518"/>
                  </a:cubicBezTo>
                  <a:lnTo>
                    <a:pt x="1118" y="403"/>
                  </a:lnTo>
                  <a:cubicBezTo>
                    <a:pt x="1118" y="347"/>
                    <a:pt x="1100" y="269"/>
                    <a:pt x="1081" y="209"/>
                  </a:cubicBezTo>
                  <a:cubicBezTo>
                    <a:pt x="1058" y="172"/>
                    <a:pt x="1021" y="153"/>
                    <a:pt x="984" y="135"/>
                  </a:cubicBezTo>
                  <a:cubicBezTo>
                    <a:pt x="966" y="116"/>
                    <a:pt x="906" y="75"/>
                    <a:pt x="850" y="56"/>
                  </a:cubicBezTo>
                  <a:cubicBezTo>
                    <a:pt x="735" y="19"/>
                    <a:pt x="596" y="1"/>
                    <a:pt x="4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6384068" y="1353084"/>
              <a:ext cx="76000" cy="24057"/>
            </a:xfrm>
            <a:custGeom>
              <a:avLst/>
              <a:gdLst/>
              <a:ahLst/>
              <a:cxnLst/>
              <a:rect l="l" t="t" r="r" b="b"/>
              <a:pathLst>
                <a:path w="556" h="176" extrusionOk="0">
                  <a:moveTo>
                    <a:pt x="391" y="1"/>
                  </a:moveTo>
                  <a:cubicBezTo>
                    <a:pt x="329" y="1"/>
                    <a:pt x="267" y="22"/>
                    <a:pt x="213" y="55"/>
                  </a:cubicBezTo>
                  <a:cubicBezTo>
                    <a:pt x="172" y="80"/>
                    <a:pt x="128" y="87"/>
                    <a:pt x="91" y="87"/>
                  </a:cubicBezTo>
                  <a:cubicBezTo>
                    <a:pt x="39" y="87"/>
                    <a:pt x="0" y="73"/>
                    <a:pt x="0" y="73"/>
                  </a:cubicBezTo>
                  <a:lnTo>
                    <a:pt x="0" y="73"/>
                  </a:lnTo>
                  <a:cubicBezTo>
                    <a:pt x="0" y="73"/>
                    <a:pt x="0" y="133"/>
                    <a:pt x="56" y="170"/>
                  </a:cubicBezTo>
                  <a:cubicBezTo>
                    <a:pt x="71" y="174"/>
                    <a:pt x="85" y="175"/>
                    <a:pt x="99" y="175"/>
                  </a:cubicBezTo>
                  <a:cubicBezTo>
                    <a:pt x="156" y="175"/>
                    <a:pt x="205" y="148"/>
                    <a:pt x="268" y="133"/>
                  </a:cubicBezTo>
                  <a:cubicBezTo>
                    <a:pt x="288" y="130"/>
                    <a:pt x="303" y="128"/>
                    <a:pt x="317" y="128"/>
                  </a:cubicBezTo>
                  <a:cubicBezTo>
                    <a:pt x="369" y="128"/>
                    <a:pt x="385" y="152"/>
                    <a:pt x="463" y="152"/>
                  </a:cubicBezTo>
                  <a:cubicBezTo>
                    <a:pt x="469" y="153"/>
                    <a:pt x="475" y="154"/>
                    <a:pt x="480" y="154"/>
                  </a:cubicBezTo>
                  <a:cubicBezTo>
                    <a:pt x="540" y="154"/>
                    <a:pt x="556" y="70"/>
                    <a:pt x="518" y="36"/>
                  </a:cubicBezTo>
                  <a:cubicBezTo>
                    <a:pt x="478" y="11"/>
                    <a:pt x="435" y="1"/>
                    <a:pt x="3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765571" y="1352947"/>
              <a:ext cx="65748" cy="21324"/>
            </a:xfrm>
            <a:custGeom>
              <a:avLst/>
              <a:gdLst/>
              <a:ahLst/>
              <a:cxnLst/>
              <a:rect l="l" t="t" r="r" b="b"/>
              <a:pathLst>
                <a:path w="481" h="156" extrusionOk="0">
                  <a:moveTo>
                    <a:pt x="37" y="0"/>
                  </a:moveTo>
                  <a:cubicBezTo>
                    <a:pt x="19" y="19"/>
                    <a:pt x="0" y="74"/>
                    <a:pt x="37" y="116"/>
                  </a:cubicBezTo>
                  <a:cubicBezTo>
                    <a:pt x="45" y="119"/>
                    <a:pt x="50" y="121"/>
                    <a:pt x="55" y="121"/>
                  </a:cubicBezTo>
                  <a:cubicBezTo>
                    <a:pt x="74" y="121"/>
                    <a:pt x="73" y="93"/>
                    <a:pt x="153" y="93"/>
                  </a:cubicBezTo>
                  <a:cubicBezTo>
                    <a:pt x="240" y="93"/>
                    <a:pt x="249" y="156"/>
                    <a:pt x="332" y="156"/>
                  </a:cubicBezTo>
                  <a:cubicBezTo>
                    <a:pt x="342" y="156"/>
                    <a:pt x="353" y="155"/>
                    <a:pt x="365" y="153"/>
                  </a:cubicBezTo>
                  <a:cubicBezTo>
                    <a:pt x="462" y="134"/>
                    <a:pt x="481" y="19"/>
                    <a:pt x="481" y="19"/>
                  </a:cubicBezTo>
                  <a:lnTo>
                    <a:pt x="481" y="19"/>
                  </a:lnTo>
                  <a:cubicBezTo>
                    <a:pt x="481" y="19"/>
                    <a:pt x="419" y="66"/>
                    <a:pt x="356" y="66"/>
                  </a:cubicBezTo>
                  <a:cubicBezTo>
                    <a:pt x="340" y="66"/>
                    <a:pt x="325" y="63"/>
                    <a:pt x="310" y="56"/>
                  </a:cubicBezTo>
                  <a:cubicBezTo>
                    <a:pt x="231" y="0"/>
                    <a:pt x="153" y="0"/>
                    <a:pt x="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59" name="Google Shape;459;p2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2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1" name="Google Shape;461;p2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2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5" name="Google Shape;465;p2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6" name="Google Shape;466;p29"/>
          <p:cNvGrpSpPr/>
          <p:nvPr/>
        </p:nvGrpSpPr>
        <p:grpSpPr>
          <a:xfrm flipH="1">
            <a:off x="7258295" y="2477759"/>
            <a:ext cx="1172483" cy="2130823"/>
            <a:chOff x="1403000" y="292300"/>
            <a:chExt cx="2566732" cy="4664675"/>
          </a:xfrm>
        </p:grpSpPr>
        <p:sp>
          <p:nvSpPr>
            <p:cNvPr id="467" name="Google Shape;467;p29"/>
            <p:cNvSpPr/>
            <p:nvPr/>
          </p:nvSpPr>
          <p:spPr>
            <a:xfrm>
              <a:off x="2576566" y="4571564"/>
              <a:ext cx="1035537" cy="363600"/>
            </a:xfrm>
            <a:custGeom>
              <a:avLst/>
              <a:gdLst/>
              <a:ahLst/>
              <a:cxnLst/>
              <a:rect l="l" t="t" r="r" b="b"/>
              <a:pathLst>
                <a:path w="3466" h="1217" extrusionOk="0">
                  <a:moveTo>
                    <a:pt x="1483" y="1"/>
                  </a:moveTo>
                  <a:cubicBezTo>
                    <a:pt x="1349" y="1"/>
                    <a:pt x="1252" y="98"/>
                    <a:pt x="1252" y="232"/>
                  </a:cubicBezTo>
                  <a:lnTo>
                    <a:pt x="1252" y="366"/>
                  </a:lnTo>
                  <a:lnTo>
                    <a:pt x="0" y="597"/>
                  </a:lnTo>
                  <a:lnTo>
                    <a:pt x="97" y="1216"/>
                  </a:lnTo>
                  <a:lnTo>
                    <a:pt x="3294" y="615"/>
                  </a:lnTo>
                  <a:cubicBezTo>
                    <a:pt x="3392" y="597"/>
                    <a:pt x="3465" y="500"/>
                    <a:pt x="3465" y="384"/>
                  </a:cubicBezTo>
                  <a:lnTo>
                    <a:pt x="3465" y="232"/>
                  </a:lnTo>
                  <a:cubicBezTo>
                    <a:pt x="3465" y="98"/>
                    <a:pt x="3350" y="1"/>
                    <a:pt x="3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59834" y="4555132"/>
              <a:ext cx="1070194" cy="396464"/>
            </a:xfrm>
            <a:custGeom>
              <a:avLst/>
              <a:gdLst/>
              <a:ahLst/>
              <a:cxnLst/>
              <a:rect l="l" t="t" r="r" b="b"/>
              <a:pathLst>
                <a:path w="3582" h="1327" extrusionOk="0">
                  <a:moveTo>
                    <a:pt x="3272" y="93"/>
                  </a:moveTo>
                  <a:cubicBezTo>
                    <a:pt x="3387" y="93"/>
                    <a:pt x="3484" y="190"/>
                    <a:pt x="3484" y="287"/>
                  </a:cubicBezTo>
                  <a:lnTo>
                    <a:pt x="3484" y="439"/>
                  </a:lnTo>
                  <a:cubicBezTo>
                    <a:pt x="3484" y="536"/>
                    <a:pt x="3424" y="615"/>
                    <a:pt x="3332" y="633"/>
                  </a:cubicBezTo>
                  <a:lnTo>
                    <a:pt x="3290" y="633"/>
                  </a:lnTo>
                  <a:lnTo>
                    <a:pt x="190" y="1211"/>
                  </a:lnTo>
                  <a:lnTo>
                    <a:pt x="116" y="693"/>
                  </a:lnTo>
                  <a:lnTo>
                    <a:pt x="1345" y="462"/>
                  </a:lnTo>
                  <a:lnTo>
                    <a:pt x="1345" y="287"/>
                  </a:lnTo>
                  <a:cubicBezTo>
                    <a:pt x="1345" y="190"/>
                    <a:pt x="1442" y="93"/>
                    <a:pt x="1539" y="93"/>
                  </a:cubicBezTo>
                  <a:close/>
                  <a:moveTo>
                    <a:pt x="1539" y="0"/>
                  </a:moveTo>
                  <a:cubicBezTo>
                    <a:pt x="1387" y="0"/>
                    <a:pt x="1253" y="134"/>
                    <a:pt x="1253" y="287"/>
                  </a:cubicBezTo>
                  <a:lnTo>
                    <a:pt x="1253" y="384"/>
                  </a:lnTo>
                  <a:lnTo>
                    <a:pt x="1" y="615"/>
                  </a:lnTo>
                  <a:lnTo>
                    <a:pt x="116" y="1326"/>
                  </a:lnTo>
                  <a:lnTo>
                    <a:pt x="3406" y="712"/>
                  </a:lnTo>
                  <a:lnTo>
                    <a:pt x="3406" y="670"/>
                  </a:lnTo>
                  <a:cubicBezTo>
                    <a:pt x="3484" y="633"/>
                    <a:pt x="3581" y="555"/>
                    <a:pt x="3581" y="439"/>
                  </a:cubicBezTo>
                  <a:lnTo>
                    <a:pt x="3581" y="287"/>
                  </a:lnTo>
                  <a:cubicBezTo>
                    <a:pt x="3581" y="134"/>
                    <a:pt x="3448" y="0"/>
                    <a:pt x="32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29818" y="2933116"/>
              <a:ext cx="87241" cy="1880443"/>
            </a:xfrm>
            <a:custGeom>
              <a:avLst/>
              <a:gdLst/>
              <a:ahLst/>
              <a:cxnLst/>
              <a:rect l="l" t="t" r="r" b="b"/>
              <a:pathLst>
                <a:path w="292" h="6294" extrusionOk="0">
                  <a:moveTo>
                    <a:pt x="116" y="0"/>
                  </a:moveTo>
                  <a:cubicBezTo>
                    <a:pt x="42" y="0"/>
                    <a:pt x="0" y="37"/>
                    <a:pt x="0" y="116"/>
                  </a:cubicBezTo>
                  <a:lnTo>
                    <a:pt x="0" y="6159"/>
                  </a:lnTo>
                  <a:cubicBezTo>
                    <a:pt x="0" y="6238"/>
                    <a:pt x="42" y="6293"/>
                    <a:pt x="116" y="6293"/>
                  </a:cubicBezTo>
                  <a:lnTo>
                    <a:pt x="291" y="629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013087" y="2915190"/>
              <a:ext cx="120404" cy="1909423"/>
            </a:xfrm>
            <a:custGeom>
              <a:avLst/>
              <a:gdLst/>
              <a:ahLst/>
              <a:cxnLst/>
              <a:rect l="l" t="t" r="r" b="b"/>
              <a:pathLst>
                <a:path w="403" h="6391" extrusionOk="0">
                  <a:moveTo>
                    <a:pt x="310" y="97"/>
                  </a:moveTo>
                  <a:lnTo>
                    <a:pt x="310" y="6298"/>
                  </a:lnTo>
                  <a:lnTo>
                    <a:pt x="172" y="6298"/>
                  </a:lnTo>
                  <a:cubicBezTo>
                    <a:pt x="135" y="6298"/>
                    <a:pt x="98" y="6256"/>
                    <a:pt x="98" y="6219"/>
                  </a:cubicBezTo>
                  <a:lnTo>
                    <a:pt x="98" y="176"/>
                  </a:lnTo>
                  <a:cubicBezTo>
                    <a:pt x="98" y="134"/>
                    <a:pt x="135" y="97"/>
                    <a:pt x="172" y="97"/>
                  </a:cubicBezTo>
                  <a:close/>
                  <a:moveTo>
                    <a:pt x="172" y="0"/>
                  </a:moveTo>
                  <a:cubicBezTo>
                    <a:pt x="79" y="0"/>
                    <a:pt x="1" y="79"/>
                    <a:pt x="1" y="176"/>
                  </a:cubicBezTo>
                  <a:lnTo>
                    <a:pt x="1" y="6219"/>
                  </a:lnTo>
                  <a:cubicBezTo>
                    <a:pt x="1" y="6316"/>
                    <a:pt x="79" y="6390"/>
                    <a:pt x="172" y="6390"/>
                  </a:cubicBezTo>
                  <a:lnTo>
                    <a:pt x="403" y="639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098834" y="2926245"/>
              <a:ext cx="921108" cy="1887314"/>
            </a:xfrm>
            <a:custGeom>
              <a:avLst/>
              <a:gdLst/>
              <a:ahLst/>
              <a:cxnLst/>
              <a:rect l="l" t="t" r="r" b="b"/>
              <a:pathLst>
                <a:path w="3083" h="6317" extrusionOk="0">
                  <a:moveTo>
                    <a:pt x="116" y="0"/>
                  </a:moveTo>
                  <a:cubicBezTo>
                    <a:pt x="60" y="0"/>
                    <a:pt x="0" y="60"/>
                    <a:pt x="0" y="116"/>
                  </a:cubicBezTo>
                  <a:lnTo>
                    <a:pt x="0" y="6201"/>
                  </a:lnTo>
                  <a:cubicBezTo>
                    <a:pt x="0" y="6279"/>
                    <a:pt x="60" y="6316"/>
                    <a:pt x="116" y="6316"/>
                  </a:cubicBezTo>
                  <a:lnTo>
                    <a:pt x="2985" y="5757"/>
                  </a:lnTo>
                  <a:cubicBezTo>
                    <a:pt x="3045" y="5757"/>
                    <a:pt x="3082" y="5702"/>
                    <a:pt x="3082" y="5642"/>
                  </a:cubicBezTo>
                  <a:lnTo>
                    <a:pt x="3082" y="485"/>
                  </a:lnTo>
                  <a:cubicBezTo>
                    <a:pt x="3082" y="425"/>
                    <a:pt x="3045" y="370"/>
                    <a:pt x="2985" y="37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082102" y="2914294"/>
              <a:ext cx="948894" cy="1913008"/>
            </a:xfrm>
            <a:custGeom>
              <a:avLst/>
              <a:gdLst/>
              <a:ahLst/>
              <a:cxnLst/>
              <a:rect l="l" t="t" r="r" b="b"/>
              <a:pathLst>
                <a:path w="3176" h="6403" extrusionOk="0">
                  <a:moveTo>
                    <a:pt x="172" y="100"/>
                  </a:moveTo>
                  <a:lnTo>
                    <a:pt x="3041" y="447"/>
                  </a:lnTo>
                  <a:cubicBezTo>
                    <a:pt x="3060" y="447"/>
                    <a:pt x="3083" y="484"/>
                    <a:pt x="3083" y="525"/>
                  </a:cubicBezTo>
                  <a:lnTo>
                    <a:pt x="3083" y="5682"/>
                  </a:lnTo>
                  <a:cubicBezTo>
                    <a:pt x="3083" y="5723"/>
                    <a:pt x="3060" y="5760"/>
                    <a:pt x="3041" y="5760"/>
                  </a:cubicBezTo>
                  <a:lnTo>
                    <a:pt x="153" y="6301"/>
                  </a:lnTo>
                  <a:lnTo>
                    <a:pt x="116" y="6301"/>
                  </a:lnTo>
                  <a:cubicBezTo>
                    <a:pt x="116" y="6278"/>
                    <a:pt x="98" y="6259"/>
                    <a:pt x="98" y="6241"/>
                  </a:cubicBezTo>
                  <a:lnTo>
                    <a:pt x="98" y="156"/>
                  </a:lnTo>
                  <a:cubicBezTo>
                    <a:pt x="98" y="119"/>
                    <a:pt x="135" y="100"/>
                    <a:pt x="172" y="100"/>
                  </a:cubicBezTo>
                  <a:close/>
                  <a:moveTo>
                    <a:pt x="149" y="0"/>
                  </a:moveTo>
                  <a:cubicBezTo>
                    <a:pt x="80" y="0"/>
                    <a:pt x="1" y="72"/>
                    <a:pt x="1" y="156"/>
                  </a:cubicBezTo>
                  <a:lnTo>
                    <a:pt x="1" y="6241"/>
                  </a:lnTo>
                  <a:cubicBezTo>
                    <a:pt x="1" y="6301"/>
                    <a:pt x="19" y="6338"/>
                    <a:pt x="56" y="6356"/>
                  </a:cubicBezTo>
                  <a:cubicBezTo>
                    <a:pt x="86" y="6383"/>
                    <a:pt x="114" y="6403"/>
                    <a:pt x="141" y="6403"/>
                  </a:cubicBezTo>
                  <a:cubicBezTo>
                    <a:pt x="151" y="6403"/>
                    <a:pt x="162" y="6400"/>
                    <a:pt x="172" y="6393"/>
                  </a:cubicBezTo>
                  <a:lnTo>
                    <a:pt x="3060" y="5857"/>
                  </a:lnTo>
                  <a:cubicBezTo>
                    <a:pt x="3138" y="5839"/>
                    <a:pt x="3175" y="5760"/>
                    <a:pt x="3175" y="5682"/>
                  </a:cubicBezTo>
                  <a:lnTo>
                    <a:pt x="3175" y="525"/>
                  </a:lnTo>
                  <a:cubicBezTo>
                    <a:pt x="3175" y="447"/>
                    <a:pt x="3138" y="368"/>
                    <a:pt x="3060" y="350"/>
                  </a:cubicBezTo>
                  <a:lnTo>
                    <a:pt x="172" y="3"/>
                  </a:lnTo>
                  <a:cubicBezTo>
                    <a:pt x="164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415548" y="735374"/>
              <a:ext cx="183744" cy="3773135"/>
            </a:xfrm>
            <a:custGeom>
              <a:avLst/>
              <a:gdLst/>
              <a:ahLst/>
              <a:cxnLst/>
              <a:rect l="l" t="t" r="r" b="b"/>
              <a:pathLst>
                <a:path w="615" h="12629" extrusionOk="0">
                  <a:moveTo>
                    <a:pt x="250" y="0"/>
                  </a:moveTo>
                  <a:cubicBezTo>
                    <a:pt x="116" y="0"/>
                    <a:pt x="0" y="97"/>
                    <a:pt x="0" y="231"/>
                  </a:cubicBezTo>
                  <a:lnTo>
                    <a:pt x="0" y="12397"/>
                  </a:lnTo>
                  <a:cubicBezTo>
                    <a:pt x="0" y="12531"/>
                    <a:pt x="116" y="12628"/>
                    <a:pt x="250" y="12628"/>
                  </a:cubicBezTo>
                  <a:lnTo>
                    <a:pt x="615" y="12628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403000" y="717448"/>
              <a:ext cx="207346" cy="3808987"/>
            </a:xfrm>
            <a:custGeom>
              <a:avLst/>
              <a:gdLst/>
              <a:ahLst/>
              <a:cxnLst/>
              <a:rect l="l" t="t" r="r" b="b"/>
              <a:pathLst>
                <a:path w="694" h="12749" extrusionOk="0">
                  <a:moveTo>
                    <a:pt x="597" y="97"/>
                  </a:moveTo>
                  <a:lnTo>
                    <a:pt x="597" y="12651"/>
                  </a:lnTo>
                  <a:lnTo>
                    <a:pt x="292" y="12651"/>
                  </a:lnTo>
                  <a:cubicBezTo>
                    <a:pt x="176" y="12651"/>
                    <a:pt x="98" y="12554"/>
                    <a:pt x="98" y="12457"/>
                  </a:cubicBezTo>
                  <a:lnTo>
                    <a:pt x="98" y="291"/>
                  </a:lnTo>
                  <a:cubicBezTo>
                    <a:pt x="98" y="194"/>
                    <a:pt x="176" y="97"/>
                    <a:pt x="292" y="97"/>
                  </a:cubicBezTo>
                  <a:close/>
                  <a:moveTo>
                    <a:pt x="292" y="0"/>
                  </a:moveTo>
                  <a:cubicBezTo>
                    <a:pt x="116" y="0"/>
                    <a:pt x="1" y="139"/>
                    <a:pt x="1" y="291"/>
                  </a:cubicBezTo>
                  <a:lnTo>
                    <a:pt x="1" y="12457"/>
                  </a:lnTo>
                  <a:cubicBezTo>
                    <a:pt x="1" y="12614"/>
                    <a:pt x="116" y="12748"/>
                    <a:pt x="292" y="12748"/>
                  </a:cubicBezTo>
                  <a:lnTo>
                    <a:pt x="694" y="127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558958" y="729697"/>
              <a:ext cx="2024167" cy="3785384"/>
            </a:xfrm>
            <a:custGeom>
              <a:avLst/>
              <a:gdLst/>
              <a:ahLst/>
              <a:cxnLst/>
              <a:rect l="l" t="t" r="r" b="b"/>
              <a:pathLst>
                <a:path w="6775" h="12670" extrusionOk="0">
                  <a:moveTo>
                    <a:pt x="250" y="1"/>
                  </a:moveTo>
                  <a:cubicBezTo>
                    <a:pt x="116" y="1"/>
                    <a:pt x="1" y="98"/>
                    <a:pt x="1" y="232"/>
                  </a:cubicBezTo>
                  <a:lnTo>
                    <a:pt x="1" y="12458"/>
                  </a:lnTo>
                  <a:cubicBezTo>
                    <a:pt x="1" y="12578"/>
                    <a:pt x="94" y="12669"/>
                    <a:pt x="211" y="12669"/>
                  </a:cubicBezTo>
                  <a:cubicBezTo>
                    <a:pt x="224" y="12669"/>
                    <a:pt x="237" y="12668"/>
                    <a:pt x="250" y="12666"/>
                  </a:cubicBezTo>
                  <a:lnTo>
                    <a:pt x="6585" y="11552"/>
                  </a:lnTo>
                  <a:cubicBezTo>
                    <a:pt x="6682" y="11534"/>
                    <a:pt x="6774" y="11418"/>
                    <a:pt x="6774" y="11303"/>
                  </a:cubicBezTo>
                  <a:lnTo>
                    <a:pt x="6774" y="943"/>
                  </a:lnTo>
                  <a:cubicBezTo>
                    <a:pt x="6774" y="828"/>
                    <a:pt x="6682" y="731"/>
                    <a:pt x="6585" y="71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546708" y="716850"/>
              <a:ext cx="2048666" cy="3811676"/>
            </a:xfrm>
            <a:custGeom>
              <a:avLst/>
              <a:gdLst/>
              <a:ahLst/>
              <a:cxnLst/>
              <a:rect l="l" t="t" r="r" b="b"/>
              <a:pathLst>
                <a:path w="6857" h="12758" extrusionOk="0">
                  <a:moveTo>
                    <a:pt x="258" y="97"/>
                  </a:moveTo>
                  <a:cubicBezTo>
                    <a:pt x="269" y="97"/>
                    <a:pt x="280" y="97"/>
                    <a:pt x="291" y="99"/>
                  </a:cubicBezTo>
                  <a:lnTo>
                    <a:pt x="6626" y="811"/>
                  </a:lnTo>
                  <a:cubicBezTo>
                    <a:pt x="6700" y="811"/>
                    <a:pt x="6760" y="889"/>
                    <a:pt x="6760" y="986"/>
                  </a:cubicBezTo>
                  <a:lnTo>
                    <a:pt x="6760" y="11346"/>
                  </a:lnTo>
                  <a:cubicBezTo>
                    <a:pt x="6760" y="11438"/>
                    <a:pt x="6700" y="11535"/>
                    <a:pt x="6626" y="11554"/>
                  </a:cubicBezTo>
                  <a:lnTo>
                    <a:pt x="291" y="12653"/>
                  </a:lnTo>
                  <a:cubicBezTo>
                    <a:pt x="275" y="12658"/>
                    <a:pt x="259" y="12661"/>
                    <a:pt x="244" y="12661"/>
                  </a:cubicBezTo>
                  <a:cubicBezTo>
                    <a:pt x="204" y="12661"/>
                    <a:pt x="171" y="12643"/>
                    <a:pt x="157" y="12616"/>
                  </a:cubicBezTo>
                  <a:cubicBezTo>
                    <a:pt x="116" y="12593"/>
                    <a:pt x="97" y="12556"/>
                    <a:pt x="97" y="12501"/>
                  </a:cubicBezTo>
                  <a:lnTo>
                    <a:pt x="97" y="275"/>
                  </a:lnTo>
                  <a:cubicBezTo>
                    <a:pt x="97" y="171"/>
                    <a:pt x="161" y="97"/>
                    <a:pt x="258" y="97"/>
                  </a:cubicBezTo>
                  <a:close/>
                  <a:moveTo>
                    <a:pt x="274" y="0"/>
                  </a:moveTo>
                  <a:cubicBezTo>
                    <a:pt x="120" y="0"/>
                    <a:pt x="0" y="112"/>
                    <a:pt x="0" y="275"/>
                  </a:cubicBezTo>
                  <a:lnTo>
                    <a:pt x="0" y="12501"/>
                  </a:lnTo>
                  <a:cubicBezTo>
                    <a:pt x="0" y="12575"/>
                    <a:pt x="23" y="12653"/>
                    <a:pt x="79" y="12690"/>
                  </a:cubicBezTo>
                  <a:cubicBezTo>
                    <a:pt x="124" y="12736"/>
                    <a:pt x="177" y="12757"/>
                    <a:pt x="242" y="12757"/>
                  </a:cubicBezTo>
                  <a:cubicBezTo>
                    <a:pt x="263" y="12757"/>
                    <a:pt x="286" y="12755"/>
                    <a:pt x="310" y="12750"/>
                  </a:cubicBezTo>
                  <a:lnTo>
                    <a:pt x="6644" y="11651"/>
                  </a:lnTo>
                  <a:cubicBezTo>
                    <a:pt x="6760" y="11614"/>
                    <a:pt x="6857" y="11498"/>
                    <a:pt x="6857" y="11346"/>
                  </a:cubicBezTo>
                  <a:lnTo>
                    <a:pt x="6857" y="986"/>
                  </a:lnTo>
                  <a:cubicBezTo>
                    <a:pt x="6857" y="852"/>
                    <a:pt x="6760" y="718"/>
                    <a:pt x="6626" y="718"/>
                  </a:cubicBezTo>
                  <a:lnTo>
                    <a:pt x="310" y="2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656954" y="867131"/>
              <a:ext cx="1851478" cy="3504244"/>
            </a:xfrm>
            <a:custGeom>
              <a:avLst/>
              <a:gdLst/>
              <a:ahLst/>
              <a:cxnLst/>
              <a:rect l="l" t="t" r="r" b="b"/>
              <a:pathLst>
                <a:path w="6197" h="11729" extrusionOk="0">
                  <a:moveTo>
                    <a:pt x="216" y="1"/>
                  </a:moveTo>
                  <a:cubicBezTo>
                    <a:pt x="97" y="1"/>
                    <a:pt x="1" y="89"/>
                    <a:pt x="1" y="215"/>
                  </a:cubicBezTo>
                  <a:lnTo>
                    <a:pt x="1" y="11536"/>
                  </a:lnTo>
                  <a:cubicBezTo>
                    <a:pt x="1" y="11656"/>
                    <a:pt x="94" y="11728"/>
                    <a:pt x="210" y="11728"/>
                  </a:cubicBezTo>
                  <a:cubicBezTo>
                    <a:pt x="223" y="11728"/>
                    <a:pt x="237" y="11727"/>
                    <a:pt x="250" y="11725"/>
                  </a:cubicBezTo>
                  <a:lnTo>
                    <a:pt x="6026" y="10783"/>
                  </a:lnTo>
                  <a:cubicBezTo>
                    <a:pt x="6123" y="10764"/>
                    <a:pt x="6197" y="10649"/>
                    <a:pt x="6197" y="10552"/>
                  </a:cubicBezTo>
                  <a:lnTo>
                    <a:pt x="6197" y="811"/>
                  </a:lnTo>
                  <a:cubicBezTo>
                    <a:pt x="6197" y="696"/>
                    <a:pt x="6123" y="599"/>
                    <a:pt x="6026" y="580"/>
                  </a:cubicBezTo>
                  <a:lnTo>
                    <a:pt x="250" y="3"/>
                  </a:lnTo>
                  <a:cubicBezTo>
                    <a:pt x="239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644704" y="849504"/>
              <a:ext cx="1881653" cy="3539499"/>
            </a:xfrm>
            <a:custGeom>
              <a:avLst/>
              <a:gdLst/>
              <a:ahLst/>
              <a:cxnLst/>
              <a:rect l="l" t="t" r="r" b="b"/>
              <a:pathLst>
                <a:path w="6298" h="11847" extrusionOk="0">
                  <a:moveTo>
                    <a:pt x="273" y="99"/>
                  </a:moveTo>
                  <a:lnTo>
                    <a:pt x="6067" y="695"/>
                  </a:lnTo>
                  <a:cubicBezTo>
                    <a:pt x="6122" y="695"/>
                    <a:pt x="6201" y="773"/>
                    <a:pt x="6201" y="870"/>
                  </a:cubicBezTo>
                  <a:lnTo>
                    <a:pt x="6201" y="10611"/>
                  </a:lnTo>
                  <a:cubicBezTo>
                    <a:pt x="6201" y="10689"/>
                    <a:pt x="6122" y="10786"/>
                    <a:pt x="6067" y="10786"/>
                  </a:cubicBezTo>
                  <a:lnTo>
                    <a:pt x="273" y="11747"/>
                  </a:lnTo>
                  <a:cubicBezTo>
                    <a:pt x="263" y="11749"/>
                    <a:pt x="254" y="11750"/>
                    <a:pt x="244" y="11750"/>
                  </a:cubicBezTo>
                  <a:cubicBezTo>
                    <a:pt x="161" y="11750"/>
                    <a:pt x="97" y="11678"/>
                    <a:pt x="97" y="11595"/>
                  </a:cubicBezTo>
                  <a:lnTo>
                    <a:pt x="97" y="274"/>
                  </a:lnTo>
                  <a:cubicBezTo>
                    <a:pt x="97" y="159"/>
                    <a:pt x="176" y="99"/>
                    <a:pt x="273" y="99"/>
                  </a:cubicBezTo>
                  <a:close/>
                  <a:moveTo>
                    <a:pt x="262" y="0"/>
                  </a:moveTo>
                  <a:cubicBezTo>
                    <a:pt x="118" y="0"/>
                    <a:pt x="0" y="127"/>
                    <a:pt x="0" y="274"/>
                  </a:cubicBezTo>
                  <a:lnTo>
                    <a:pt x="0" y="11595"/>
                  </a:lnTo>
                  <a:cubicBezTo>
                    <a:pt x="0" y="11736"/>
                    <a:pt x="116" y="11846"/>
                    <a:pt x="258" y="11846"/>
                  </a:cubicBezTo>
                  <a:cubicBezTo>
                    <a:pt x="269" y="11846"/>
                    <a:pt x="280" y="11846"/>
                    <a:pt x="291" y="11844"/>
                  </a:cubicBezTo>
                  <a:lnTo>
                    <a:pt x="6067" y="10879"/>
                  </a:lnTo>
                  <a:cubicBezTo>
                    <a:pt x="6201" y="10860"/>
                    <a:pt x="6298" y="10745"/>
                    <a:pt x="6298" y="10611"/>
                  </a:cubicBezTo>
                  <a:lnTo>
                    <a:pt x="6298" y="870"/>
                  </a:lnTo>
                  <a:cubicBezTo>
                    <a:pt x="6298" y="736"/>
                    <a:pt x="6201" y="621"/>
                    <a:pt x="6067" y="598"/>
                  </a:cubicBezTo>
                  <a:lnTo>
                    <a:pt x="291" y="2"/>
                  </a:lnTo>
                  <a:cubicBezTo>
                    <a:pt x="281" y="1"/>
                    <a:pt x="272" y="0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989783" y="4749630"/>
              <a:ext cx="661477" cy="190912"/>
            </a:xfrm>
            <a:custGeom>
              <a:avLst/>
              <a:gdLst/>
              <a:ahLst/>
              <a:cxnLst/>
              <a:rect l="l" t="t" r="r" b="b"/>
              <a:pathLst>
                <a:path w="2214" h="639" extrusionOk="0">
                  <a:moveTo>
                    <a:pt x="231" y="1"/>
                  </a:moveTo>
                  <a:cubicBezTo>
                    <a:pt x="97" y="1"/>
                    <a:pt x="0" y="116"/>
                    <a:pt x="0" y="250"/>
                  </a:cubicBezTo>
                  <a:lnTo>
                    <a:pt x="0" y="407"/>
                  </a:lnTo>
                  <a:cubicBezTo>
                    <a:pt x="0" y="541"/>
                    <a:pt x="97" y="639"/>
                    <a:pt x="231" y="639"/>
                  </a:cubicBezTo>
                  <a:lnTo>
                    <a:pt x="1964" y="639"/>
                  </a:lnTo>
                  <a:cubicBezTo>
                    <a:pt x="2098" y="639"/>
                    <a:pt x="2214" y="541"/>
                    <a:pt x="2214" y="407"/>
                  </a:cubicBezTo>
                  <a:lnTo>
                    <a:pt x="2214" y="250"/>
                  </a:lnTo>
                  <a:cubicBezTo>
                    <a:pt x="2214" y="116"/>
                    <a:pt x="2098" y="1"/>
                    <a:pt x="1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973052" y="4738576"/>
              <a:ext cx="690756" cy="218399"/>
            </a:xfrm>
            <a:custGeom>
              <a:avLst/>
              <a:gdLst/>
              <a:ahLst/>
              <a:cxnLst/>
              <a:rect l="l" t="t" r="r" b="b"/>
              <a:pathLst>
                <a:path w="2312" h="731" extrusionOk="0">
                  <a:moveTo>
                    <a:pt x="2020" y="98"/>
                  </a:moveTo>
                  <a:cubicBezTo>
                    <a:pt x="2136" y="98"/>
                    <a:pt x="2233" y="172"/>
                    <a:pt x="2233" y="287"/>
                  </a:cubicBezTo>
                  <a:lnTo>
                    <a:pt x="2233" y="444"/>
                  </a:lnTo>
                  <a:cubicBezTo>
                    <a:pt x="2233" y="542"/>
                    <a:pt x="2136" y="634"/>
                    <a:pt x="2020" y="634"/>
                  </a:cubicBezTo>
                  <a:lnTo>
                    <a:pt x="287" y="634"/>
                  </a:lnTo>
                  <a:cubicBezTo>
                    <a:pt x="190" y="634"/>
                    <a:pt x="98" y="542"/>
                    <a:pt x="98" y="444"/>
                  </a:cubicBezTo>
                  <a:lnTo>
                    <a:pt x="98" y="287"/>
                  </a:lnTo>
                  <a:cubicBezTo>
                    <a:pt x="98" y="172"/>
                    <a:pt x="190" y="98"/>
                    <a:pt x="287" y="98"/>
                  </a:cubicBezTo>
                  <a:close/>
                  <a:moveTo>
                    <a:pt x="287" y="1"/>
                  </a:moveTo>
                  <a:cubicBezTo>
                    <a:pt x="135" y="1"/>
                    <a:pt x="1" y="135"/>
                    <a:pt x="1" y="287"/>
                  </a:cubicBezTo>
                  <a:lnTo>
                    <a:pt x="1" y="444"/>
                  </a:lnTo>
                  <a:cubicBezTo>
                    <a:pt x="1" y="597"/>
                    <a:pt x="135" y="731"/>
                    <a:pt x="287" y="731"/>
                  </a:cubicBezTo>
                  <a:lnTo>
                    <a:pt x="2020" y="731"/>
                  </a:lnTo>
                  <a:cubicBezTo>
                    <a:pt x="2196" y="731"/>
                    <a:pt x="2311" y="597"/>
                    <a:pt x="2311" y="444"/>
                  </a:cubicBezTo>
                  <a:lnTo>
                    <a:pt x="2311" y="287"/>
                  </a:lnTo>
                  <a:cubicBezTo>
                    <a:pt x="2311" y="135"/>
                    <a:pt x="2196" y="1"/>
                    <a:pt x="20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47744" y="4566186"/>
              <a:ext cx="1489667" cy="183742"/>
            </a:xfrm>
            <a:custGeom>
              <a:avLst/>
              <a:gdLst/>
              <a:ahLst/>
              <a:cxnLst/>
              <a:rect l="l" t="t" r="r" b="b"/>
              <a:pathLst>
                <a:path w="4986" h="615" extrusionOk="0">
                  <a:moveTo>
                    <a:pt x="3387" y="0"/>
                  </a:moveTo>
                  <a:lnTo>
                    <a:pt x="0" y="615"/>
                  </a:lnTo>
                  <a:lnTo>
                    <a:pt x="1770" y="615"/>
                  </a:lnTo>
                  <a:lnTo>
                    <a:pt x="4986" y="19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42067" y="4555132"/>
              <a:ext cx="1501020" cy="212722"/>
            </a:xfrm>
            <a:custGeom>
              <a:avLst/>
              <a:gdLst/>
              <a:ahLst/>
              <a:cxnLst/>
              <a:rect l="l" t="t" r="r" b="b"/>
              <a:pathLst>
                <a:path w="5024" h="712" extrusionOk="0">
                  <a:moveTo>
                    <a:pt x="4524" y="93"/>
                  </a:moveTo>
                  <a:lnTo>
                    <a:pt x="1789" y="615"/>
                  </a:lnTo>
                  <a:lnTo>
                    <a:pt x="537" y="615"/>
                  </a:lnTo>
                  <a:lnTo>
                    <a:pt x="3425" y="93"/>
                  </a:lnTo>
                  <a:close/>
                  <a:moveTo>
                    <a:pt x="3406" y="0"/>
                  </a:moveTo>
                  <a:lnTo>
                    <a:pt x="1" y="615"/>
                  </a:lnTo>
                  <a:lnTo>
                    <a:pt x="19" y="712"/>
                  </a:lnTo>
                  <a:lnTo>
                    <a:pt x="1789" y="712"/>
                  </a:lnTo>
                  <a:lnTo>
                    <a:pt x="5023" y="93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433734" y="1154845"/>
              <a:ext cx="40334" cy="420067"/>
            </a:xfrm>
            <a:custGeom>
              <a:avLst/>
              <a:gdLst/>
              <a:ahLst/>
              <a:cxnLst/>
              <a:rect l="l" t="t" r="r" b="b"/>
              <a:pathLst>
                <a:path w="135" h="1406" extrusionOk="0">
                  <a:moveTo>
                    <a:pt x="19" y="1"/>
                  </a:moveTo>
                  <a:cubicBezTo>
                    <a:pt x="0" y="19"/>
                    <a:pt x="0" y="19"/>
                    <a:pt x="0" y="61"/>
                  </a:cubicBezTo>
                  <a:cubicBezTo>
                    <a:pt x="60" y="481"/>
                    <a:pt x="60" y="925"/>
                    <a:pt x="0" y="1369"/>
                  </a:cubicBezTo>
                  <a:cubicBezTo>
                    <a:pt x="0" y="1387"/>
                    <a:pt x="19" y="1406"/>
                    <a:pt x="37" y="1406"/>
                  </a:cubicBezTo>
                  <a:cubicBezTo>
                    <a:pt x="60" y="1406"/>
                    <a:pt x="79" y="1387"/>
                    <a:pt x="79" y="1369"/>
                  </a:cubicBezTo>
                  <a:cubicBezTo>
                    <a:pt x="116" y="925"/>
                    <a:pt x="134" y="481"/>
                    <a:pt x="60" y="38"/>
                  </a:cubicBezTo>
                  <a:cubicBezTo>
                    <a:pt x="60" y="19"/>
                    <a:pt x="37" y="1"/>
                    <a:pt x="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364719" y="1143791"/>
              <a:ext cx="23603" cy="98593"/>
            </a:xfrm>
            <a:custGeom>
              <a:avLst/>
              <a:gdLst/>
              <a:ahLst/>
              <a:cxnLst/>
              <a:rect l="l" t="t" r="r" b="b"/>
              <a:pathLst>
                <a:path w="79" h="330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287"/>
                  </a:lnTo>
                  <a:cubicBezTo>
                    <a:pt x="0" y="306"/>
                    <a:pt x="19" y="329"/>
                    <a:pt x="37" y="329"/>
                  </a:cubicBezTo>
                  <a:cubicBezTo>
                    <a:pt x="60" y="329"/>
                    <a:pt x="79" y="306"/>
                    <a:pt x="79" y="287"/>
                  </a:cubicBezTo>
                  <a:lnTo>
                    <a:pt x="79" y="38"/>
                  </a:lnTo>
                  <a:cubicBezTo>
                    <a:pt x="79" y="19"/>
                    <a:pt x="60" y="1"/>
                    <a:pt x="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95161" y="303354"/>
              <a:ext cx="1956645" cy="2744478"/>
            </a:xfrm>
            <a:custGeom>
              <a:avLst/>
              <a:gdLst/>
              <a:ahLst/>
              <a:cxnLst/>
              <a:rect l="l" t="t" r="r" b="b"/>
              <a:pathLst>
                <a:path w="6549" h="9186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9010"/>
                  </a:lnTo>
                  <a:cubicBezTo>
                    <a:pt x="1" y="9107"/>
                    <a:pt x="79" y="9186"/>
                    <a:pt x="176" y="9186"/>
                  </a:cubicBezTo>
                  <a:lnTo>
                    <a:pt x="6396" y="9186"/>
                  </a:lnTo>
                  <a:cubicBezTo>
                    <a:pt x="6493" y="9186"/>
                    <a:pt x="6548" y="9107"/>
                    <a:pt x="6548" y="9010"/>
                  </a:cubicBez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1984106" y="292300"/>
              <a:ext cx="1985625" cy="2766587"/>
            </a:xfrm>
            <a:custGeom>
              <a:avLst/>
              <a:gdLst/>
              <a:ahLst/>
              <a:cxnLst/>
              <a:rect l="l" t="t" r="r" b="b"/>
              <a:pathLst>
                <a:path w="6646" h="9260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9047"/>
                  </a:lnTo>
                  <a:cubicBezTo>
                    <a:pt x="6548" y="9126"/>
                    <a:pt x="6488" y="9163"/>
                    <a:pt x="6433" y="9163"/>
                  </a:cubicBezTo>
                  <a:lnTo>
                    <a:pt x="213" y="9163"/>
                  </a:lnTo>
                  <a:cubicBezTo>
                    <a:pt x="135" y="9163"/>
                    <a:pt x="98" y="9126"/>
                    <a:pt x="98" y="9047"/>
                  </a:cubicBez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9047"/>
                  </a:lnTo>
                  <a:cubicBezTo>
                    <a:pt x="1" y="9163"/>
                    <a:pt x="98" y="9260"/>
                    <a:pt x="213" y="9260"/>
                  </a:cubicBezTo>
                  <a:lnTo>
                    <a:pt x="6433" y="9260"/>
                  </a:lnTo>
                  <a:cubicBezTo>
                    <a:pt x="6548" y="9260"/>
                    <a:pt x="6645" y="9163"/>
                    <a:pt x="6645" y="9047"/>
                  </a:cubicBez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95161" y="303354"/>
              <a:ext cx="1956645" cy="207345"/>
            </a:xfrm>
            <a:custGeom>
              <a:avLst/>
              <a:gdLst/>
              <a:ahLst/>
              <a:cxnLst/>
              <a:rect l="l" t="t" r="r" b="b"/>
              <a:pathLst>
                <a:path w="6549" h="694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693"/>
                  </a:lnTo>
                  <a:lnTo>
                    <a:pt x="6548" y="693"/>
                  </a:ln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84106" y="292300"/>
              <a:ext cx="1985625" cy="230649"/>
            </a:xfrm>
            <a:custGeom>
              <a:avLst/>
              <a:gdLst/>
              <a:ahLst/>
              <a:cxnLst/>
              <a:rect l="l" t="t" r="r" b="b"/>
              <a:pathLst>
                <a:path w="6646" h="772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675"/>
                  </a:lnTo>
                  <a:lnTo>
                    <a:pt x="98" y="675"/>
                  </a:ln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730"/>
                  </a:lnTo>
                  <a:lnTo>
                    <a:pt x="38" y="772"/>
                  </a:lnTo>
                  <a:lnTo>
                    <a:pt x="6585" y="772"/>
                  </a:lnTo>
                  <a:lnTo>
                    <a:pt x="6645" y="730"/>
                  </a:ln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428058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1" y="79"/>
                    <a:pt x="1" y="195"/>
                  </a:cubicBezTo>
                  <a:cubicBezTo>
                    <a:pt x="1" y="310"/>
                    <a:pt x="98" y="407"/>
                    <a:pt x="213" y="407"/>
                  </a:cubicBezTo>
                  <a:cubicBezTo>
                    <a:pt x="310" y="407"/>
                    <a:pt x="403" y="310"/>
                    <a:pt x="403" y="195"/>
                  </a:cubicBezTo>
                  <a:cubicBezTo>
                    <a:pt x="403" y="79"/>
                    <a:pt x="310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412367" y="321281"/>
              <a:ext cx="144007" cy="149384"/>
            </a:xfrm>
            <a:custGeom>
              <a:avLst/>
              <a:gdLst/>
              <a:ahLst/>
              <a:cxnLst/>
              <a:rect l="l" t="t" r="r" b="b"/>
              <a:pathLst>
                <a:path w="482" h="500" extrusionOk="0">
                  <a:moveTo>
                    <a:pt x="250" y="97"/>
                  </a:moveTo>
                  <a:cubicBezTo>
                    <a:pt x="324" y="97"/>
                    <a:pt x="403" y="171"/>
                    <a:pt x="403" y="250"/>
                  </a:cubicBezTo>
                  <a:cubicBezTo>
                    <a:pt x="403" y="347"/>
                    <a:pt x="324" y="402"/>
                    <a:pt x="250" y="402"/>
                  </a:cubicBezTo>
                  <a:cubicBezTo>
                    <a:pt x="153" y="402"/>
                    <a:pt x="75" y="347"/>
                    <a:pt x="75" y="250"/>
                  </a:cubicBezTo>
                  <a:cubicBezTo>
                    <a:pt x="75" y="171"/>
                    <a:pt x="153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93" y="0"/>
                    <a:pt x="1" y="116"/>
                    <a:pt x="1" y="250"/>
                  </a:cubicBezTo>
                  <a:cubicBezTo>
                    <a:pt x="1" y="384"/>
                    <a:pt x="93" y="499"/>
                    <a:pt x="250" y="499"/>
                  </a:cubicBezTo>
                  <a:cubicBezTo>
                    <a:pt x="384" y="499"/>
                    <a:pt x="481" y="384"/>
                    <a:pt x="481" y="250"/>
                  </a:cubicBezTo>
                  <a:cubicBezTo>
                    <a:pt x="481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629727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0" y="79"/>
                    <a:pt x="0" y="195"/>
                  </a:cubicBezTo>
                  <a:cubicBezTo>
                    <a:pt x="0" y="310"/>
                    <a:pt x="98" y="407"/>
                    <a:pt x="213" y="407"/>
                  </a:cubicBezTo>
                  <a:cubicBezTo>
                    <a:pt x="329" y="407"/>
                    <a:pt x="402" y="310"/>
                    <a:pt x="402" y="195"/>
                  </a:cubicBezTo>
                  <a:cubicBezTo>
                    <a:pt x="402" y="79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612543" y="321281"/>
              <a:ext cx="150879" cy="149384"/>
            </a:xfrm>
            <a:custGeom>
              <a:avLst/>
              <a:gdLst/>
              <a:ahLst/>
              <a:cxnLst/>
              <a:rect l="l" t="t" r="r" b="b"/>
              <a:pathLst>
                <a:path w="505" h="500" extrusionOk="0">
                  <a:moveTo>
                    <a:pt x="255" y="97"/>
                  </a:moveTo>
                  <a:cubicBezTo>
                    <a:pt x="347" y="97"/>
                    <a:pt x="408" y="171"/>
                    <a:pt x="408" y="250"/>
                  </a:cubicBezTo>
                  <a:cubicBezTo>
                    <a:pt x="408" y="347"/>
                    <a:pt x="347" y="402"/>
                    <a:pt x="255" y="402"/>
                  </a:cubicBezTo>
                  <a:cubicBezTo>
                    <a:pt x="158" y="402"/>
                    <a:pt x="98" y="347"/>
                    <a:pt x="98" y="250"/>
                  </a:cubicBezTo>
                  <a:cubicBezTo>
                    <a:pt x="98" y="171"/>
                    <a:pt x="158" y="97"/>
                    <a:pt x="255" y="97"/>
                  </a:cubicBezTo>
                  <a:close/>
                  <a:moveTo>
                    <a:pt x="255" y="0"/>
                  </a:moveTo>
                  <a:cubicBezTo>
                    <a:pt x="116" y="0"/>
                    <a:pt x="1" y="116"/>
                    <a:pt x="1" y="250"/>
                  </a:cubicBezTo>
                  <a:cubicBezTo>
                    <a:pt x="1" y="384"/>
                    <a:pt x="116" y="499"/>
                    <a:pt x="255" y="499"/>
                  </a:cubicBezTo>
                  <a:cubicBezTo>
                    <a:pt x="389" y="499"/>
                    <a:pt x="505" y="384"/>
                    <a:pt x="505" y="250"/>
                  </a:cubicBezTo>
                  <a:cubicBezTo>
                    <a:pt x="505" y="116"/>
                    <a:pt x="389" y="0"/>
                    <a:pt x="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778813" y="337713"/>
              <a:ext cx="121898" cy="121897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95" y="1"/>
                  </a:moveTo>
                  <a:cubicBezTo>
                    <a:pt x="79" y="1"/>
                    <a:pt x="1" y="79"/>
                    <a:pt x="1" y="195"/>
                  </a:cubicBezTo>
                  <a:cubicBezTo>
                    <a:pt x="1" y="310"/>
                    <a:pt x="79" y="407"/>
                    <a:pt x="195" y="407"/>
                  </a:cubicBezTo>
                  <a:cubicBezTo>
                    <a:pt x="310" y="407"/>
                    <a:pt x="407" y="310"/>
                    <a:pt x="407" y="195"/>
                  </a:cubicBezTo>
                  <a:cubicBezTo>
                    <a:pt x="407" y="79"/>
                    <a:pt x="310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757745" y="321281"/>
              <a:ext cx="149385" cy="149384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250" y="97"/>
                  </a:moveTo>
                  <a:cubicBezTo>
                    <a:pt x="347" y="97"/>
                    <a:pt x="402" y="171"/>
                    <a:pt x="402" y="250"/>
                  </a:cubicBezTo>
                  <a:cubicBezTo>
                    <a:pt x="402" y="347"/>
                    <a:pt x="347" y="402"/>
                    <a:pt x="250" y="402"/>
                  </a:cubicBezTo>
                  <a:cubicBezTo>
                    <a:pt x="171" y="402"/>
                    <a:pt x="92" y="347"/>
                    <a:pt x="92" y="250"/>
                  </a:cubicBezTo>
                  <a:cubicBezTo>
                    <a:pt x="92" y="171"/>
                    <a:pt x="171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50"/>
                  </a:cubicBezTo>
                  <a:cubicBezTo>
                    <a:pt x="0" y="384"/>
                    <a:pt x="116" y="499"/>
                    <a:pt x="250" y="499"/>
                  </a:cubicBezTo>
                  <a:cubicBezTo>
                    <a:pt x="384" y="499"/>
                    <a:pt x="499" y="384"/>
                    <a:pt x="499" y="250"/>
                  </a:cubicBezTo>
                  <a:cubicBezTo>
                    <a:pt x="499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105705" y="597343"/>
              <a:ext cx="356433" cy="98295"/>
            </a:xfrm>
            <a:custGeom>
              <a:avLst/>
              <a:gdLst/>
              <a:ahLst/>
              <a:cxnLst/>
              <a:rect l="l" t="t" r="r" b="b"/>
              <a:pathLst>
                <a:path w="1193" h="329" extrusionOk="0">
                  <a:moveTo>
                    <a:pt x="171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71" y="328"/>
                  </a:cubicBezTo>
                  <a:lnTo>
                    <a:pt x="1040" y="328"/>
                  </a:lnTo>
                  <a:cubicBezTo>
                    <a:pt x="1114" y="328"/>
                    <a:pt x="1192" y="250"/>
                    <a:pt x="1192" y="153"/>
                  </a:cubicBezTo>
                  <a:cubicBezTo>
                    <a:pt x="1192" y="79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93157" y="586288"/>
              <a:ext cx="380035" cy="120403"/>
            </a:xfrm>
            <a:custGeom>
              <a:avLst/>
              <a:gdLst/>
              <a:ahLst/>
              <a:cxnLst/>
              <a:rect l="l" t="t" r="r" b="b"/>
              <a:pathLst>
                <a:path w="1272" h="403" extrusionOk="0">
                  <a:moveTo>
                    <a:pt x="1082" y="74"/>
                  </a:moveTo>
                  <a:cubicBezTo>
                    <a:pt x="1137" y="74"/>
                    <a:pt x="1198" y="134"/>
                    <a:pt x="1198" y="190"/>
                  </a:cubicBezTo>
                  <a:cubicBezTo>
                    <a:pt x="1198" y="268"/>
                    <a:pt x="1137" y="305"/>
                    <a:pt x="1082" y="305"/>
                  </a:cubicBezTo>
                  <a:lnTo>
                    <a:pt x="213" y="305"/>
                  </a:lnTo>
                  <a:cubicBezTo>
                    <a:pt x="135" y="305"/>
                    <a:pt x="98" y="268"/>
                    <a:pt x="98" y="190"/>
                  </a:cubicBezTo>
                  <a:cubicBezTo>
                    <a:pt x="98" y="134"/>
                    <a:pt x="135" y="74"/>
                    <a:pt x="213" y="74"/>
                  </a:cubicBezTo>
                  <a:close/>
                  <a:moveTo>
                    <a:pt x="213" y="0"/>
                  </a:moveTo>
                  <a:cubicBezTo>
                    <a:pt x="98" y="0"/>
                    <a:pt x="1" y="74"/>
                    <a:pt x="1" y="190"/>
                  </a:cubicBezTo>
                  <a:cubicBezTo>
                    <a:pt x="1" y="305"/>
                    <a:pt x="98" y="402"/>
                    <a:pt x="213" y="402"/>
                  </a:cubicBezTo>
                  <a:lnTo>
                    <a:pt x="1082" y="402"/>
                  </a:lnTo>
                  <a:cubicBezTo>
                    <a:pt x="1174" y="402"/>
                    <a:pt x="1271" y="305"/>
                    <a:pt x="1271" y="190"/>
                  </a:cubicBezTo>
                  <a:cubicBezTo>
                    <a:pt x="1271" y="74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105705" y="1200557"/>
              <a:ext cx="356433" cy="92618"/>
            </a:xfrm>
            <a:custGeom>
              <a:avLst/>
              <a:gdLst/>
              <a:ahLst/>
              <a:cxnLst/>
              <a:rect l="l" t="t" r="r" b="b"/>
              <a:pathLst>
                <a:path w="1193" h="310" extrusionOk="0">
                  <a:moveTo>
                    <a:pt x="171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71" y="310"/>
                  </a:cubicBezTo>
                  <a:lnTo>
                    <a:pt x="1040" y="310"/>
                  </a:lnTo>
                  <a:cubicBezTo>
                    <a:pt x="1114" y="310"/>
                    <a:pt x="1192" y="255"/>
                    <a:pt x="1192" y="158"/>
                  </a:cubicBezTo>
                  <a:cubicBezTo>
                    <a:pt x="1192" y="60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093157" y="1183826"/>
              <a:ext cx="380035" cy="127574"/>
            </a:xfrm>
            <a:custGeom>
              <a:avLst/>
              <a:gdLst/>
              <a:ahLst/>
              <a:cxnLst/>
              <a:rect l="l" t="t" r="r" b="b"/>
              <a:pathLst>
                <a:path w="1272" h="427" extrusionOk="0">
                  <a:moveTo>
                    <a:pt x="1082" y="98"/>
                  </a:moveTo>
                  <a:cubicBezTo>
                    <a:pt x="1137" y="98"/>
                    <a:pt x="1198" y="153"/>
                    <a:pt x="1198" y="214"/>
                  </a:cubicBezTo>
                  <a:cubicBezTo>
                    <a:pt x="1198" y="269"/>
                    <a:pt x="1137" y="329"/>
                    <a:pt x="1082" y="329"/>
                  </a:cubicBezTo>
                  <a:lnTo>
                    <a:pt x="213" y="329"/>
                  </a:lnTo>
                  <a:cubicBezTo>
                    <a:pt x="135" y="329"/>
                    <a:pt x="98" y="269"/>
                    <a:pt x="98" y="214"/>
                  </a:cubicBezTo>
                  <a:cubicBezTo>
                    <a:pt x="98" y="153"/>
                    <a:pt x="135" y="98"/>
                    <a:pt x="213" y="98"/>
                  </a:cubicBezTo>
                  <a:close/>
                  <a:moveTo>
                    <a:pt x="213" y="1"/>
                  </a:moveTo>
                  <a:cubicBezTo>
                    <a:pt x="98" y="1"/>
                    <a:pt x="1" y="98"/>
                    <a:pt x="1" y="214"/>
                  </a:cubicBezTo>
                  <a:cubicBezTo>
                    <a:pt x="1" y="329"/>
                    <a:pt x="98" y="426"/>
                    <a:pt x="213" y="426"/>
                  </a:cubicBezTo>
                  <a:lnTo>
                    <a:pt x="1082" y="426"/>
                  </a:lnTo>
                  <a:cubicBezTo>
                    <a:pt x="1174" y="426"/>
                    <a:pt x="1271" y="329"/>
                    <a:pt x="1271" y="214"/>
                  </a:cubicBezTo>
                  <a:cubicBezTo>
                    <a:pt x="1271" y="98"/>
                    <a:pt x="1174" y="1"/>
                    <a:pt x="10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105705" y="1828569"/>
              <a:ext cx="356433" cy="97099"/>
            </a:xfrm>
            <a:custGeom>
              <a:avLst/>
              <a:gdLst/>
              <a:ahLst/>
              <a:cxnLst/>
              <a:rect l="l" t="t" r="r" b="b"/>
              <a:pathLst>
                <a:path w="1193" h="325" extrusionOk="0">
                  <a:moveTo>
                    <a:pt x="171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71" y="324"/>
                  </a:cubicBezTo>
                  <a:lnTo>
                    <a:pt x="1040" y="324"/>
                  </a:lnTo>
                  <a:cubicBezTo>
                    <a:pt x="1114" y="324"/>
                    <a:pt x="1192" y="269"/>
                    <a:pt x="1192" y="172"/>
                  </a:cubicBezTo>
                  <a:cubicBezTo>
                    <a:pt x="1192" y="75"/>
                    <a:pt x="1114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93157" y="1816319"/>
              <a:ext cx="380035" cy="127275"/>
            </a:xfrm>
            <a:custGeom>
              <a:avLst/>
              <a:gdLst/>
              <a:ahLst/>
              <a:cxnLst/>
              <a:rect l="l" t="t" r="r" b="b"/>
              <a:pathLst>
                <a:path w="1272" h="426" extrusionOk="0">
                  <a:moveTo>
                    <a:pt x="1082" y="97"/>
                  </a:moveTo>
                  <a:cubicBezTo>
                    <a:pt x="1137" y="97"/>
                    <a:pt x="1198" y="134"/>
                    <a:pt x="1198" y="213"/>
                  </a:cubicBezTo>
                  <a:cubicBezTo>
                    <a:pt x="1198" y="273"/>
                    <a:pt x="1137" y="328"/>
                    <a:pt x="1082" y="328"/>
                  </a:cubicBezTo>
                  <a:lnTo>
                    <a:pt x="213" y="328"/>
                  </a:lnTo>
                  <a:cubicBezTo>
                    <a:pt x="135" y="328"/>
                    <a:pt x="98" y="273"/>
                    <a:pt x="98" y="213"/>
                  </a:cubicBez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213"/>
                  </a:cubicBezTo>
                  <a:cubicBezTo>
                    <a:pt x="1" y="328"/>
                    <a:pt x="98" y="425"/>
                    <a:pt x="213" y="425"/>
                  </a:cubicBezTo>
                  <a:lnTo>
                    <a:pt x="1082" y="425"/>
                  </a:lnTo>
                  <a:cubicBezTo>
                    <a:pt x="1174" y="425"/>
                    <a:pt x="1271" y="328"/>
                    <a:pt x="1271" y="213"/>
                  </a:cubicBezTo>
                  <a:cubicBezTo>
                    <a:pt x="1271" y="97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485441" y="597343"/>
              <a:ext cx="1397347" cy="98295"/>
            </a:xfrm>
            <a:custGeom>
              <a:avLst/>
              <a:gdLst/>
              <a:ahLst/>
              <a:cxnLst/>
              <a:rect l="l" t="t" r="r" b="b"/>
              <a:pathLst>
                <a:path w="4677" h="329" extrusionOk="0">
                  <a:moveTo>
                    <a:pt x="153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53" y="328"/>
                  </a:cubicBezTo>
                  <a:lnTo>
                    <a:pt x="4524" y="328"/>
                  </a:lnTo>
                  <a:cubicBezTo>
                    <a:pt x="4621" y="328"/>
                    <a:pt x="4676" y="250"/>
                    <a:pt x="4676" y="153"/>
                  </a:cubicBezTo>
                  <a:cubicBezTo>
                    <a:pt x="4676" y="79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472893" y="586288"/>
              <a:ext cx="1427822" cy="120403"/>
            </a:xfrm>
            <a:custGeom>
              <a:avLst/>
              <a:gdLst/>
              <a:ahLst/>
              <a:cxnLst/>
              <a:rect l="l" t="t" r="r" b="b"/>
              <a:pathLst>
                <a:path w="4779" h="403" extrusionOk="0">
                  <a:moveTo>
                    <a:pt x="4566" y="74"/>
                  </a:moveTo>
                  <a:cubicBezTo>
                    <a:pt x="4640" y="74"/>
                    <a:pt x="4681" y="134"/>
                    <a:pt x="4681" y="190"/>
                  </a:cubicBezTo>
                  <a:cubicBezTo>
                    <a:pt x="4681" y="268"/>
                    <a:pt x="4640" y="305"/>
                    <a:pt x="4566" y="305"/>
                  </a:cubicBezTo>
                  <a:lnTo>
                    <a:pt x="195" y="305"/>
                  </a:lnTo>
                  <a:cubicBezTo>
                    <a:pt x="134" y="305"/>
                    <a:pt x="79" y="268"/>
                    <a:pt x="79" y="190"/>
                  </a:cubicBezTo>
                  <a:cubicBezTo>
                    <a:pt x="79" y="134"/>
                    <a:pt x="134" y="74"/>
                    <a:pt x="195" y="74"/>
                  </a:cubicBezTo>
                  <a:close/>
                  <a:moveTo>
                    <a:pt x="195" y="0"/>
                  </a:moveTo>
                  <a:cubicBezTo>
                    <a:pt x="97" y="0"/>
                    <a:pt x="0" y="74"/>
                    <a:pt x="0" y="190"/>
                  </a:cubicBezTo>
                  <a:cubicBezTo>
                    <a:pt x="0" y="305"/>
                    <a:pt x="97" y="402"/>
                    <a:pt x="195" y="402"/>
                  </a:cubicBezTo>
                  <a:lnTo>
                    <a:pt x="4566" y="402"/>
                  </a:lnTo>
                  <a:cubicBezTo>
                    <a:pt x="4681" y="402"/>
                    <a:pt x="4778" y="305"/>
                    <a:pt x="4778" y="190"/>
                  </a:cubicBezTo>
                  <a:cubicBezTo>
                    <a:pt x="4778" y="74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485441" y="1200557"/>
              <a:ext cx="1397347" cy="92618"/>
            </a:xfrm>
            <a:custGeom>
              <a:avLst/>
              <a:gdLst/>
              <a:ahLst/>
              <a:cxnLst/>
              <a:rect l="l" t="t" r="r" b="b"/>
              <a:pathLst>
                <a:path w="4677" h="310" extrusionOk="0">
                  <a:moveTo>
                    <a:pt x="153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53" y="310"/>
                  </a:cubicBezTo>
                  <a:lnTo>
                    <a:pt x="4524" y="310"/>
                  </a:lnTo>
                  <a:cubicBezTo>
                    <a:pt x="4621" y="310"/>
                    <a:pt x="4676" y="255"/>
                    <a:pt x="4676" y="158"/>
                  </a:cubicBezTo>
                  <a:cubicBezTo>
                    <a:pt x="4676" y="60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472893" y="1183826"/>
              <a:ext cx="1427822" cy="127574"/>
            </a:xfrm>
            <a:custGeom>
              <a:avLst/>
              <a:gdLst/>
              <a:ahLst/>
              <a:cxnLst/>
              <a:rect l="l" t="t" r="r" b="b"/>
              <a:pathLst>
                <a:path w="4779" h="427" extrusionOk="0">
                  <a:moveTo>
                    <a:pt x="4566" y="98"/>
                  </a:moveTo>
                  <a:cubicBezTo>
                    <a:pt x="4640" y="98"/>
                    <a:pt x="4681" y="153"/>
                    <a:pt x="4681" y="214"/>
                  </a:cubicBezTo>
                  <a:cubicBezTo>
                    <a:pt x="4681" y="269"/>
                    <a:pt x="4640" y="329"/>
                    <a:pt x="4566" y="329"/>
                  </a:cubicBezTo>
                  <a:lnTo>
                    <a:pt x="195" y="329"/>
                  </a:lnTo>
                  <a:cubicBezTo>
                    <a:pt x="134" y="329"/>
                    <a:pt x="79" y="269"/>
                    <a:pt x="79" y="214"/>
                  </a:cubicBezTo>
                  <a:cubicBezTo>
                    <a:pt x="79" y="153"/>
                    <a:pt x="134" y="98"/>
                    <a:pt x="195" y="98"/>
                  </a:cubicBezTo>
                  <a:close/>
                  <a:moveTo>
                    <a:pt x="195" y="1"/>
                  </a:moveTo>
                  <a:cubicBezTo>
                    <a:pt x="97" y="1"/>
                    <a:pt x="0" y="98"/>
                    <a:pt x="0" y="214"/>
                  </a:cubicBezTo>
                  <a:cubicBezTo>
                    <a:pt x="0" y="329"/>
                    <a:pt x="97" y="426"/>
                    <a:pt x="195" y="426"/>
                  </a:cubicBezTo>
                  <a:lnTo>
                    <a:pt x="4566" y="426"/>
                  </a:lnTo>
                  <a:cubicBezTo>
                    <a:pt x="4681" y="426"/>
                    <a:pt x="4778" y="329"/>
                    <a:pt x="4778" y="214"/>
                  </a:cubicBezTo>
                  <a:cubicBezTo>
                    <a:pt x="4778" y="98"/>
                    <a:pt x="4681" y="1"/>
                    <a:pt x="45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85441" y="1828569"/>
              <a:ext cx="1397347" cy="97099"/>
            </a:xfrm>
            <a:custGeom>
              <a:avLst/>
              <a:gdLst/>
              <a:ahLst/>
              <a:cxnLst/>
              <a:rect l="l" t="t" r="r" b="b"/>
              <a:pathLst>
                <a:path w="4677" h="325" extrusionOk="0">
                  <a:moveTo>
                    <a:pt x="153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53" y="324"/>
                  </a:cubicBezTo>
                  <a:lnTo>
                    <a:pt x="4524" y="324"/>
                  </a:lnTo>
                  <a:cubicBezTo>
                    <a:pt x="4621" y="324"/>
                    <a:pt x="4676" y="269"/>
                    <a:pt x="4676" y="172"/>
                  </a:cubicBezTo>
                  <a:cubicBezTo>
                    <a:pt x="4676" y="75"/>
                    <a:pt x="4621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472893" y="1816319"/>
              <a:ext cx="1427822" cy="127275"/>
            </a:xfrm>
            <a:custGeom>
              <a:avLst/>
              <a:gdLst/>
              <a:ahLst/>
              <a:cxnLst/>
              <a:rect l="l" t="t" r="r" b="b"/>
              <a:pathLst>
                <a:path w="4779" h="426" extrusionOk="0">
                  <a:moveTo>
                    <a:pt x="4566" y="97"/>
                  </a:moveTo>
                  <a:cubicBezTo>
                    <a:pt x="4640" y="97"/>
                    <a:pt x="4681" y="134"/>
                    <a:pt x="4681" y="213"/>
                  </a:cubicBezTo>
                  <a:cubicBezTo>
                    <a:pt x="4681" y="273"/>
                    <a:pt x="4640" y="328"/>
                    <a:pt x="4566" y="328"/>
                  </a:cubicBezTo>
                  <a:lnTo>
                    <a:pt x="195" y="328"/>
                  </a:lnTo>
                  <a:cubicBezTo>
                    <a:pt x="134" y="328"/>
                    <a:pt x="79" y="273"/>
                    <a:pt x="79" y="213"/>
                  </a:cubicBezTo>
                  <a:cubicBezTo>
                    <a:pt x="79" y="134"/>
                    <a:pt x="134" y="97"/>
                    <a:pt x="195" y="97"/>
                  </a:cubicBezTo>
                  <a:close/>
                  <a:moveTo>
                    <a:pt x="195" y="0"/>
                  </a:moveTo>
                  <a:cubicBezTo>
                    <a:pt x="97" y="0"/>
                    <a:pt x="0" y="97"/>
                    <a:pt x="0" y="213"/>
                  </a:cubicBezTo>
                  <a:cubicBezTo>
                    <a:pt x="0" y="328"/>
                    <a:pt x="97" y="425"/>
                    <a:pt x="195" y="425"/>
                  </a:cubicBezTo>
                  <a:lnTo>
                    <a:pt x="4566" y="425"/>
                  </a:lnTo>
                  <a:cubicBezTo>
                    <a:pt x="4681" y="425"/>
                    <a:pt x="4778" y="328"/>
                    <a:pt x="4778" y="213"/>
                  </a:cubicBezTo>
                  <a:cubicBezTo>
                    <a:pt x="4778" y="97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127814" y="746428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9"/>
                    <a:pt x="0" y="157"/>
                  </a:cubicBezTo>
                  <a:lnTo>
                    <a:pt x="0" y="176"/>
                  </a:ln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76"/>
                  </a:cubicBezTo>
                  <a:lnTo>
                    <a:pt x="5873" y="157"/>
                  </a:lnTo>
                  <a:cubicBezTo>
                    <a:pt x="5873" y="79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116760" y="735374"/>
              <a:ext cx="1783956" cy="120403"/>
            </a:xfrm>
            <a:custGeom>
              <a:avLst/>
              <a:gdLst/>
              <a:ahLst/>
              <a:cxnLst/>
              <a:rect l="l" t="t" r="r" b="b"/>
              <a:pathLst>
                <a:path w="5971" h="403" extrusionOk="0">
                  <a:moveTo>
                    <a:pt x="5758" y="79"/>
                  </a:moveTo>
                  <a:cubicBezTo>
                    <a:pt x="5832" y="79"/>
                    <a:pt x="5873" y="134"/>
                    <a:pt x="5873" y="194"/>
                  </a:cubicBezTo>
                  <a:lnTo>
                    <a:pt x="5873" y="213"/>
                  </a:ln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lnTo>
                    <a:pt x="79" y="194"/>
                  </a:lnTo>
                  <a:cubicBezTo>
                    <a:pt x="79" y="134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194"/>
                  </a:cubicBezTo>
                  <a:lnTo>
                    <a:pt x="0" y="213"/>
                  </a:lnTo>
                  <a:cubicBezTo>
                    <a:pt x="0" y="310"/>
                    <a:pt x="79" y="402"/>
                    <a:pt x="194" y="402"/>
                  </a:cubicBezTo>
                  <a:lnTo>
                    <a:pt x="5758" y="402"/>
                  </a:lnTo>
                  <a:cubicBezTo>
                    <a:pt x="5873" y="402"/>
                    <a:pt x="5970" y="310"/>
                    <a:pt x="5970" y="213"/>
                  </a:cubicBezTo>
                  <a:lnTo>
                    <a:pt x="5970" y="194"/>
                  </a:ln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127814" y="1351136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4"/>
                    <a:pt x="0" y="153"/>
                  </a:cubicBez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53"/>
                  </a:cubicBezTo>
                  <a:cubicBezTo>
                    <a:pt x="5873" y="74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116760" y="1338588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9"/>
                    <a:pt x="5873" y="195"/>
                  </a:cubicBezTo>
                  <a:cubicBezTo>
                    <a:pt x="5873" y="273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73"/>
                    <a:pt x="79" y="195"/>
                  </a:cubicBezTo>
                  <a:cubicBezTo>
                    <a:pt x="79" y="139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79"/>
                    <a:pt x="0" y="195"/>
                  </a:cubicBez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195"/>
                  </a:cubicBezTo>
                  <a:cubicBezTo>
                    <a:pt x="5970" y="79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127814" y="1983331"/>
              <a:ext cx="1754975" cy="92618"/>
            </a:xfrm>
            <a:custGeom>
              <a:avLst/>
              <a:gdLst/>
              <a:ahLst/>
              <a:cxnLst/>
              <a:rect l="l" t="t" r="r" b="b"/>
              <a:pathLst>
                <a:path w="5874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3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3"/>
                  </a:cubicBezTo>
                  <a:cubicBezTo>
                    <a:pt x="5873" y="60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16760" y="1966600"/>
              <a:ext cx="1783956" cy="126080"/>
            </a:xfrm>
            <a:custGeom>
              <a:avLst/>
              <a:gdLst/>
              <a:ahLst/>
              <a:cxnLst/>
              <a:rect l="l" t="t" r="r" b="b"/>
              <a:pathLst>
                <a:path w="5971" h="422" extrusionOk="0">
                  <a:moveTo>
                    <a:pt x="5758" y="93"/>
                  </a:moveTo>
                  <a:cubicBezTo>
                    <a:pt x="5832" y="93"/>
                    <a:pt x="5873" y="153"/>
                    <a:pt x="5873" y="209"/>
                  </a:cubicBezTo>
                  <a:cubicBezTo>
                    <a:pt x="5873" y="287"/>
                    <a:pt x="5832" y="324"/>
                    <a:pt x="5758" y="324"/>
                  </a:cubicBezTo>
                  <a:lnTo>
                    <a:pt x="194" y="324"/>
                  </a:lnTo>
                  <a:cubicBezTo>
                    <a:pt x="134" y="324"/>
                    <a:pt x="79" y="287"/>
                    <a:pt x="79" y="209"/>
                  </a:cubicBezTo>
                  <a:cubicBezTo>
                    <a:pt x="79" y="153"/>
                    <a:pt x="134" y="93"/>
                    <a:pt x="194" y="93"/>
                  </a:cubicBezTo>
                  <a:close/>
                  <a:moveTo>
                    <a:pt x="194" y="1"/>
                  </a:moveTo>
                  <a:cubicBezTo>
                    <a:pt x="79" y="1"/>
                    <a:pt x="0" y="93"/>
                    <a:pt x="0" y="209"/>
                  </a:cubicBezTo>
                  <a:cubicBezTo>
                    <a:pt x="0" y="324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4"/>
                    <a:pt x="5970" y="209"/>
                  </a:cubicBezTo>
                  <a:cubicBezTo>
                    <a:pt x="5970" y="93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127814" y="889837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79"/>
                    <a:pt x="0" y="158"/>
                  </a:cubicBezTo>
                  <a:lnTo>
                    <a:pt x="0" y="176"/>
                  </a:lnTo>
                  <a:cubicBezTo>
                    <a:pt x="0" y="255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5"/>
                    <a:pt x="5873" y="176"/>
                  </a:cubicBezTo>
                  <a:lnTo>
                    <a:pt x="5873" y="158"/>
                  </a:lnTo>
                  <a:cubicBezTo>
                    <a:pt x="5873" y="79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116760" y="878783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5"/>
                    <a:pt x="5873" y="195"/>
                  </a:cubicBezTo>
                  <a:lnTo>
                    <a:pt x="5873" y="213"/>
                  </a:lnTo>
                  <a:cubicBezTo>
                    <a:pt x="5873" y="269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69"/>
                    <a:pt x="79" y="213"/>
                  </a:cubicBezTo>
                  <a:lnTo>
                    <a:pt x="79" y="195"/>
                  </a:lnTo>
                  <a:cubicBezTo>
                    <a:pt x="79" y="135"/>
                    <a:pt x="134" y="79"/>
                    <a:pt x="194" y="79"/>
                  </a:cubicBezTo>
                  <a:close/>
                  <a:moveTo>
                    <a:pt x="194" y="1"/>
                  </a:moveTo>
                  <a:cubicBezTo>
                    <a:pt x="79" y="1"/>
                    <a:pt x="0" y="79"/>
                    <a:pt x="0" y="195"/>
                  </a:cubicBezTo>
                  <a:lnTo>
                    <a:pt x="0" y="213"/>
                  </a:ln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213"/>
                  </a:cubicBezTo>
                  <a:lnTo>
                    <a:pt x="5970" y="195"/>
                  </a:lnTo>
                  <a:cubicBezTo>
                    <a:pt x="5970" y="79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27814" y="1494545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0"/>
                    <a:pt x="5873" y="153"/>
                  </a:cubicBezTo>
                  <a:cubicBezTo>
                    <a:pt x="5873" y="56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116760" y="1476619"/>
              <a:ext cx="1783956" cy="127275"/>
            </a:xfrm>
            <a:custGeom>
              <a:avLst/>
              <a:gdLst/>
              <a:ahLst/>
              <a:cxnLst/>
              <a:rect l="l" t="t" r="r" b="b"/>
              <a:pathLst>
                <a:path w="5971" h="426" extrusionOk="0">
                  <a:moveTo>
                    <a:pt x="5758" y="98"/>
                  </a:moveTo>
                  <a:cubicBezTo>
                    <a:pt x="5832" y="98"/>
                    <a:pt x="5873" y="158"/>
                    <a:pt x="5873" y="213"/>
                  </a:cubicBezTo>
                  <a:cubicBezTo>
                    <a:pt x="5873" y="292"/>
                    <a:pt x="5832" y="329"/>
                    <a:pt x="5758" y="329"/>
                  </a:cubicBezTo>
                  <a:lnTo>
                    <a:pt x="194" y="329"/>
                  </a:lnTo>
                  <a:cubicBezTo>
                    <a:pt x="134" y="329"/>
                    <a:pt x="79" y="292"/>
                    <a:pt x="79" y="213"/>
                  </a:cubicBezTo>
                  <a:cubicBezTo>
                    <a:pt x="79" y="158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5758" y="426"/>
                  </a:lnTo>
                  <a:cubicBezTo>
                    <a:pt x="5873" y="426"/>
                    <a:pt x="5970" y="329"/>
                    <a:pt x="5970" y="213"/>
                  </a:cubicBezTo>
                  <a:cubicBezTo>
                    <a:pt x="5970" y="98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127814" y="2126740"/>
              <a:ext cx="1754975" cy="92917"/>
            </a:xfrm>
            <a:custGeom>
              <a:avLst/>
              <a:gdLst/>
              <a:ahLst/>
              <a:cxnLst/>
              <a:rect l="l" t="t" r="r" b="b"/>
              <a:pathLst>
                <a:path w="5874" h="311" extrusionOk="0">
                  <a:moveTo>
                    <a:pt x="157" y="1"/>
                  </a:moveTo>
                  <a:cubicBezTo>
                    <a:pt x="79" y="1"/>
                    <a:pt x="0" y="61"/>
                    <a:pt x="0" y="158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8"/>
                  </a:cubicBezTo>
                  <a:cubicBezTo>
                    <a:pt x="5873" y="61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116760" y="2110308"/>
              <a:ext cx="1783956" cy="125781"/>
            </a:xfrm>
            <a:custGeom>
              <a:avLst/>
              <a:gdLst/>
              <a:ahLst/>
              <a:cxnLst/>
              <a:rect l="l" t="t" r="r" b="b"/>
              <a:pathLst>
                <a:path w="5971" h="421" extrusionOk="0">
                  <a:moveTo>
                    <a:pt x="5758" y="97"/>
                  </a:moveTo>
                  <a:cubicBezTo>
                    <a:pt x="5832" y="97"/>
                    <a:pt x="5873" y="134"/>
                    <a:pt x="5873" y="213"/>
                  </a:cubicBez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cubicBezTo>
                    <a:pt x="79" y="134"/>
                    <a:pt x="134" y="97"/>
                    <a:pt x="194" y="97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213"/>
                  </a:cubicBezTo>
                  <a:cubicBezTo>
                    <a:pt x="0" y="328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8"/>
                    <a:pt x="5970" y="213"/>
                  </a:cubicBez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127814" y="1045795"/>
              <a:ext cx="875396" cy="98295"/>
            </a:xfrm>
            <a:custGeom>
              <a:avLst/>
              <a:gdLst/>
              <a:ahLst/>
              <a:cxnLst/>
              <a:rect l="l" t="t" r="r" b="b"/>
              <a:pathLst>
                <a:path w="2930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2754" y="329"/>
                  </a:lnTo>
                  <a:cubicBezTo>
                    <a:pt x="2851" y="329"/>
                    <a:pt x="2930" y="250"/>
                    <a:pt x="2930" y="153"/>
                  </a:cubicBezTo>
                  <a:cubicBezTo>
                    <a:pt x="2930" y="56"/>
                    <a:pt x="2851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116760" y="1034740"/>
              <a:ext cx="897505" cy="120403"/>
            </a:xfrm>
            <a:custGeom>
              <a:avLst/>
              <a:gdLst/>
              <a:ahLst/>
              <a:cxnLst/>
              <a:rect l="l" t="t" r="r" b="b"/>
              <a:pathLst>
                <a:path w="3004" h="403" extrusionOk="0">
                  <a:moveTo>
                    <a:pt x="2791" y="75"/>
                  </a:moveTo>
                  <a:cubicBezTo>
                    <a:pt x="2870" y="75"/>
                    <a:pt x="2907" y="135"/>
                    <a:pt x="2907" y="190"/>
                  </a:cubicBezTo>
                  <a:cubicBezTo>
                    <a:pt x="2907" y="269"/>
                    <a:pt x="2870" y="306"/>
                    <a:pt x="2791" y="306"/>
                  </a:cubicBezTo>
                  <a:lnTo>
                    <a:pt x="194" y="306"/>
                  </a:lnTo>
                  <a:cubicBezTo>
                    <a:pt x="134" y="306"/>
                    <a:pt x="79" y="269"/>
                    <a:pt x="79" y="190"/>
                  </a:cubicBezTo>
                  <a:cubicBezTo>
                    <a:pt x="79" y="135"/>
                    <a:pt x="134" y="75"/>
                    <a:pt x="194" y="75"/>
                  </a:cubicBezTo>
                  <a:close/>
                  <a:moveTo>
                    <a:pt x="194" y="1"/>
                  </a:moveTo>
                  <a:cubicBezTo>
                    <a:pt x="79" y="1"/>
                    <a:pt x="0" y="75"/>
                    <a:pt x="0" y="190"/>
                  </a:cubicBezTo>
                  <a:cubicBezTo>
                    <a:pt x="0" y="306"/>
                    <a:pt x="79" y="403"/>
                    <a:pt x="194" y="403"/>
                  </a:cubicBezTo>
                  <a:lnTo>
                    <a:pt x="2791" y="403"/>
                  </a:lnTo>
                  <a:cubicBezTo>
                    <a:pt x="2907" y="403"/>
                    <a:pt x="3004" y="306"/>
                    <a:pt x="3004" y="190"/>
                  </a:cubicBezTo>
                  <a:cubicBezTo>
                    <a:pt x="3004" y="75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127814" y="1649307"/>
              <a:ext cx="875396" cy="92618"/>
            </a:xfrm>
            <a:custGeom>
              <a:avLst/>
              <a:gdLst/>
              <a:ahLst/>
              <a:cxnLst/>
              <a:rect l="l" t="t" r="r" b="b"/>
              <a:pathLst>
                <a:path w="2930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7"/>
                  </a:cubicBezTo>
                  <a:cubicBezTo>
                    <a:pt x="0" y="254"/>
                    <a:pt x="79" y="310"/>
                    <a:pt x="157" y="310"/>
                  </a:cubicBezTo>
                  <a:lnTo>
                    <a:pt x="2754" y="310"/>
                  </a:lnTo>
                  <a:cubicBezTo>
                    <a:pt x="2851" y="310"/>
                    <a:pt x="2930" y="254"/>
                    <a:pt x="2930" y="157"/>
                  </a:cubicBezTo>
                  <a:cubicBezTo>
                    <a:pt x="2930" y="60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116760" y="1632576"/>
              <a:ext cx="897505" cy="127275"/>
            </a:xfrm>
            <a:custGeom>
              <a:avLst/>
              <a:gdLst/>
              <a:ahLst/>
              <a:cxnLst/>
              <a:rect l="l" t="t" r="r" b="b"/>
              <a:pathLst>
                <a:path w="3004" h="426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69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69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2791" y="426"/>
                  </a:lnTo>
                  <a:cubicBezTo>
                    <a:pt x="2907" y="426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27814" y="2277319"/>
              <a:ext cx="875396" cy="96801"/>
            </a:xfrm>
            <a:custGeom>
              <a:avLst/>
              <a:gdLst/>
              <a:ahLst/>
              <a:cxnLst/>
              <a:rect l="l" t="t" r="r" b="b"/>
              <a:pathLst>
                <a:path w="2930" h="324" extrusionOk="0">
                  <a:moveTo>
                    <a:pt x="157" y="0"/>
                  </a:moveTo>
                  <a:cubicBezTo>
                    <a:pt x="79" y="0"/>
                    <a:pt x="0" y="74"/>
                    <a:pt x="0" y="171"/>
                  </a:cubicBezTo>
                  <a:cubicBezTo>
                    <a:pt x="0" y="250"/>
                    <a:pt x="79" y="324"/>
                    <a:pt x="157" y="324"/>
                  </a:cubicBezTo>
                  <a:lnTo>
                    <a:pt x="2754" y="324"/>
                  </a:lnTo>
                  <a:cubicBezTo>
                    <a:pt x="2851" y="324"/>
                    <a:pt x="2930" y="250"/>
                    <a:pt x="2930" y="171"/>
                  </a:cubicBezTo>
                  <a:cubicBezTo>
                    <a:pt x="2930" y="74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116760" y="2264771"/>
              <a:ext cx="897505" cy="121897"/>
            </a:xfrm>
            <a:custGeom>
              <a:avLst/>
              <a:gdLst/>
              <a:ahLst/>
              <a:cxnLst/>
              <a:rect l="l" t="t" r="r" b="b"/>
              <a:pathLst>
                <a:path w="3004" h="408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73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73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07"/>
                    <a:pt x="194" y="407"/>
                  </a:cubicBezTo>
                  <a:lnTo>
                    <a:pt x="2791" y="407"/>
                  </a:lnTo>
                  <a:cubicBezTo>
                    <a:pt x="2907" y="407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AEE2F4">
            <a:alpha val="3082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6" r:id="rId6"/>
    <p:sldLayoutId id="2147483674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s://nodejs.org/e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hyperlink" Target="https://github.com/nodejs/node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code/0-js-nature-demo/0-single-threaded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code/0-js-nature-demo/1-non-blocking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code/2-module-system/utilities.j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code/1-core-modules/fs.js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code/1-core-modules/crypto.js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code/3-your-first-app/ex1.js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atentflip.com/loupe/?code=ZnVuY3Rpb24gcHJpbnQyKCkgew0KCWNvbnNvbGUubG9nKDIpOw0KfQ0KDQpjb25zb2xlLmxvZygxKTsNCnNldFRpbWVvdXQocHJpbnQyLCAyMDAwKTsNCmNvbnNvbGUubG9nKDMpOw%3D%3D!!!PGJ1dHRvbj5DbGljayBtZSE8L2J1dHRvbj4%3D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hyperlink" Target="code/0-js-nature-demo/non-blocking%20thread.js" TargetMode="Externa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hyperlink" Target="code/4-npm/npm.js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6G-J54vgKc?si=YMHzg5w1n2sLaHqB" TargetMode="External"/><Relationship Id="rId2" Type="http://schemas.openxmlformats.org/officeDocument/2006/relationships/hyperlink" Target="https://www.udemy.com/course/git-and-github-bootcamp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hyperlink" Target="https://github.com/Ahmed-Khaled24/Node-workshop/blob/main/Session%201%20-%20Node%20Intro/assignment/description.md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e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Node.js Workshop </a:t>
            </a:r>
            <a:r>
              <a:rPr lang="en" sz="4800" b="0" i="1" dirty="0"/>
              <a:t>for</a:t>
            </a:r>
            <a:r>
              <a:rPr lang="ar-EG" sz="4800" b="0" i="1" dirty="0"/>
              <a:t> </a:t>
            </a:r>
            <a:r>
              <a:rPr lang="en-US" sz="4800" b="0" i="1" dirty="0"/>
              <a:t>backend</a:t>
            </a:r>
            <a:endParaRPr sz="4800" b="0" i="1" dirty="0"/>
          </a:p>
        </p:txBody>
      </p:sp>
      <p:sp>
        <p:nvSpPr>
          <p:cNvPr id="536" name="Google Shape;536;p33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Session 1 : Introduction to Node.js</a:t>
            </a:r>
            <a:endParaRPr dirty="0"/>
          </a:p>
        </p:txBody>
      </p:sp>
      <p:grpSp>
        <p:nvGrpSpPr>
          <p:cNvPr id="537" name="Google Shape;537;p33"/>
          <p:cNvGrpSpPr/>
          <p:nvPr/>
        </p:nvGrpSpPr>
        <p:grpSpPr>
          <a:xfrm>
            <a:off x="556725" y="779703"/>
            <a:ext cx="3208310" cy="3653947"/>
            <a:chOff x="556725" y="779703"/>
            <a:chExt cx="3208310" cy="3653947"/>
          </a:xfrm>
        </p:grpSpPr>
        <p:sp>
          <p:nvSpPr>
            <p:cNvPr id="538" name="Google Shape;538;p33"/>
            <p:cNvSpPr/>
            <p:nvPr/>
          </p:nvSpPr>
          <p:spPr>
            <a:xfrm>
              <a:off x="1745491" y="784984"/>
              <a:ext cx="119146" cy="78181"/>
            </a:xfrm>
            <a:custGeom>
              <a:avLst/>
              <a:gdLst/>
              <a:ahLst/>
              <a:cxnLst/>
              <a:rect l="l" t="t" r="r" b="b"/>
              <a:pathLst>
                <a:path w="1399" h="918" extrusionOk="0">
                  <a:moveTo>
                    <a:pt x="330" y="1"/>
                  </a:moveTo>
                  <a:cubicBezTo>
                    <a:pt x="220" y="1"/>
                    <a:pt x="131" y="69"/>
                    <a:pt x="110" y="174"/>
                  </a:cubicBezTo>
                  <a:lnTo>
                    <a:pt x="0" y="745"/>
                  </a:lnTo>
                  <a:lnTo>
                    <a:pt x="0" y="765"/>
                  </a:lnTo>
                  <a:cubicBezTo>
                    <a:pt x="0" y="854"/>
                    <a:pt x="68" y="917"/>
                    <a:pt x="152" y="917"/>
                  </a:cubicBezTo>
                  <a:lnTo>
                    <a:pt x="1267" y="917"/>
                  </a:lnTo>
                  <a:cubicBezTo>
                    <a:pt x="1356" y="917"/>
                    <a:pt x="1398" y="828"/>
                    <a:pt x="1377" y="745"/>
                  </a:cubicBezTo>
                  <a:lnTo>
                    <a:pt x="1267" y="174"/>
                  </a:lnTo>
                  <a:cubicBezTo>
                    <a:pt x="1246" y="69"/>
                    <a:pt x="1157" y="1"/>
                    <a:pt x="1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1738337" y="779703"/>
              <a:ext cx="131665" cy="89253"/>
            </a:xfrm>
            <a:custGeom>
              <a:avLst/>
              <a:gdLst/>
              <a:ahLst/>
              <a:cxnLst/>
              <a:rect l="l" t="t" r="r" b="b"/>
              <a:pathLst>
                <a:path w="1546" h="1048" extrusionOk="0">
                  <a:moveTo>
                    <a:pt x="1131" y="105"/>
                  </a:moveTo>
                  <a:cubicBezTo>
                    <a:pt x="1220" y="105"/>
                    <a:pt x="1283" y="173"/>
                    <a:pt x="1309" y="262"/>
                  </a:cubicBezTo>
                  <a:lnTo>
                    <a:pt x="1414" y="827"/>
                  </a:lnTo>
                  <a:cubicBezTo>
                    <a:pt x="1414" y="869"/>
                    <a:pt x="1372" y="937"/>
                    <a:pt x="1330" y="937"/>
                  </a:cubicBezTo>
                  <a:lnTo>
                    <a:pt x="236" y="937"/>
                  </a:lnTo>
                  <a:cubicBezTo>
                    <a:pt x="173" y="937"/>
                    <a:pt x="131" y="869"/>
                    <a:pt x="152" y="827"/>
                  </a:cubicBezTo>
                  <a:lnTo>
                    <a:pt x="262" y="262"/>
                  </a:lnTo>
                  <a:cubicBezTo>
                    <a:pt x="262" y="173"/>
                    <a:pt x="346" y="105"/>
                    <a:pt x="414" y="105"/>
                  </a:cubicBezTo>
                  <a:close/>
                  <a:moveTo>
                    <a:pt x="414" y="0"/>
                  </a:moveTo>
                  <a:cubicBezTo>
                    <a:pt x="283" y="0"/>
                    <a:pt x="173" y="105"/>
                    <a:pt x="152" y="236"/>
                  </a:cubicBezTo>
                  <a:lnTo>
                    <a:pt x="21" y="807"/>
                  </a:lnTo>
                  <a:cubicBezTo>
                    <a:pt x="0" y="937"/>
                    <a:pt x="105" y="1047"/>
                    <a:pt x="236" y="1047"/>
                  </a:cubicBezTo>
                  <a:lnTo>
                    <a:pt x="1330" y="1047"/>
                  </a:lnTo>
                  <a:cubicBezTo>
                    <a:pt x="1461" y="1047"/>
                    <a:pt x="1545" y="937"/>
                    <a:pt x="1524" y="807"/>
                  </a:cubicBezTo>
                  <a:lnTo>
                    <a:pt x="1414" y="236"/>
                  </a:lnTo>
                  <a:cubicBezTo>
                    <a:pt x="1393" y="105"/>
                    <a:pt x="1262" y="0"/>
                    <a:pt x="113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586532" y="1513484"/>
              <a:ext cx="122808" cy="119657"/>
            </a:xfrm>
            <a:custGeom>
              <a:avLst/>
              <a:gdLst/>
              <a:ahLst/>
              <a:cxnLst/>
              <a:rect l="l" t="t" r="r" b="b"/>
              <a:pathLst>
                <a:path w="1442" h="1405" extrusionOk="0">
                  <a:moveTo>
                    <a:pt x="685" y="1"/>
                  </a:moveTo>
                  <a:cubicBezTo>
                    <a:pt x="644" y="1"/>
                    <a:pt x="604" y="12"/>
                    <a:pt x="567" y="32"/>
                  </a:cubicBezTo>
                  <a:lnTo>
                    <a:pt x="85" y="357"/>
                  </a:lnTo>
                  <a:cubicBezTo>
                    <a:pt x="64" y="357"/>
                    <a:pt x="64" y="378"/>
                    <a:pt x="64" y="378"/>
                  </a:cubicBezTo>
                  <a:cubicBezTo>
                    <a:pt x="1" y="446"/>
                    <a:pt x="1" y="535"/>
                    <a:pt x="64" y="598"/>
                  </a:cubicBezTo>
                  <a:lnTo>
                    <a:pt x="828" y="1362"/>
                  </a:lnTo>
                  <a:cubicBezTo>
                    <a:pt x="828" y="1362"/>
                    <a:pt x="828" y="1383"/>
                    <a:pt x="849" y="1383"/>
                  </a:cubicBezTo>
                  <a:cubicBezTo>
                    <a:pt x="873" y="1398"/>
                    <a:pt x="900" y="1405"/>
                    <a:pt x="925" y="1405"/>
                  </a:cubicBezTo>
                  <a:cubicBezTo>
                    <a:pt x="972" y="1405"/>
                    <a:pt x="1018" y="1382"/>
                    <a:pt x="1048" y="1341"/>
                  </a:cubicBezTo>
                  <a:lnTo>
                    <a:pt x="1373" y="859"/>
                  </a:lnTo>
                  <a:cubicBezTo>
                    <a:pt x="1441" y="770"/>
                    <a:pt x="1415" y="666"/>
                    <a:pt x="1352" y="577"/>
                  </a:cubicBezTo>
                  <a:lnTo>
                    <a:pt x="849" y="74"/>
                  </a:lnTo>
                  <a:cubicBezTo>
                    <a:pt x="798" y="22"/>
                    <a:pt x="741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3578952" y="1508545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775" y="113"/>
                  </a:moveTo>
                  <a:cubicBezTo>
                    <a:pt x="817" y="113"/>
                    <a:pt x="859" y="130"/>
                    <a:pt x="896" y="153"/>
                  </a:cubicBezTo>
                  <a:lnTo>
                    <a:pt x="896" y="174"/>
                  </a:lnTo>
                  <a:lnTo>
                    <a:pt x="1399" y="677"/>
                  </a:lnTo>
                  <a:cubicBezTo>
                    <a:pt x="1462" y="724"/>
                    <a:pt x="1462" y="828"/>
                    <a:pt x="1420" y="896"/>
                  </a:cubicBezTo>
                  <a:lnTo>
                    <a:pt x="1090" y="1378"/>
                  </a:lnTo>
                  <a:cubicBezTo>
                    <a:pt x="1080" y="1399"/>
                    <a:pt x="1059" y="1410"/>
                    <a:pt x="1035" y="1410"/>
                  </a:cubicBezTo>
                  <a:cubicBezTo>
                    <a:pt x="1010" y="1410"/>
                    <a:pt x="983" y="1399"/>
                    <a:pt x="959" y="1378"/>
                  </a:cubicBezTo>
                  <a:lnTo>
                    <a:pt x="174" y="614"/>
                  </a:lnTo>
                  <a:cubicBezTo>
                    <a:pt x="132" y="567"/>
                    <a:pt x="153" y="504"/>
                    <a:pt x="195" y="462"/>
                  </a:cubicBezTo>
                  <a:lnTo>
                    <a:pt x="676" y="153"/>
                  </a:lnTo>
                  <a:cubicBezTo>
                    <a:pt x="707" y="124"/>
                    <a:pt x="741" y="113"/>
                    <a:pt x="775" y="113"/>
                  </a:cubicBezTo>
                  <a:close/>
                  <a:moveTo>
                    <a:pt x="768" y="0"/>
                  </a:moveTo>
                  <a:cubicBezTo>
                    <a:pt x="714" y="0"/>
                    <a:pt x="659" y="16"/>
                    <a:pt x="614" y="43"/>
                  </a:cubicBezTo>
                  <a:lnTo>
                    <a:pt x="132" y="373"/>
                  </a:lnTo>
                  <a:cubicBezTo>
                    <a:pt x="22" y="436"/>
                    <a:pt x="1" y="614"/>
                    <a:pt x="111" y="697"/>
                  </a:cubicBezTo>
                  <a:lnTo>
                    <a:pt x="875" y="1462"/>
                  </a:lnTo>
                  <a:cubicBezTo>
                    <a:pt x="911" y="1500"/>
                    <a:pt x="958" y="1518"/>
                    <a:pt x="1008" y="1518"/>
                  </a:cubicBezTo>
                  <a:cubicBezTo>
                    <a:pt x="1076" y="1518"/>
                    <a:pt x="1149" y="1484"/>
                    <a:pt x="1200" y="1420"/>
                  </a:cubicBezTo>
                  <a:lnTo>
                    <a:pt x="1504" y="959"/>
                  </a:lnTo>
                  <a:cubicBezTo>
                    <a:pt x="1593" y="828"/>
                    <a:pt x="1572" y="697"/>
                    <a:pt x="1483" y="593"/>
                  </a:cubicBezTo>
                  <a:lnTo>
                    <a:pt x="959" y="90"/>
                  </a:lnTo>
                  <a:lnTo>
                    <a:pt x="959" y="69"/>
                  </a:lnTo>
                  <a:lnTo>
                    <a:pt x="941" y="69"/>
                  </a:lnTo>
                  <a:cubicBezTo>
                    <a:pt x="894" y="21"/>
                    <a:pt x="831" y="0"/>
                    <a:pt x="76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681148" y="1674016"/>
              <a:ext cx="78096" cy="119486"/>
            </a:xfrm>
            <a:custGeom>
              <a:avLst/>
              <a:gdLst/>
              <a:ahLst/>
              <a:cxnLst/>
              <a:rect l="l" t="t" r="r" b="b"/>
              <a:pathLst>
                <a:path w="917" h="1403" extrusionOk="0">
                  <a:moveTo>
                    <a:pt x="152" y="1"/>
                  </a:moveTo>
                  <a:cubicBezTo>
                    <a:pt x="68" y="1"/>
                    <a:pt x="0" y="64"/>
                    <a:pt x="0" y="153"/>
                  </a:cubicBezTo>
                  <a:lnTo>
                    <a:pt x="0" y="1242"/>
                  </a:lnTo>
                  <a:lnTo>
                    <a:pt x="0" y="1268"/>
                  </a:lnTo>
                  <a:cubicBezTo>
                    <a:pt x="0" y="1342"/>
                    <a:pt x="69" y="1403"/>
                    <a:pt x="142" y="1403"/>
                  </a:cubicBezTo>
                  <a:cubicBezTo>
                    <a:pt x="152" y="1403"/>
                    <a:pt x="163" y="1402"/>
                    <a:pt x="173" y="1399"/>
                  </a:cubicBezTo>
                  <a:lnTo>
                    <a:pt x="744" y="1289"/>
                  </a:lnTo>
                  <a:cubicBezTo>
                    <a:pt x="854" y="1268"/>
                    <a:pt x="917" y="1179"/>
                    <a:pt x="917" y="1069"/>
                  </a:cubicBezTo>
                  <a:lnTo>
                    <a:pt x="917" y="352"/>
                  </a:lnTo>
                  <a:cubicBezTo>
                    <a:pt x="917" y="242"/>
                    <a:pt x="854" y="132"/>
                    <a:pt x="744" y="111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3675782" y="1670099"/>
              <a:ext cx="89253" cy="126981"/>
            </a:xfrm>
            <a:custGeom>
              <a:avLst/>
              <a:gdLst/>
              <a:ahLst/>
              <a:cxnLst/>
              <a:rect l="l" t="t" r="r" b="b"/>
              <a:pathLst>
                <a:path w="1048" h="1491" extrusionOk="0">
                  <a:moveTo>
                    <a:pt x="193" y="105"/>
                  </a:moveTo>
                  <a:cubicBezTo>
                    <a:pt x="201" y="105"/>
                    <a:pt x="208" y="106"/>
                    <a:pt x="215" y="110"/>
                  </a:cubicBezTo>
                  <a:lnTo>
                    <a:pt x="786" y="220"/>
                  </a:lnTo>
                  <a:cubicBezTo>
                    <a:pt x="870" y="241"/>
                    <a:pt x="938" y="309"/>
                    <a:pt x="938" y="398"/>
                  </a:cubicBezTo>
                  <a:lnTo>
                    <a:pt x="938" y="1115"/>
                  </a:lnTo>
                  <a:cubicBezTo>
                    <a:pt x="938" y="1183"/>
                    <a:pt x="870" y="1246"/>
                    <a:pt x="786" y="1267"/>
                  </a:cubicBezTo>
                  <a:lnTo>
                    <a:pt x="215" y="1377"/>
                  </a:lnTo>
                  <a:cubicBezTo>
                    <a:pt x="208" y="1381"/>
                    <a:pt x="200" y="1382"/>
                    <a:pt x="191" y="1382"/>
                  </a:cubicBezTo>
                  <a:cubicBezTo>
                    <a:pt x="151" y="1382"/>
                    <a:pt x="105" y="1344"/>
                    <a:pt x="105" y="1288"/>
                  </a:cubicBezTo>
                  <a:lnTo>
                    <a:pt x="105" y="199"/>
                  </a:lnTo>
                  <a:cubicBezTo>
                    <a:pt x="105" y="146"/>
                    <a:pt x="153" y="105"/>
                    <a:pt x="193" y="105"/>
                  </a:cubicBezTo>
                  <a:close/>
                  <a:moveTo>
                    <a:pt x="198" y="0"/>
                  </a:moveTo>
                  <a:cubicBezTo>
                    <a:pt x="102" y="0"/>
                    <a:pt x="0" y="83"/>
                    <a:pt x="0" y="199"/>
                  </a:cubicBezTo>
                  <a:lnTo>
                    <a:pt x="0" y="1288"/>
                  </a:lnTo>
                  <a:cubicBezTo>
                    <a:pt x="0" y="1406"/>
                    <a:pt x="107" y="1490"/>
                    <a:pt x="205" y="1490"/>
                  </a:cubicBezTo>
                  <a:cubicBezTo>
                    <a:pt x="215" y="1490"/>
                    <a:pt x="226" y="1489"/>
                    <a:pt x="236" y="1487"/>
                  </a:cubicBezTo>
                  <a:lnTo>
                    <a:pt x="807" y="1377"/>
                  </a:lnTo>
                  <a:cubicBezTo>
                    <a:pt x="938" y="1356"/>
                    <a:pt x="1048" y="1246"/>
                    <a:pt x="1048" y="1115"/>
                  </a:cubicBezTo>
                  <a:lnTo>
                    <a:pt x="1048" y="398"/>
                  </a:lnTo>
                  <a:cubicBezTo>
                    <a:pt x="1048" y="241"/>
                    <a:pt x="938" y="136"/>
                    <a:pt x="807" y="110"/>
                  </a:cubicBezTo>
                  <a:lnTo>
                    <a:pt x="236" y="5"/>
                  </a:lnTo>
                  <a:cubicBezTo>
                    <a:pt x="224" y="2"/>
                    <a:pt x="211" y="0"/>
                    <a:pt x="19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584317" y="1833357"/>
              <a:ext cx="125022" cy="120083"/>
            </a:xfrm>
            <a:custGeom>
              <a:avLst/>
              <a:gdLst/>
              <a:ahLst/>
              <a:cxnLst/>
              <a:rect l="l" t="t" r="r" b="b"/>
              <a:pathLst>
                <a:path w="1468" h="1410" extrusionOk="0">
                  <a:moveTo>
                    <a:pt x="955" y="1"/>
                  </a:moveTo>
                  <a:cubicBezTo>
                    <a:pt x="913" y="1"/>
                    <a:pt x="875" y="18"/>
                    <a:pt x="854" y="52"/>
                  </a:cubicBezTo>
                  <a:lnTo>
                    <a:pt x="69" y="811"/>
                  </a:lnTo>
                  <a:lnTo>
                    <a:pt x="69" y="837"/>
                  </a:lnTo>
                  <a:cubicBezTo>
                    <a:pt x="1" y="900"/>
                    <a:pt x="27" y="1010"/>
                    <a:pt x="111" y="1052"/>
                  </a:cubicBezTo>
                  <a:lnTo>
                    <a:pt x="572" y="1382"/>
                  </a:lnTo>
                  <a:cubicBezTo>
                    <a:pt x="616" y="1399"/>
                    <a:pt x="660" y="1409"/>
                    <a:pt x="701" y="1409"/>
                  </a:cubicBezTo>
                  <a:cubicBezTo>
                    <a:pt x="761" y="1409"/>
                    <a:pt x="814" y="1388"/>
                    <a:pt x="854" y="1335"/>
                  </a:cubicBezTo>
                  <a:lnTo>
                    <a:pt x="1378" y="837"/>
                  </a:lnTo>
                  <a:cubicBezTo>
                    <a:pt x="1441" y="769"/>
                    <a:pt x="1467" y="638"/>
                    <a:pt x="1399" y="549"/>
                  </a:cubicBezTo>
                  <a:lnTo>
                    <a:pt x="1074" y="73"/>
                  </a:lnTo>
                  <a:lnTo>
                    <a:pt x="1074" y="52"/>
                  </a:lnTo>
                  <a:cubicBezTo>
                    <a:pt x="1040" y="18"/>
                    <a:pt x="996" y="1"/>
                    <a:pt x="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3578952" y="1829354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1013" y="111"/>
                  </a:moveTo>
                  <a:cubicBezTo>
                    <a:pt x="1047" y="111"/>
                    <a:pt x="1079" y="127"/>
                    <a:pt x="1090" y="162"/>
                  </a:cubicBezTo>
                  <a:lnTo>
                    <a:pt x="1420" y="622"/>
                  </a:lnTo>
                  <a:cubicBezTo>
                    <a:pt x="1462" y="706"/>
                    <a:pt x="1462" y="795"/>
                    <a:pt x="1399" y="837"/>
                  </a:cubicBezTo>
                  <a:lnTo>
                    <a:pt x="896" y="1361"/>
                  </a:lnTo>
                  <a:cubicBezTo>
                    <a:pt x="855" y="1389"/>
                    <a:pt x="808" y="1408"/>
                    <a:pt x="762" y="1408"/>
                  </a:cubicBezTo>
                  <a:cubicBezTo>
                    <a:pt x="733" y="1408"/>
                    <a:pt x="703" y="1400"/>
                    <a:pt x="676" y="1382"/>
                  </a:cubicBezTo>
                  <a:lnTo>
                    <a:pt x="195" y="1057"/>
                  </a:lnTo>
                  <a:cubicBezTo>
                    <a:pt x="153" y="1015"/>
                    <a:pt x="132" y="947"/>
                    <a:pt x="174" y="905"/>
                  </a:cubicBezTo>
                  <a:lnTo>
                    <a:pt x="938" y="141"/>
                  </a:lnTo>
                  <a:cubicBezTo>
                    <a:pt x="957" y="122"/>
                    <a:pt x="986" y="111"/>
                    <a:pt x="1013" y="111"/>
                  </a:cubicBezTo>
                  <a:close/>
                  <a:moveTo>
                    <a:pt x="1005" y="0"/>
                  </a:moveTo>
                  <a:cubicBezTo>
                    <a:pt x="956" y="0"/>
                    <a:pt x="910" y="17"/>
                    <a:pt x="875" y="52"/>
                  </a:cubicBezTo>
                  <a:lnTo>
                    <a:pt x="111" y="816"/>
                  </a:lnTo>
                  <a:cubicBezTo>
                    <a:pt x="1" y="926"/>
                    <a:pt x="22" y="1078"/>
                    <a:pt x="132" y="1146"/>
                  </a:cubicBezTo>
                  <a:lnTo>
                    <a:pt x="614" y="1471"/>
                  </a:lnTo>
                  <a:cubicBezTo>
                    <a:pt x="660" y="1501"/>
                    <a:pt x="716" y="1518"/>
                    <a:pt x="772" y="1518"/>
                  </a:cubicBezTo>
                  <a:cubicBezTo>
                    <a:pt x="843" y="1518"/>
                    <a:pt x="912" y="1491"/>
                    <a:pt x="959" y="1429"/>
                  </a:cubicBezTo>
                  <a:lnTo>
                    <a:pt x="1462" y="947"/>
                  </a:lnTo>
                  <a:lnTo>
                    <a:pt x="1483" y="926"/>
                  </a:lnTo>
                  <a:cubicBezTo>
                    <a:pt x="1572" y="837"/>
                    <a:pt x="1593" y="685"/>
                    <a:pt x="1504" y="575"/>
                  </a:cubicBezTo>
                  <a:lnTo>
                    <a:pt x="1200" y="99"/>
                  </a:lnTo>
                  <a:cubicBezTo>
                    <a:pt x="1148" y="34"/>
                    <a:pt x="1074" y="0"/>
                    <a:pt x="100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6" name="Google Shape;546;p33"/>
            <p:cNvGrpSpPr/>
            <p:nvPr/>
          </p:nvGrpSpPr>
          <p:grpSpPr>
            <a:xfrm>
              <a:off x="556725" y="832334"/>
              <a:ext cx="3148535" cy="3601316"/>
              <a:chOff x="556725" y="832334"/>
              <a:chExt cx="3148535" cy="3601316"/>
            </a:xfrm>
          </p:grpSpPr>
          <p:sp>
            <p:nvSpPr>
              <p:cNvPr id="547" name="Google Shape;547;p33"/>
              <p:cNvSpPr/>
              <p:nvPr/>
            </p:nvSpPr>
            <p:spPr>
              <a:xfrm>
                <a:off x="556725" y="3838150"/>
                <a:ext cx="2424600" cy="595500"/>
              </a:xfrm>
              <a:prstGeom prst="ellipse">
                <a:avLst/>
              </a:prstGeom>
              <a:solidFill>
                <a:srgbClr val="3E285A">
                  <a:alpha val="13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3"/>
              <p:cNvSpPr/>
              <p:nvPr/>
            </p:nvSpPr>
            <p:spPr>
              <a:xfrm>
                <a:off x="914763" y="3436131"/>
                <a:ext cx="371597" cy="62097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7291" extrusionOk="0">
                    <a:moveTo>
                      <a:pt x="0" y="1"/>
                    </a:moveTo>
                    <a:lnTo>
                      <a:pt x="0" y="6332"/>
                    </a:lnTo>
                    <a:lnTo>
                      <a:pt x="4363" y="7290"/>
                    </a:lnTo>
                    <a:lnTo>
                      <a:pt x="4363" y="4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3"/>
              <p:cNvSpPr/>
              <p:nvPr/>
            </p:nvSpPr>
            <p:spPr>
              <a:xfrm>
                <a:off x="908972" y="3430765"/>
                <a:ext cx="383180" cy="631706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7417" extrusionOk="0">
                    <a:moveTo>
                      <a:pt x="131" y="132"/>
                    </a:moveTo>
                    <a:lnTo>
                      <a:pt x="4389" y="608"/>
                    </a:lnTo>
                    <a:lnTo>
                      <a:pt x="4389" y="7285"/>
                    </a:lnTo>
                    <a:lnTo>
                      <a:pt x="131" y="6348"/>
                    </a:lnTo>
                    <a:lnTo>
                      <a:pt x="131" y="132"/>
                    </a:lnTo>
                    <a:close/>
                    <a:moveTo>
                      <a:pt x="0" y="1"/>
                    </a:moveTo>
                    <a:lnTo>
                      <a:pt x="0" y="64"/>
                    </a:lnTo>
                    <a:lnTo>
                      <a:pt x="0" y="6437"/>
                    </a:lnTo>
                    <a:lnTo>
                      <a:pt x="4499" y="7416"/>
                    </a:lnTo>
                    <a:lnTo>
                      <a:pt x="4499" y="5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1286270" y="3335802"/>
                <a:ext cx="530013" cy="721305"/>
              </a:xfrm>
              <a:custGeom>
                <a:avLst/>
                <a:gdLst/>
                <a:ahLst/>
                <a:cxnLst/>
                <a:rect l="l" t="t" r="r" b="b"/>
                <a:pathLst>
                  <a:path w="6223" h="8469" extrusionOk="0">
                    <a:moveTo>
                      <a:pt x="6222" y="0"/>
                    </a:moveTo>
                    <a:lnTo>
                      <a:pt x="1" y="1661"/>
                    </a:lnTo>
                    <a:lnTo>
                      <a:pt x="22" y="8468"/>
                    </a:lnTo>
                    <a:lnTo>
                      <a:pt x="6222" y="6725"/>
                    </a:lnTo>
                    <a:lnTo>
                      <a:pt x="6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1282693" y="3328648"/>
                <a:ext cx="537167" cy="73603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8642" extrusionOk="0">
                    <a:moveTo>
                      <a:pt x="6196" y="152"/>
                    </a:moveTo>
                    <a:lnTo>
                      <a:pt x="6196" y="6761"/>
                    </a:lnTo>
                    <a:lnTo>
                      <a:pt x="132" y="8484"/>
                    </a:lnTo>
                    <a:lnTo>
                      <a:pt x="111" y="1786"/>
                    </a:lnTo>
                    <a:lnTo>
                      <a:pt x="6196" y="152"/>
                    </a:lnTo>
                    <a:close/>
                    <a:moveTo>
                      <a:pt x="6306" y="1"/>
                    </a:moveTo>
                    <a:lnTo>
                      <a:pt x="1" y="1703"/>
                    </a:lnTo>
                    <a:lnTo>
                      <a:pt x="1" y="1745"/>
                    </a:lnTo>
                    <a:lnTo>
                      <a:pt x="1" y="8642"/>
                    </a:lnTo>
                    <a:lnTo>
                      <a:pt x="6306" y="6850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3"/>
              <p:cNvSpPr/>
              <p:nvPr/>
            </p:nvSpPr>
            <p:spPr>
              <a:xfrm>
                <a:off x="914763" y="3287597"/>
                <a:ext cx="901524" cy="189674"/>
              </a:xfrm>
              <a:custGeom>
                <a:avLst/>
                <a:gdLst/>
                <a:ahLst/>
                <a:cxnLst/>
                <a:rect l="l" t="t" r="r" b="b"/>
                <a:pathLst>
                  <a:path w="10585" h="2227" extrusionOk="0">
                    <a:moveTo>
                      <a:pt x="6656" y="1"/>
                    </a:moveTo>
                    <a:lnTo>
                      <a:pt x="0" y="1745"/>
                    </a:lnTo>
                    <a:lnTo>
                      <a:pt x="4363" y="2227"/>
                    </a:lnTo>
                    <a:lnTo>
                      <a:pt x="10584" y="566"/>
                    </a:lnTo>
                    <a:lnTo>
                      <a:pt x="6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3"/>
              <p:cNvSpPr/>
              <p:nvPr/>
            </p:nvSpPr>
            <p:spPr>
              <a:xfrm>
                <a:off x="912975" y="3281805"/>
                <a:ext cx="905102" cy="200831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2358" extrusionOk="0">
                    <a:moveTo>
                      <a:pt x="6677" y="111"/>
                    </a:moveTo>
                    <a:lnTo>
                      <a:pt x="10322" y="634"/>
                    </a:lnTo>
                    <a:lnTo>
                      <a:pt x="4384" y="2253"/>
                    </a:lnTo>
                    <a:lnTo>
                      <a:pt x="325" y="1792"/>
                    </a:lnTo>
                    <a:lnTo>
                      <a:pt x="6677" y="111"/>
                    </a:lnTo>
                    <a:close/>
                    <a:moveTo>
                      <a:pt x="6657" y="1"/>
                    </a:moveTo>
                    <a:lnTo>
                      <a:pt x="0" y="1750"/>
                    </a:lnTo>
                    <a:lnTo>
                      <a:pt x="21" y="1860"/>
                    </a:lnTo>
                    <a:lnTo>
                      <a:pt x="4384" y="2357"/>
                    </a:lnTo>
                    <a:lnTo>
                      <a:pt x="10626" y="682"/>
                    </a:lnTo>
                    <a:lnTo>
                      <a:pt x="10605" y="572"/>
                    </a:lnTo>
                    <a:lnTo>
                      <a:pt x="665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3"/>
              <p:cNvSpPr/>
              <p:nvPr/>
            </p:nvSpPr>
            <p:spPr>
              <a:xfrm>
                <a:off x="1877257" y="4176077"/>
                <a:ext cx="585714" cy="105866"/>
              </a:xfrm>
              <a:custGeom>
                <a:avLst/>
                <a:gdLst/>
                <a:ahLst/>
                <a:cxnLst/>
                <a:rect l="l" t="t" r="r" b="b"/>
                <a:pathLst>
                  <a:path w="6877" h="1243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22" y="1"/>
                      <a:pt x="1" y="394"/>
                      <a:pt x="131" y="524"/>
                    </a:cubicBezTo>
                    <a:cubicBezTo>
                      <a:pt x="262" y="655"/>
                      <a:pt x="1750" y="1111"/>
                      <a:pt x="1964" y="1111"/>
                    </a:cubicBezTo>
                    <a:cubicBezTo>
                      <a:pt x="2163" y="1111"/>
                      <a:pt x="2184" y="828"/>
                      <a:pt x="2294" y="828"/>
                    </a:cubicBezTo>
                    <a:cubicBezTo>
                      <a:pt x="2422" y="828"/>
                      <a:pt x="4253" y="1243"/>
                      <a:pt x="5192" y="1243"/>
                    </a:cubicBezTo>
                    <a:cubicBezTo>
                      <a:pt x="5215" y="1243"/>
                      <a:pt x="5237" y="1242"/>
                      <a:pt x="5258" y="1242"/>
                    </a:cubicBezTo>
                    <a:cubicBezTo>
                      <a:pt x="6201" y="1221"/>
                      <a:pt x="6484" y="938"/>
                      <a:pt x="6678" y="718"/>
                    </a:cubicBezTo>
                    <a:cubicBezTo>
                      <a:pt x="6856" y="524"/>
                      <a:pt x="6877" y="236"/>
                      <a:pt x="6877" y="236"/>
                    </a:cubicBez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3"/>
              <p:cNvSpPr/>
              <p:nvPr/>
            </p:nvSpPr>
            <p:spPr>
              <a:xfrm>
                <a:off x="1873680" y="4170285"/>
                <a:ext cx="594657" cy="117364"/>
              </a:xfrm>
              <a:custGeom>
                <a:avLst/>
                <a:gdLst/>
                <a:ahLst/>
                <a:cxnLst/>
                <a:rect l="l" t="t" r="r" b="b"/>
                <a:pathLst>
                  <a:path w="6982" h="1378" extrusionOk="0">
                    <a:moveTo>
                      <a:pt x="132" y="111"/>
                    </a:moveTo>
                    <a:lnTo>
                      <a:pt x="6830" y="352"/>
                    </a:lnTo>
                    <a:cubicBezTo>
                      <a:pt x="6830" y="414"/>
                      <a:pt x="6830" y="592"/>
                      <a:pt x="6678" y="744"/>
                    </a:cubicBezTo>
                    <a:cubicBezTo>
                      <a:pt x="6589" y="854"/>
                      <a:pt x="6458" y="985"/>
                      <a:pt x="6264" y="1069"/>
                    </a:cubicBezTo>
                    <a:cubicBezTo>
                      <a:pt x="6065" y="1179"/>
                      <a:pt x="5761" y="1247"/>
                      <a:pt x="5300" y="1268"/>
                    </a:cubicBezTo>
                    <a:cubicBezTo>
                      <a:pt x="4845" y="1268"/>
                      <a:pt x="4148" y="1158"/>
                      <a:pt x="3536" y="1048"/>
                    </a:cubicBezTo>
                    <a:cubicBezTo>
                      <a:pt x="3232" y="1006"/>
                      <a:pt x="2944" y="938"/>
                      <a:pt x="2729" y="896"/>
                    </a:cubicBezTo>
                    <a:cubicBezTo>
                      <a:pt x="2640" y="896"/>
                      <a:pt x="2551" y="875"/>
                      <a:pt x="2488" y="854"/>
                    </a:cubicBezTo>
                    <a:cubicBezTo>
                      <a:pt x="2399" y="854"/>
                      <a:pt x="2378" y="828"/>
                      <a:pt x="2336" y="828"/>
                    </a:cubicBezTo>
                    <a:cubicBezTo>
                      <a:pt x="2289" y="828"/>
                      <a:pt x="2247" y="875"/>
                      <a:pt x="2226" y="896"/>
                    </a:cubicBezTo>
                    <a:cubicBezTo>
                      <a:pt x="2205" y="938"/>
                      <a:pt x="2184" y="959"/>
                      <a:pt x="2158" y="1006"/>
                    </a:cubicBezTo>
                    <a:cubicBezTo>
                      <a:pt x="2137" y="1027"/>
                      <a:pt x="2116" y="1069"/>
                      <a:pt x="2095" y="1090"/>
                    </a:cubicBezTo>
                    <a:cubicBezTo>
                      <a:pt x="2074" y="1116"/>
                      <a:pt x="2054" y="1116"/>
                      <a:pt x="2006" y="1116"/>
                    </a:cubicBezTo>
                    <a:lnTo>
                      <a:pt x="1875" y="1116"/>
                    </a:lnTo>
                    <a:cubicBezTo>
                      <a:pt x="1813" y="1090"/>
                      <a:pt x="1745" y="1069"/>
                      <a:pt x="1661" y="1048"/>
                    </a:cubicBezTo>
                    <a:cubicBezTo>
                      <a:pt x="1483" y="1006"/>
                      <a:pt x="1289" y="938"/>
                      <a:pt x="1069" y="875"/>
                    </a:cubicBezTo>
                    <a:cubicBezTo>
                      <a:pt x="875" y="807"/>
                      <a:pt x="676" y="744"/>
                      <a:pt x="503" y="697"/>
                    </a:cubicBezTo>
                    <a:cubicBezTo>
                      <a:pt x="435" y="655"/>
                      <a:pt x="352" y="634"/>
                      <a:pt x="304" y="613"/>
                    </a:cubicBezTo>
                    <a:cubicBezTo>
                      <a:pt x="263" y="592"/>
                      <a:pt x="221" y="566"/>
                      <a:pt x="221" y="545"/>
                    </a:cubicBezTo>
                    <a:cubicBezTo>
                      <a:pt x="173" y="503"/>
                      <a:pt x="132" y="393"/>
                      <a:pt x="132" y="263"/>
                    </a:cubicBezTo>
                    <a:lnTo>
                      <a:pt x="132" y="111"/>
                    </a:lnTo>
                    <a:close/>
                    <a:moveTo>
                      <a:pt x="22" y="1"/>
                    </a:moveTo>
                    <a:lnTo>
                      <a:pt x="22" y="43"/>
                    </a:lnTo>
                    <a:cubicBezTo>
                      <a:pt x="22" y="43"/>
                      <a:pt x="1" y="153"/>
                      <a:pt x="22" y="283"/>
                    </a:cubicBezTo>
                    <a:cubicBezTo>
                      <a:pt x="22" y="414"/>
                      <a:pt x="43" y="545"/>
                      <a:pt x="132" y="634"/>
                    </a:cubicBezTo>
                    <a:cubicBezTo>
                      <a:pt x="173" y="655"/>
                      <a:pt x="194" y="676"/>
                      <a:pt x="263" y="697"/>
                    </a:cubicBezTo>
                    <a:cubicBezTo>
                      <a:pt x="304" y="744"/>
                      <a:pt x="393" y="765"/>
                      <a:pt x="456" y="786"/>
                    </a:cubicBezTo>
                    <a:cubicBezTo>
                      <a:pt x="634" y="854"/>
                      <a:pt x="828" y="917"/>
                      <a:pt x="1048" y="985"/>
                    </a:cubicBezTo>
                    <a:cubicBezTo>
                      <a:pt x="1242" y="1048"/>
                      <a:pt x="1462" y="1116"/>
                      <a:pt x="1635" y="1158"/>
                    </a:cubicBezTo>
                    <a:cubicBezTo>
                      <a:pt x="1724" y="1179"/>
                      <a:pt x="1792" y="1200"/>
                      <a:pt x="1855" y="1221"/>
                    </a:cubicBezTo>
                    <a:cubicBezTo>
                      <a:pt x="1923" y="1221"/>
                      <a:pt x="1965" y="1247"/>
                      <a:pt x="2006" y="1247"/>
                    </a:cubicBezTo>
                    <a:cubicBezTo>
                      <a:pt x="2074" y="1221"/>
                      <a:pt x="2116" y="1200"/>
                      <a:pt x="2158" y="1179"/>
                    </a:cubicBezTo>
                    <a:cubicBezTo>
                      <a:pt x="2205" y="1137"/>
                      <a:pt x="2226" y="1090"/>
                      <a:pt x="2247" y="1069"/>
                    </a:cubicBezTo>
                    <a:cubicBezTo>
                      <a:pt x="2289" y="1027"/>
                      <a:pt x="2289" y="985"/>
                      <a:pt x="2315" y="959"/>
                    </a:cubicBezTo>
                    <a:lnTo>
                      <a:pt x="2336" y="938"/>
                    </a:lnTo>
                    <a:cubicBezTo>
                      <a:pt x="2336" y="938"/>
                      <a:pt x="2399" y="959"/>
                      <a:pt x="2467" y="959"/>
                    </a:cubicBezTo>
                    <a:cubicBezTo>
                      <a:pt x="2530" y="985"/>
                      <a:pt x="2619" y="1006"/>
                      <a:pt x="2708" y="1027"/>
                    </a:cubicBezTo>
                    <a:cubicBezTo>
                      <a:pt x="2923" y="1048"/>
                      <a:pt x="3206" y="1116"/>
                      <a:pt x="3515" y="1158"/>
                    </a:cubicBezTo>
                    <a:cubicBezTo>
                      <a:pt x="4122" y="1268"/>
                      <a:pt x="4845" y="1378"/>
                      <a:pt x="5300" y="1378"/>
                    </a:cubicBezTo>
                    <a:cubicBezTo>
                      <a:pt x="5782" y="1352"/>
                      <a:pt x="6086" y="1289"/>
                      <a:pt x="6306" y="1179"/>
                    </a:cubicBezTo>
                    <a:cubicBezTo>
                      <a:pt x="6547" y="1069"/>
                      <a:pt x="6657" y="938"/>
                      <a:pt x="6767" y="828"/>
                    </a:cubicBezTo>
                    <a:cubicBezTo>
                      <a:pt x="6961" y="592"/>
                      <a:pt x="6981" y="304"/>
                      <a:pt x="6981" y="304"/>
                    </a:cubicBezTo>
                    <a:lnTo>
                      <a:pt x="6981" y="24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3"/>
              <p:cNvSpPr/>
              <p:nvPr/>
            </p:nvSpPr>
            <p:spPr>
              <a:xfrm>
                <a:off x="1860734" y="3956341"/>
                <a:ext cx="607603" cy="308571"/>
              </a:xfrm>
              <a:custGeom>
                <a:avLst/>
                <a:gdLst/>
                <a:ahLst/>
                <a:cxnLst/>
                <a:rect l="l" t="t" r="r" b="b"/>
                <a:pathLst>
                  <a:path w="7134" h="3623" extrusionOk="0">
                    <a:moveTo>
                      <a:pt x="1008" y="1"/>
                    </a:moveTo>
                    <a:cubicBezTo>
                      <a:pt x="811" y="1"/>
                      <a:pt x="562" y="52"/>
                      <a:pt x="373" y="266"/>
                    </a:cubicBezTo>
                    <a:cubicBezTo>
                      <a:pt x="1" y="680"/>
                      <a:pt x="153" y="2293"/>
                      <a:pt x="216" y="2555"/>
                    </a:cubicBezTo>
                    <a:cubicBezTo>
                      <a:pt x="281" y="2830"/>
                      <a:pt x="1816" y="3238"/>
                      <a:pt x="2201" y="3238"/>
                    </a:cubicBezTo>
                    <a:cubicBezTo>
                      <a:pt x="2219" y="3238"/>
                      <a:pt x="2235" y="3237"/>
                      <a:pt x="2247" y="3235"/>
                    </a:cubicBezTo>
                    <a:cubicBezTo>
                      <a:pt x="2370" y="3204"/>
                      <a:pt x="2444" y="3187"/>
                      <a:pt x="2515" y="3187"/>
                    </a:cubicBezTo>
                    <a:cubicBezTo>
                      <a:pt x="2596" y="3187"/>
                      <a:pt x="2673" y="3209"/>
                      <a:pt x="2813" y="3256"/>
                    </a:cubicBezTo>
                    <a:cubicBezTo>
                      <a:pt x="3042" y="3329"/>
                      <a:pt x="4567" y="3622"/>
                      <a:pt x="5575" y="3622"/>
                    </a:cubicBezTo>
                    <a:cubicBezTo>
                      <a:pt x="5721" y="3622"/>
                      <a:pt x="5857" y="3616"/>
                      <a:pt x="5976" y="3602"/>
                    </a:cubicBezTo>
                    <a:cubicBezTo>
                      <a:pt x="6919" y="3497"/>
                      <a:pt x="7023" y="2947"/>
                      <a:pt x="7071" y="2712"/>
                    </a:cubicBezTo>
                    <a:cubicBezTo>
                      <a:pt x="7133" y="2471"/>
                      <a:pt x="7133" y="1769"/>
                      <a:pt x="6830" y="1465"/>
                    </a:cubicBezTo>
                    <a:cubicBezTo>
                      <a:pt x="6547" y="1162"/>
                      <a:pt x="4887" y="659"/>
                      <a:pt x="4536" y="528"/>
                    </a:cubicBezTo>
                    <a:cubicBezTo>
                      <a:pt x="4190" y="376"/>
                      <a:pt x="4122" y="329"/>
                      <a:pt x="3709" y="135"/>
                    </a:cubicBezTo>
                    <a:cubicBezTo>
                      <a:pt x="3522" y="41"/>
                      <a:pt x="3010" y="16"/>
                      <a:pt x="2509" y="16"/>
                    </a:cubicBezTo>
                    <a:cubicBezTo>
                      <a:pt x="1954" y="16"/>
                      <a:pt x="1411" y="46"/>
                      <a:pt x="1331" y="46"/>
                    </a:cubicBezTo>
                    <a:cubicBezTo>
                      <a:pt x="1331" y="46"/>
                      <a:pt x="1193" y="1"/>
                      <a:pt x="1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3"/>
              <p:cNvSpPr/>
              <p:nvPr/>
            </p:nvSpPr>
            <p:spPr>
              <a:xfrm>
                <a:off x="1866100" y="3950891"/>
                <a:ext cx="606240" cy="319217"/>
              </a:xfrm>
              <a:custGeom>
                <a:avLst/>
                <a:gdLst/>
                <a:ahLst/>
                <a:cxnLst/>
                <a:rect l="l" t="t" r="r" b="b"/>
                <a:pathLst>
                  <a:path w="7118" h="3748" extrusionOk="0">
                    <a:moveTo>
                      <a:pt x="938" y="110"/>
                    </a:moveTo>
                    <a:cubicBezTo>
                      <a:pt x="1116" y="110"/>
                      <a:pt x="1247" y="178"/>
                      <a:pt x="1247" y="178"/>
                    </a:cubicBezTo>
                    <a:lnTo>
                      <a:pt x="1268" y="178"/>
                    </a:lnTo>
                    <a:cubicBezTo>
                      <a:pt x="1357" y="157"/>
                      <a:pt x="1834" y="131"/>
                      <a:pt x="2357" y="131"/>
                    </a:cubicBezTo>
                    <a:cubicBezTo>
                      <a:pt x="2619" y="131"/>
                      <a:pt x="2902" y="131"/>
                      <a:pt x="3122" y="157"/>
                    </a:cubicBezTo>
                    <a:cubicBezTo>
                      <a:pt x="3342" y="178"/>
                      <a:pt x="3536" y="199"/>
                      <a:pt x="3625" y="241"/>
                    </a:cubicBezTo>
                    <a:cubicBezTo>
                      <a:pt x="4017" y="440"/>
                      <a:pt x="4106" y="482"/>
                      <a:pt x="4452" y="634"/>
                    </a:cubicBezTo>
                    <a:cubicBezTo>
                      <a:pt x="4630" y="702"/>
                      <a:pt x="5128" y="875"/>
                      <a:pt x="5630" y="1047"/>
                    </a:cubicBezTo>
                    <a:cubicBezTo>
                      <a:pt x="5871" y="1137"/>
                      <a:pt x="6112" y="1246"/>
                      <a:pt x="6306" y="1336"/>
                    </a:cubicBezTo>
                    <a:cubicBezTo>
                      <a:pt x="6526" y="1419"/>
                      <a:pt x="6678" y="1508"/>
                      <a:pt x="6725" y="1571"/>
                    </a:cubicBezTo>
                    <a:cubicBezTo>
                      <a:pt x="6856" y="1702"/>
                      <a:pt x="6940" y="1943"/>
                      <a:pt x="6960" y="2184"/>
                    </a:cubicBezTo>
                    <a:cubicBezTo>
                      <a:pt x="7008" y="2425"/>
                      <a:pt x="6987" y="2645"/>
                      <a:pt x="6960" y="2749"/>
                    </a:cubicBezTo>
                    <a:cubicBezTo>
                      <a:pt x="6940" y="2880"/>
                      <a:pt x="6898" y="3058"/>
                      <a:pt x="6746" y="3231"/>
                    </a:cubicBezTo>
                    <a:cubicBezTo>
                      <a:pt x="6615" y="3404"/>
                      <a:pt x="6374" y="3561"/>
                      <a:pt x="5913" y="3624"/>
                    </a:cubicBezTo>
                    <a:cubicBezTo>
                      <a:pt x="5814" y="3633"/>
                      <a:pt x="5702" y="3637"/>
                      <a:pt x="5581" y="3637"/>
                    </a:cubicBezTo>
                    <a:cubicBezTo>
                      <a:pt x="5146" y="3637"/>
                      <a:pt x="4592" y="3584"/>
                      <a:pt x="4080" y="3514"/>
                    </a:cubicBezTo>
                    <a:cubicBezTo>
                      <a:pt x="3776" y="3472"/>
                      <a:pt x="3473" y="3404"/>
                      <a:pt x="3232" y="3362"/>
                    </a:cubicBezTo>
                    <a:cubicBezTo>
                      <a:pt x="2991" y="3320"/>
                      <a:pt x="2818" y="3273"/>
                      <a:pt x="2771" y="3252"/>
                    </a:cubicBezTo>
                    <a:cubicBezTo>
                      <a:pt x="2640" y="3210"/>
                      <a:pt x="2559" y="3195"/>
                      <a:pt x="2475" y="3195"/>
                    </a:cubicBezTo>
                    <a:cubicBezTo>
                      <a:pt x="2391" y="3195"/>
                      <a:pt x="2305" y="3210"/>
                      <a:pt x="2163" y="3231"/>
                    </a:cubicBezTo>
                    <a:lnTo>
                      <a:pt x="2012" y="3231"/>
                    </a:lnTo>
                    <a:cubicBezTo>
                      <a:pt x="1944" y="3231"/>
                      <a:pt x="1855" y="3210"/>
                      <a:pt x="1771" y="3189"/>
                    </a:cubicBezTo>
                    <a:cubicBezTo>
                      <a:pt x="1572" y="3168"/>
                      <a:pt x="1331" y="3100"/>
                      <a:pt x="1095" y="3038"/>
                    </a:cubicBezTo>
                    <a:cubicBezTo>
                      <a:pt x="875" y="2969"/>
                      <a:pt x="655" y="2880"/>
                      <a:pt x="482" y="2797"/>
                    </a:cubicBezTo>
                    <a:cubicBezTo>
                      <a:pt x="393" y="2776"/>
                      <a:pt x="331" y="2729"/>
                      <a:pt x="283" y="2687"/>
                    </a:cubicBezTo>
                    <a:cubicBezTo>
                      <a:pt x="242" y="2666"/>
                      <a:pt x="221" y="2619"/>
                      <a:pt x="200" y="2619"/>
                    </a:cubicBezTo>
                    <a:cubicBezTo>
                      <a:pt x="179" y="2488"/>
                      <a:pt x="132" y="2011"/>
                      <a:pt x="132" y="1529"/>
                    </a:cubicBezTo>
                    <a:cubicBezTo>
                      <a:pt x="132" y="1288"/>
                      <a:pt x="132" y="1027"/>
                      <a:pt x="179" y="833"/>
                    </a:cubicBezTo>
                    <a:cubicBezTo>
                      <a:pt x="200" y="613"/>
                      <a:pt x="262" y="440"/>
                      <a:pt x="352" y="351"/>
                    </a:cubicBezTo>
                    <a:cubicBezTo>
                      <a:pt x="524" y="178"/>
                      <a:pt x="744" y="110"/>
                      <a:pt x="938" y="110"/>
                    </a:cubicBezTo>
                    <a:close/>
                    <a:moveTo>
                      <a:pt x="917" y="0"/>
                    </a:moveTo>
                    <a:cubicBezTo>
                      <a:pt x="723" y="0"/>
                      <a:pt x="462" y="68"/>
                      <a:pt x="262" y="288"/>
                    </a:cubicBezTo>
                    <a:cubicBezTo>
                      <a:pt x="153" y="393"/>
                      <a:pt x="90" y="592"/>
                      <a:pt x="69" y="812"/>
                    </a:cubicBezTo>
                    <a:cubicBezTo>
                      <a:pt x="22" y="1027"/>
                      <a:pt x="1" y="1288"/>
                      <a:pt x="1" y="1529"/>
                    </a:cubicBezTo>
                    <a:cubicBezTo>
                      <a:pt x="1" y="2011"/>
                      <a:pt x="69" y="2488"/>
                      <a:pt x="90" y="2645"/>
                    </a:cubicBezTo>
                    <a:cubicBezTo>
                      <a:pt x="111" y="2708"/>
                      <a:pt x="153" y="2749"/>
                      <a:pt x="221" y="2797"/>
                    </a:cubicBezTo>
                    <a:cubicBezTo>
                      <a:pt x="262" y="2818"/>
                      <a:pt x="352" y="2859"/>
                      <a:pt x="441" y="2907"/>
                    </a:cubicBezTo>
                    <a:cubicBezTo>
                      <a:pt x="613" y="2990"/>
                      <a:pt x="833" y="3079"/>
                      <a:pt x="1069" y="3142"/>
                    </a:cubicBezTo>
                    <a:cubicBezTo>
                      <a:pt x="1310" y="3210"/>
                      <a:pt x="1551" y="3273"/>
                      <a:pt x="1750" y="3299"/>
                    </a:cubicBezTo>
                    <a:cubicBezTo>
                      <a:pt x="1834" y="3320"/>
                      <a:pt x="1923" y="3341"/>
                      <a:pt x="2012" y="3341"/>
                    </a:cubicBezTo>
                    <a:cubicBezTo>
                      <a:pt x="2043" y="3352"/>
                      <a:pt x="2076" y="3357"/>
                      <a:pt x="2106" y="3357"/>
                    </a:cubicBezTo>
                    <a:cubicBezTo>
                      <a:pt x="2136" y="3357"/>
                      <a:pt x="2163" y="3352"/>
                      <a:pt x="2184" y="3341"/>
                    </a:cubicBezTo>
                    <a:cubicBezTo>
                      <a:pt x="2329" y="3320"/>
                      <a:pt x="2399" y="3303"/>
                      <a:pt x="2469" y="3303"/>
                    </a:cubicBezTo>
                    <a:cubicBezTo>
                      <a:pt x="2535" y="3303"/>
                      <a:pt x="2601" y="3319"/>
                      <a:pt x="2729" y="3362"/>
                    </a:cubicBezTo>
                    <a:cubicBezTo>
                      <a:pt x="2818" y="3404"/>
                      <a:pt x="2970" y="3430"/>
                      <a:pt x="3211" y="3472"/>
                    </a:cubicBezTo>
                    <a:cubicBezTo>
                      <a:pt x="3452" y="3535"/>
                      <a:pt x="3756" y="3582"/>
                      <a:pt x="4080" y="3624"/>
                    </a:cubicBezTo>
                    <a:cubicBezTo>
                      <a:pt x="4576" y="3694"/>
                      <a:pt x="5126" y="3747"/>
                      <a:pt x="5570" y="3747"/>
                    </a:cubicBezTo>
                    <a:cubicBezTo>
                      <a:pt x="5694" y="3747"/>
                      <a:pt x="5809" y="3743"/>
                      <a:pt x="5913" y="3734"/>
                    </a:cubicBezTo>
                    <a:cubicBezTo>
                      <a:pt x="6395" y="3666"/>
                      <a:pt x="6678" y="3493"/>
                      <a:pt x="6830" y="3299"/>
                    </a:cubicBezTo>
                    <a:cubicBezTo>
                      <a:pt x="7008" y="3100"/>
                      <a:pt x="7050" y="2907"/>
                      <a:pt x="7070" y="2776"/>
                    </a:cubicBezTo>
                    <a:cubicBezTo>
                      <a:pt x="7091" y="2645"/>
                      <a:pt x="7118" y="2425"/>
                      <a:pt x="7070" y="2163"/>
                    </a:cubicBezTo>
                    <a:cubicBezTo>
                      <a:pt x="7050" y="1922"/>
                      <a:pt x="6960" y="1660"/>
                      <a:pt x="6809" y="1487"/>
                    </a:cubicBezTo>
                    <a:cubicBezTo>
                      <a:pt x="6725" y="1398"/>
                      <a:pt x="6568" y="1309"/>
                      <a:pt x="6374" y="1226"/>
                    </a:cubicBezTo>
                    <a:cubicBezTo>
                      <a:pt x="6154" y="1137"/>
                      <a:pt x="5913" y="1027"/>
                      <a:pt x="5651" y="943"/>
                    </a:cubicBezTo>
                    <a:cubicBezTo>
                      <a:pt x="5175" y="765"/>
                      <a:pt x="4651" y="592"/>
                      <a:pt x="4499" y="524"/>
                    </a:cubicBezTo>
                    <a:cubicBezTo>
                      <a:pt x="4148" y="393"/>
                      <a:pt x="4080" y="330"/>
                      <a:pt x="3666" y="157"/>
                    </a:cubicBezTo>
                    <a:cubicBezTo>
                      <a:pt x="3557" y="89"/>
                      <a:pt x="3363" y="68"/>
                      <a:pt x="3122" y="47"/>
                    </a:cubicBezTo>
                    <a:cubicBezTo>
                      <a:pt x="2902" y="26"/>
                      <a:pt x="2619" y="26"/>
                      <a:pt x="2357" y="26"/>
                    </a:cubicBezTo>
                    <a:cubicBezTo>
                      <a:pt x="1834" y="26"/>
                      <a:pt x="1357" y="47"/>
                      <a:pt x="1268" y="68"/>
                    </a:cubicBezTo>
                    <a:cubicBezTo>
                      <a:pt x="1268" y="47"/>
                      <a:pt x="1116" y="0"/>
                      <a:pt x="91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3"/>
              <p:cNvSpPr/>
              <p:nvPr/>
            </p:nvSpPr>
            <p:spPr>
              <a:xfrm>
                <a:off x="1884837" y="3895105"/>
                <a:ext cx="282424" cy="168637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1980" extrusionOk="0">
                    <a:moveTo>
                      <a:pt x="3316" y="0"/>
                    </a:moveTo>
                    <a:lnTo>
                      <a:pt x="111" y="131"/>
                    </a:lnTo>
                    <a:lnTo>
                      <a:pt x="1" y="1268"/>
                    </a:lnTo>
                    <a:cubicBezTo>
                      <a:pt x="1" y="1268"/>
                      <a:pt x="173" y="1661"/>
                      <a:pt x="676" y="1901"/>
                    </a:cubicBezTo>
                    <a:cubicBezTo>
                      <a:pt x="797" y="1957"/>
                      <a:pt x="924" y="1980"/>
                      <a:pt x="1054" y="1980"/>
                    </a:cubicBezTo>
                    <a:cubicBezTo>
                      <a:pt x="1441" y="1980"/>
                      <a:pt x="1860" y="1774"/>
                      <a:pt x="2268" y="1598"/>
                    </a:cubicBezTo>
                    <a:cubicBezTo>
                      <a:pt x="2714" y="1393"/>
                      <a:pt x="3100" y="1377"/>
                      <a:pt x="3204" y="1377"/>
                    </a:cubicBezTo>
                    <a:cubicBezTo>
                      <a:pt x="3222" y="1377"/>
                      <a:pt x="3232" y="1378"/>
                      <a:pt x="3232" y="1378"/>
                    </a:cubicBezTo>
                    <a:lnTo>
                      <a:pt x="3316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1881260" y="3891528"/>
                <a:ext cx="291792" cy="176387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071" extrusionOk="0">
                    <a:moveTo>
                      <a:pt x="3295" y="111"/>
                    </a:moveTo>
                    <a:lnTo>
                      <a:pt x="3227" y="1378"/>
                    </a:lnTo>
                    <a:cubicBezTo>
                      <a:pt x="3143" y="1378"/>
                      <a:pt x="2771" y="1378"/>
                      <a:pt x="2289" y="1593"/>
                    </a:cubicBezTo>
                    <a:cubicBezTo>
                      <a:pt x="2027" y="1703"/>
                      <a:pt x="1745" y="1834"/>
                      <a:pt x="1483" y="1902"/>
                    </a:cubicBezTo>
                    <a:cubicBezTo>
                      <a:pt x="1354" y="1933"/>
                      <a:pt x="1225" y="1953"/>
                      <a:pt x="1101" y="1953"/>
                    </a:cubicBezTo>
                    <a:cubicBezTo>
                      <a:pt x="973" y="1953"/>
                      <a:pt x="851" y="1931"/>
                      <a:pt x="739" y="1875"/>
                    </a:cubicBezTo>
                    <a:cubicBezTo>
                      <a:pt x="263" y="1661"/>
                      <a:pt x="105" y="1310"/>
                      <a:pt x="105" y="1289"/>
                    </a:cubicBezTo>
                    <a:lnTo>
                      <a:pt x="194" y="241"/>
                    </a:lnTo>
                    <a:lnTo>
                      <a:pt x="3295" y="111"/>
                    </a:lnTo>
                    <a:close/>
                    <a:moveTo>
                      <a:pt x="3358" y="1"/>
                    </a:moveTo>
                    <a:lnTo>
                      <a:pt x="84" y="132"/>
                    </a:lnTo>
                    <a:lnTo>
                      <a:pt x="1" y="1310"/>
                    </a:lnTo>
                    <a:lnTo>
                      <a:pt x="1" y="1331"/>
                    </a:lnTo>
                    <a:cubicBezTo>
                      <a:pt x="1" y="1331"/>
                      <a:pt x="174" y="1744"/>
                      <a:pt x="697" y="1985"/>
                    </a:cubicBezTo>
                    <a:cubicBezTo>
                      <a:pt x="835" y="2043"/>
                      <a:pt x="979" y="2071"/>
                      <a:pt x="1122" y="2071"/>
                    </a:cubicBezTo>
                    <a:cubicBezTo>
                      <a:pt x="1251" y="2071"/>
                      <a:pt x="1380" y="2049"/>
                      <a:pt x="1504" y="2006"/>
                    </a:cubicBezTo>
                    <a:cubicBezTo>
                      <a:pt x="1786" y="1943"/>
                      <a:pt x="2069" y="1813"/>
                      <a:pt x="2331" y="1682"/>
                    </a:cubicBezTo>
                    <a:cubicBezTo>
                      <a:pt x="2771" y="1497"/>
                      <a:pt x="3137" y="1482"/>
                      <a:pt x="3243" y="1482"/>
                    </a:cubicBezTo>
                    <a:cubicBezTo>
                      <a:pt x="3263" y="1482"/>
                      <a:pt x="3274" y="1483"/>
                      <a:pt x="3274" y="1483"/>
                    </a:cubicBezTo>
                    <a:lnTo>
                      <a:pt x="3337" y="1483"/>
                    </a:lnTo>
                    <a:lnTo>
                      <a:pt x="342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>
                <a:off x="1427650" y="4240805"/>
                <a:ext cx="583500" cy="155350"/>
              </a:xfrm>
              <a:custGeom>
                <a:avLst/>
                <a:gdLst/>
                <a:ahLst/>
                <a:cxnLst/>
                <a:rect l="l" t="t" r="r" b="b"/>
                <a:pathLst>
                  <a:path w="6851" h="1824" extrusionOk="0">
                    <a:moveTo>
                      <a:pt x="64" y="0"/>
                    </a:moveTo>
                    <a:cubicBezTo>
                      <a:pt x="64" y="0"/>
                      <a:pt x="1" y="393"/>
                      <a:pt x="111" y="550"/>
                    </a:cubicBezTo>
                    <a:cubicBezTo>
                      <a:pt x="242" y="681"/>
                      <a:pt x="1661" y="1309"/>
                      <a:pt x="1876" y="1309"/>
                    </a:cubicBezTo>
                    <a:cubicBezTo>
                      <a:pt x="1885" y="1310"/>
                      <a:pt x="1894" y="1311"/>
                      <a:pt x="1903" y="1311"/>
                    </a:cubicBezTo>
                    <a:cubicBezTo>
                      <a:pt x="2090" y="1311"/>
                      <a:pt x="2138" y="1072"/>
                      <a:pt x="2233" y="1072"/>
                    </a:cubicBezTo>
                    <a:cubicBezTo>
                      <a:pt x="2238" y="1072"/>
                      <a:pt x="2243" y="1073"/>
                      <a:pt x="2247" y="1074"/>
                    </a:cubicBezTo>
                    <a:cubicBezTo>
                      <a:pt x="2357" y="1074"/>
                      <a:pt x="4211" y="1728"/>
                      <a:pt x="5149" y="1812"/>
                    </a:cubicBezTo>
                    <a:cubicBezTo>
                      <a:pt x="5250" y="1820"/>
                      <a:pt x="5344" y="1823"/>
                      <a:pt x="5431" y="1823"/>
                    </a:cubicBezTo>
                    <a:cubicBezTo>
                      <a:pt x="6137" y="1823"/>
                      <a:pt x="6419" y="1596"/>
                      <a:pt x="6610" y="1419"/>
                    </a:cubicBezTo>
                    <a:cubicBezTo>
                      <a:pt x="6809" y="1246"/>
                      <a:pt x="6851" y="964"/>
                      <a:pt x="6851" y="964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1427650" y="4235439"/>
                <a:ext cx="589291" cy="165145"/>
              </a:xfrm>
              <a:custGeom>
                <a:avLst/>
                <a:gdLst/>
                <a:ahLst/>
                <a:cxnLst/>
                <a:rect l="l" t="t" r="r" b="b"/>
                <a:pathLst>
                  <a:path w="6919" h="1939" extrusionOk="0">
                    <a:moveTo>
                      <a:pt x="132" y="131"/>
                    </a:moveTo>
                    <a:lnTo>
                      <a:pt x="6767" y="1090"/>
                    </a:lnTo>
                    <a:cubicBezTo>
                      <a:pt x="6767" y="1137"/>
                      <a:pt x="6720" y="1309"/>
                      <a:pt x="6568" y="1461"/>
                    </a:cubicBezTo>
                    <a:cubicBezTo>
                      <a:pt x="6458" y="1550"/>
                      <a:pt x="6327" y="1660"/>
                      <a:pt x="6133" y="1723"/>
                    </a:cubicBezTo>
                    <a:cubicBezTo>
                      <a:pt x="5972" y="1789"/>
                      <a:pt x="5765" y="1829"/>
                      <a:pt x="5484" y="1829"/>
                    </a:cubicBezTo>
                    <a:cubicBezTo>
                      <a:pt x="5382" y="1829"/>
                      <a:pt x="5271" y="1823"/>
                      <a:pt x="5149" y="1812"/>
                    </a:cubicBezTo>
                    <a:cubicBezTo>
                      <a:pt x="4693" y="1765"/>
                      <a:pt x="3991" y="1592"/>
                      <a:pt x="3405" y="1419"/>
                    </a:cubicBezTo>
                    <a:cubicBezTo>
                      <a:pt x="3101" y="1330"/>
                      <a:pt x="2839" y="1241"/>
                      <a:pt x="2640" y="1179"/>
                    </a:cubicBezTo>
                    <a:cubicBezTo>
                      <a:pt x="2530" y="1158"/>
                      <a:pt x="2446" y="1137"/>
                      <a:pt x="2378" y="1110"/>
                    </a:cubicBezTo>
                    <a:cubicBezTo>
                      <a:pt x="2315" y="1090"/>
                      <a:pt x="2289" y="1069"/>
                      <a:pt x="2247" y="1069"/>
                    </a:cubicBezTo>
                    <a:cubicBezTo>
                      <a:pt x="2206" y="1069"/>
                      <a:pt x="2158" y="1090"/>
                      <a:pt x="2116" y="1137"/>
                    </a:cubicBezTo>
                    <a:cubicBezTo>
                      <a:pt x="2096" y="1158"/>
                      <a:pt x="2075" y="1179"/>
                      <a:pt x="2054" y="1220"/>
                    </a:cubicBezTo>
                    <a:cubicBezTo>
                      <a:pt x="2027" y="1241"/>
                      <a:pt x="2007" y="1289"/>
                      <a:pt x="1965" y="1289"/>
                    </a:cubicBezTo>
                    <a:cubicBezTo>
                      <a:pt x="1944" y="1309"/>
                      <a:pt x="1923" y="1330"/>
                      <a:pt x="1876" y="1330"/>
                    </a:cubicBezTo>
                    <a:cubicBezTo>
                      <a:pt x="1855" y="1330"/>
                      <a:pt x="1813" y="1309"/>
                      <a:pt x="1766" y="1289"/>
                    </a:cubicBezTo>
                    <a:cubicBezTo>
                      <a:pt x="1703" y="1268"/>
                      <a:pt x="1635" y="1241"/>
                      <a:pt x="1551" y="1220"/>
                    </a:cubicBezTo>
                    <a:cubicBezTo>
                      <a:pt x="1373" y="1158"/>
                      <a:pt x="1179" y="1069"/>
                      <a:pt x="980" y="980"/>
                    </a:cubicBezTo>
                    <a:cubicBezTo>
                      <a:pt x="786" y="896"/>
                      <a:pt x="587" y="807"/>
                      <a:pt x="435" y="744"/>
                    </a:cubicBezTo>
                    <a:cubicBezTo>
                      <a:pt x="373" y="697"/>
                      <a:pt x="305" y="655"/>
                      <a:pt x="242" y="634"/>
                    </a:cubicBezTo>
                    <a:cubicBezTo>
                      <a:pt x="195" y="587"/>
                      <a:pt x="174" y="566"/>
                      <a:pt x="153" y="566"/>
                    </a:cubicBezTo>
                    <a:cubicBezTo>
                      <a:pt x="132" y="524"/>
                      <a:pt x="111" y="393"/>
                      <a:pt x="111" y="283"/>
                    </a:cubicBezTo>
                    <a:cubicBezTo>
                      <a:pt x="111" y="194"/>
                      <a:pt x="111" y="152"/>
                      <a:pt x="132" y="131"/>
                    </a:cubicBezTo>
                    <a:close/>
                    <a:moveTo>
                      <a:pt x="22" y="0"/>
                    </a:moveTo>
                    <a:lnTo>
                      <a:pt x="22" y="42"/>
                    </a:lnTo>
                    <a:cubicBezTo>
                      <a:pt x="22" y="42"/>
                      <a:pt x="1" y="152"/>
                      <a:pt x="1" y="283"/>
                    </a:cubicBezTo>
                    <a:cubicBezTo>
                      <a:pt x="1" y="393"/>
                      <a:pt x="1" y="545"/>
                      <a:pt x="90" y="634"/>
                    </a:cubicBezTo>
                    <a:cubicBezTo>
                      <a:pt x="111" y="676"/>
                      <a:pt x="132" y="697"/>
                      <a:pt x="195" y="718"/>
                    </a:cubicBezTo>
                    <a:cubicBezTo>
                      <a:pt x="242" y="765"/>
                      <a:pt x="305" y="786"/>
                      <a:pt x="394" y="828"/>
                    </a:cubicBezTo>
                    <a:cubicBezTo>
                      <a:pt x="545" y="917"/>
                      <a:pt x="744" y="1006"/>
                      <a:pt x="938" y="1090"/>
                    </a:cubicBezTo>
                    <a:cubicBezTo>
                      <a:pt x="1137" y="1179"/>
                      <a:pt x="1331" y="1268"/>
                      <a:pt x="1504" y="1330"/>
                    </a:cubicBezTo>
                    <a:cubicBezTo>
                      <a:pt x="1593" y="1351"/>
                      <a:pt x="1661" y="1372"/>
                      <a:pt x="1724" y="1399"/>
                    </a:cubicBezTo>
                    <a:cubicBezTo>
                      <a:pt x="1792" y="1419"/>
                      <a:pt x="1834" y="1440"/>
                      <a:pt x="1876" y="1440"/>
                    </a:cubicBezTo>
                    <a:cubicBezTo>
                      <a:pt x="1944" y="1440"/>
                      <a:pt x="1986" y="1419"/>
                      <a:pt x="2027" y="1399"/>
                    </a:cubicBezTo>
                    <a:cubicBezTo>
                      <a:pt x="2075" y="1351"/>
                      <a:pt x="2116" y="1330"/>
                      <a:pt x="2137" y="1289"/>
                    </a:cubicBezTo>
                    <a:cubicBezTo>
                      <a:pt x="2158" y="1268"/>
                      <a:pt x="2185" y="1220"/>
                      <a:pt x="2206" y="1200"/>
                    </a:cubicBezTo>
                    <a:cubicBezTo>
                      <a:pt x="2226" y="1179"/>
                      <a:pt x="2226" y="1179"/>
                      <a:pt x="2247" y="1179"/>
                    </a:cubicBezTo>
                    <a:cubicBezTo>
                      <a:pt x="2226" y="1179"/>
                      <a:pt x="2289" y="1200"/>
                      <a:pt x="2357" y="1220"/>
                    </a:cubicBezTo>
                    <a:cubicBezTo>
                      <a:pt x="2399" y="1241"/>
                      <a:pt x="2488" y="1268"/>
                      <a:pt x="2598" y="1289"/>
                    </a:cubicBezTo>
                    <a:cubicBezTo>
                      <a:pt x="2792" y="1351"/>
                      <a:pt x="3075" y="1440"/>
                      <a:pt x="3384" y="1529"/>
                    </a:cubicBezTo>
                    <a:cubicBezTo>
                      <a:pt x="3970" y="1702"/>
                      <a:pt x="4672" y="1875"/>
                      <a:pt x="5149" y="1922"/>
                    </a:cubicBezTo>
                    <a:cubicBezTo>
                      <a:pt x="5271" y="1933"/>
                      <a:pt x="5384" y="1939"/>
                      <a:pt x="5487" y="1939"/>
                    </a:cubicBezTo>
                    <a:cubicBezTo>
                      <a:pt x="5774" y="1939"/>
                      <a:pt x="5993" y="1899"/>
                      <a:pt x="6154" y="1833"/>
                    </a:cubicBezTo>
                    <a:cubicBezTo>
                      <a:pt x="6395" y="1744"/>
                      <a:pt x="6547" y="1634"/>
                      <a:pt x="6636" y="1529"/>
                    </a:cubicBezTo>
                    <a:cubicBezTo>
                      <a:pt x="6851" y="1330"/>
                      <a:pt x="6919" y="1048"/>
                      <a:pt x="6919" y="1048"/>
                    </a:cubicBezTo>
                    <a:lnTo>
                      <a:pt x="6919" y="98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1431228" y="4028905"/>
                <a:ext cx="595083" cy="351582"/>
              </a:xfrm>
              <a:custGeom>
                <a:avLst/>
                <a:gdLst/>
                <a:ahLst/>
                <a:cxnLst/>
                <a:rect l="l" t="t" r="r" b="b"/>
                <a:pathLst>
                  <a:path w="6987" h="4128" extrusionOk="0">
                    <a:moveTo>
                      <a:pt x="961" y="0"/>
                    </a:moveTo>
                    <a:cubicBezTo>
                      <a:pt x="788" y="0"/>
                      <a:pt x="588" y="45"/>
                      <a:pt x="414" y="200"/>
                    </a:cubicBezTo>
                    <a:cubicBezTo>
                      <a:pt x="1" y="571"/>
                      <a:pt x="1" y="2184"/>
                      <a:pt x="22" y="2467"/>
                    </a:cubicBezTo>
                    <a:cubicBezTo>
                      <a:pt x="47" y="2741"/>
                      <a:pt x="1580" y="3344"/>
                      <a:pt x="1934" y="3344"/>
                    </a:cubicBezTo>
                    <a:cubicBezTo>
                      <a:pt x="1945" y="3344"/>
                      <a:pt x="1956" y="3343"/>
                      <a:pt x="1965" y="3342"/>
                    </a:cubicBezTo>
                    <a:cubicBezTo>
                      <a:pt x="2050" y="3335"/>
                      <a:pt x="2115" y="3331"/>
                      <a:pt x="2169" y="3331"/>
                    </a:cubicBezTo>
                    <a:cubicBezTo>
                      <a:pt x="2294" y="3331"/>
                      <a:pt x="2368" y="3354"/>
                      <a:pt x="2535" y="3431"/>
                    </a:cubicBezTo>
                    <a:cubicBezTo>
                      <a:pt x="2767" y="3559"/>
                      <a:pt x="4626" y="4128"/>
                      <a:pt x="5580" y="4128"/>
                    </a:cubicBezTo>
                    <a:cubicBezTo>
                      <a:pt x="5597" y="4128"/>
                      <a:pt x="5614" y="4128"/>
                      <a:pt x="5630" y="4127"/>
                    </a:cubicBezTo>
                    <a:cubicBezTo>
                      <a:pt x="6594" y="4127"/>
                      <a:pt x="6767" y="3583"/>
                      <a:pt x="6830" y="3342"/>
                    </a:cubicBezTo>
                    <a:cubicBezTo>
                      <a:pt x="6919" y="3122"/>
                      <a:pt x="6987" y="2425"/>
                      <a:pt x="6725" y="2095"/>
                    </a:cubicBezTo>
                    <a:cubicBezTo>
                      <a:pt x="6463" y="1750"/>
                      <a:pt x="4866" y="1074"/>
                      <a:pt x="4541" y="896"/>
                    </a:cubicBezTo>
                    <a:cubicBezTo>
                      <a:pt x="4211" y="723"/>
                      <a:pt x="4148" y="655"/>
                      <a:pt x="3756" y="440"/>
                    </a:cubicBezTo>
                    <a:cubicBezTo>
                      <a:pt x="3384" y="200"/>
                      <a:pt x="1551" y="90"/>
                      <a:pt x="1399" y="90"/>
                    </a:cubicBezTo>
                    <a:cubicBezTo>
                      <a:pt x="1399" y="90"/>
                      <a:pt x="1206" y="0"/>
                      <a:pt x="9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>
                <a:off x="1427650" y="4024817"/>
                <a:ext cx="596446" cy="361036"/>
              </a:xfrm>
              <a:custGeom>
                <a:avLst/>
                <a:gdLst/>
                <a:ahLst/>
                <a:cxnLst/>
                <a:rect l="l" t="t" r="r" b="b"/>
                <a:pathLst>
                  <a:path w="7003" h="4239" extrusionOk="0">
                    <a:moveTo>
                      <a:pt x="993" y="110"/>
                    </a:moveTo>
                    <a:cubicBezTo>
                      <a:pt x="1033" y="110"/>
                      <a:pt x="1073" y="112"/>
                      <a:pt x="1111" y="117"/>
                    </a:cubicBezTo>
                    <a:cubicBezTo>
                      <a:pt x="1289" y="138"/>
                      <a:pt x="1420" y="206"/>
                      <a:pt x="1420" y="206"/>
                    </a:cubicBezTo>
                    <a:lnTo>
                      <a:pt x="1441" y="206"/>
                    </a:lnTo>
                    <a:cubicBezTo>
                      <a:pt x="1504" y="206"/>
                      <a:pt x="2007" y="227"/>
                      <a:pt x="2530" y="289"/>
                    </a:cubicBezTo>
                    <a:cubicBezTo>
                      <a:pt x="2792" y="310"/>
                      <a:pt x="3054" y="337"/>
                      <a:pt x="3274" y="378"/>
                    </a:cubicBezTo>
                    <a:cubicBezTo>
                      <a:pt x="3515" y="420"/>
                      <a:pt x="3688" y="488"/>
                      <a:pt x="3777" y="530"/>
                    </a:cubicBezTo>
                    <a:cubicBezTo>
                      <a:pt x="4148" y="771"/>
                      <a:pt x="4232" y="813"/>
                      <a:pt x="4562" y="991"/>
                    </a:cubicBezTo>
                    <a:cubicBezTo>
                      <a:pt x="4735" y="1096"/>
                      <a:pt x="5196" y="1295"/>
                      <a:pt x="5672" y="1536"/>
                    </a:cubicBezTo>
                    <a:cubicBezTo>
                      <a:pt x="5913" y="1667"/>
                      <a:pt x="6154" y="1777"/>
                      <a:pt x="6327" y="1881"/>
                    </a:cubicBezTo>
                    <a:cubicBezTo>
                      <a:pt x="6526" y="1991"/>
                      <a:pt x="6678" y="2101"/>
                      <a:pt x="6720" y="2170"/>
                    </a:cubicBezTo>
                    <a:cubicBezTo>
                      <a:pt x="6830" y="2321"/>
                      <a:pt x="6872" y="2583"/>
                      <a:pt x="6898" y="2824"/>
                    </a:cubicBezTo>
                    <a:cubicBezTo>
                      <a:pt x="6898" y="3039"/>
                      <a:pt x="6851" y="3280"/>
                      <a:pt x="6830" y="3369"/>
                    </a:cubicBezTo>
                    <a:cubicBezTo>
                      <a:pt x="6788" y="3500"/>
                      <a:pt x="6720" y="3673"/>
                      <a:pt x="6568" y="3824"/>
                    </a:cubicBezTo>
                    <a:cubicBezTo>
                      <a:pt x="6395" y="3976"/>
                      <a:pt x="6154" y="4133"/>
                      <a:pt x="5672" y="4133"/>
                    </a:cubicBezTo>
                    <a:cubicBezTo>
                      <a:pt x="5238" y="4133"/>
                      <a:pt x="4515" y="3976"/>
                      <a:pt x="3887" y="3824"/>
                    </a:cubicBezTo>
                    <a:cubicBezTo>
                      <a:pt x="3578" y="3741"/>
                      <a:pt x="3274" y="3652"/>
                      <a:pt x="3054" y="3583"/>
                    </a:cubicBezTo>
                    <a:cubicBezTo>
                      <a:pt x="2813" y="3521"/>
                      <a:pt x="2661" y="3453"/>
                      <a:pt x="2598" y="3432"/>
                    </a:cubicBezTo>
                    <a:cubicBezTo>
                      <a:pt x="2436" y="3358"/>
                      <a:pt x="2343" y="3333"/>
                      <a:pt x="2220" y="3333"/>
                    </a:cubicBezTo>
                    <a:cubicBezTo>
                      <a:pt x="2160" y="3333"/>
                      <a:pt x="2092" y="3339"/>
                      <a:pt x="2007" y="3348"/>
                    </a:cubicBezTo>
                    <a:cubicBezTo>
                      <a:pt x="1986" y="3348"/>
                      <a:pt x="1923" y="3348"/>
                      <a:pt x="1855" y="3322"/>
                    </a:cubicBezTo>
                    <a:cubicBezTo>
                      <a:pt x="1792" y="3301"/>
                      <a:pt x="1703" y="3280"/>
                      <a:pt x="1614" y="3259"/>
                    </a:cubicBezTo>
                    <a:cubicBezTo>
                      <a:pt x="1420" y="3191"/>
                      <a:pt x="1179" y="3107"/>
                      <a:pt x="959" y="3018"/>
                    </a:cubicBezTo>
                    <a:cubicBezTo>
                      <a:pt x="744" y="2929"/>
                      <a:pt x="524" y="2824"/>
                      <a:pt x="373" y="2735"/>
                    </a:cubicBezTo>
                    <a:cubicBezTo>
                      <a:pt x="284" y="2693"/>
                      <a:pt x="221" y="2646"/>
                      <a:pt x="174" y="2604"/>
                    </a:cubicBezTo>
                    <a:cubicBezTo>
                      <a:pt x="132" y="2562"/>
                      <a:pt x="132" y="2515"/>
                      <a:pt x="132" y="2515"/>
                    </a:cubicBezTo>
                    <a:cubicBezTo>
                      <a:pt x="111" y="2384"/>
                      <a:pt x="111" y="1908"/>
                      <a:pt x="153" y="1426"/>
                    </a:cubicBezTo>
                    <a:cubicBezTo>
                      <a:pt x="174" y="1185"/>
                      <a:pt x="221" y="944"/>
                      <a:pt x="284" y="729"/>
                    </a:cubicBezTo>
                    <a:cubicBezTo>
                      <a:pt x="325" y="530"/>
                      <a:pt x="414" y="378"/>
                      <a:pt x="504" y="289"/>
                    </a:cubicBezTo>
                    <a:cubicBezTo>
                      <a:pt x="659" y="151"/>
                      <a:pt x="831" y="110"/>
                      <a:pt x="993" y="110"/>
                    </a:cubicBezTo>
                    <a:close/>
                    <a:moveTo>
                      <a:pt x="993" y="0"/>
                    </a:moveTo>
                    <a:cubicBezTo>
                      <a:pt x="819" y="0"/>
                      <a:pt x="613" y="45"/>
                      <a:pt x="435" y="206"/>
                    </a:cubicBezTo>
                    <a:cubicBezTo>
                      <a:pt x="305" y="310"/>
                      <a:pt x="242" y="488"/>
                      <a:pt x="174" y="703"/>
                    </a:cubicBezTo>
                    <a:cubicBezTo>
                      <a:pt x="111" y="923"/>
                      <a:pt x="64" y="1164"/>
                      <a:pt x="43" y="1405"/>
                    </a:cubicBezTo>
                    <a:cubicBezTo>
                      <a:pt x="1" y="1908"/>
                      <a:pt x="1" y="2363"/>
                      <a:pt x="1" y="2536"/>
                    </a:cubicBezTo>
                    <a:cubicBezTo>
                      <a:pt x="22" y="2583"/>
                      <a:pt x="64" y="2646"/>
                      <a:pt x="111" y="2693"/>
                    </a:cubicBezTo>
                    <a:cubicBezTo>
                      <a:pt x="153" y="2735"/>
                      <a:pt x="242" y="2777"/>
                      <a:pt x="305" y="2824"/>
                    </a:cubicBezTo>
                    <a:cubicBezTo>
                      <a:pt x="483" y="2929"/>
                      <a:pt x="697" y="3039"/>
                      <a:pt x="917" y="3128"/>
                    </a:cubicBezTo>
                    <a:cubicBezTo>
                      <a:pt x="1158" y="3217"/>
                      <a:pt x="1373" y="3301"/>
                      <a:pt x="1572" y="3369"/>
                    </a:cubicBezTo>
                    <a:cubicBezTo>
                      <a:pt x="1682" y="3390"/>
                      <a:pt x="1766" y="3411"/>
                      <a:pt x="1834" y="3432"/>
                    </a:cubicBezTo>
                    <a:cubicBezTo>
                      <a:pt x="1897" y="3453"/>
                      <a:pt x="1965" y="3453"/>
                      <a:pt x="2007" y="3453"/>
                    </a:cubicBezTo>
                    <a:cubicBezTo>
                      <a:pt x="2112" y="3445"/>
                      <a:pt x="2181" y="3437"/>
                      <a:pt x="2239" y="3437"/>
                    </a:cubicBezTo>
                    <a:cubicBezTo>
                      <a:pt x="2338" y="3437"/>
                      <a:pt x="2403" y="3459"/>
                      <a:pt x="2551" y="3542"/>
                    </a:cubicBezTo>
                    <a:cubicBezTo>
                      <a:pt x="2619" y="3563"/>
                      <a:pt x="2792" y="3631"/>
                      <a:pt x="3012" y="3693"/>
                    </a:cubicBezTo>
                    <a:cubicBezTo>
                      <a:pt x="3253" y="3762"/>
                      <a:pt x="3536" y="3845"/>
                      <a:pt x="3860" y="3934"/>
                    </a:cubicBezTo>
                    <a:cubicBezTo>
                      <a:pt x="4494" y="4086"/>
                      <a:pt x="5196" y="4238"/>
                      <a:pt x="5693" y="4238"/>
                    </a:cubicBezTo>
                    <a:cubicBezTo>
                      <a:pt x="6175" y="4238"/>
                      <a:pt x="6458" y="4086"/>
                      <a:pt x="6636" y="3913"/>
                    </a:cubicBezTo>
                    <a:cubicBezTo>
                      <a:pt x="6830" y="3741"/>
                      <a:pt x="6898" y="3521"/>
                      <a:pt x="6940" y="3411"/>
                    </a:cubicBezTo>
                    <a:cubicBezTo>
                      <a:pt x="6961" y="3280"/>
                      <a:pt x="7003" y="3060"/>
                      <a:pt x="7003" y="2798"/>
                    </a:cubicBezTo>
                    <a:cubicBezTo>
                      <a:pt x="7003" y="2562"/>
                      <a:pt x="6961" y="2300"/>
                      <a:pt x="6809" y="2101"/>
                    </a:cubicBezTo>
                    <a:cubicBezTo>
                      <a:pt x="6741" y="2012"/>
                      <a:pt x="6589" y="1908"/>
                      <a:pt x="6395" y="1798"/>
                    </a:cubicBezTo>
                    <a:cubicBezTo>
                      <a:pt x="6196" y="1667"/>
                      <a:pt x="5955" y="1557"/>
                      <a:pt x="5719" y="1426"/>
                    </a:cubicBezTo>
                    <a:cubicBezTo>
                      <a:pt x="5259" y="1206"/>
                      <a:pt x="4756" y="991"/>
                      <a:pt x="4604" y="902"/>
                    </a:cubicBezTo>
                    <a:cubicBezTo>
                      <a:pt x="4279" y="729"/>
                      <a:pt x="4211" y="661"/>
                      <a:pt x="3839" y="420"/>
                    </a:cubicBezTo>
                    <a:cubicBezTo>
                      <a:pt x="3729" y="358"/>
                      <a:pt x="3536" y="310"/>
                      <a:pt x="3295" y="269"/>
                    </a:cubicBezTo>
                    <a:cubicBezTo>
                      <a:pt x="3075" y="227"/>
                      <a:pt x="2813" y="206"/>
                      <a:pt x="2551" y="159"/>
                    </a:cubicBezTo>
                    <a:cubicBezTo>
                      <a:pt x="2027" y="117"/>
                      <a:pt x="1530" y="96"/>
                      <a:pt x="1462" y="96"/>
                    </a:cubicBezTo>
                    <a:cubicBezTo>
                      <a:pt x="1441" y="75"/>
                      <a:pt x="1310" y="28"/>
                      <a:pt x="1111" y="7"/>
                    </a:cubicBezTo>
                    <a:cubicBezTo>
                      <a:pt x="1074" y="3"/>
                      <a:pt x="1035" y="0"/>
                      <a:pt x="9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1496382" y="3966051"/>
                <a:ext cx="275269" cy="175706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2063" extrusionOk="0">
                    <a:moveTo>
                      <a:pt x="372" y="0"/>
                    </a:moveTo>
                    <a:lnTo>
                      <a:pt x="0" y="1131"/>
                    </a:lnTo>
                    <a:cubicBezTo>
                      <a:pt x="0" y="1131"/>
                      <a:pt x="199" y="1571"/>
                      <a:pt x="1090" y="1896"/>
                    </a:cubicBezTo>
                    <a:cubicBezTo>
                      <a:pt x="1436" y="2023"/>
                      <a:pt x="1798" y="2063"/>
                      <a:pt x="2113" y="2063"/>
                    </a:cubicBezTo>
                    <a:cubicBezTo>
                      <a:pt x="2612" y="2063"/>
                      <a:pt x="2991" y="1964"/>
                      <a:pt x="2991" y="1964"/>
                    </a:cubicBezTo>
                    <a:lnTo>
                      <a:pt x="3231" y="828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1492805" y="3960259"/>
                <a:ext cx="284212" cy="186948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2195" extrusionOk="0">
                    <a:moveTo>
                      <a:pt x="456" y="131"/>
                    </a:moveTo>
                    <a:lnTo>
                      <a:pt x="3205" y="937"/>
                    </a:lnTo>
                    <a:lnTo>
                      <a:pt x="2991" y="1985"/>
                    </a:lnTo>
                    <a:cubicBezTo>
                      <a:pt x="2950" y="2000"/>
                      <a:pt x="2609" y="2083"/>
                      <a:pt x="2160" y="2083"/>
                    </a:cubicBezTo>
                    <a:cubicBezTo>
                      <a:pt x="1855" y="2083"/>
                      <a:pt x="1501" y="2045"/>
                      <a:pt x="1158" y="1922"/>
                    </a:cubicBezTo>
                    <a:cubicBezTo>
                      <a:pt x="718" y="1770"/>
                      <a:pt x="456" y="1571"/>
                      <a:pt x="304" y="1419"/>
                    </a:cubicBezTo>
                    <a:cubicBezTo>
                      <a:pt x="152" y="1288"/>
                      <a:pt x="110" y="1199"/>
                      <a:pt x="110" y="1199"/>
                    </a:cubicBezTo>
                    <a:lnTo>
                      <a:pt x="456" y="131"/>
                    </a:lnTo>
                    <a:close/>
                    <a:moveTo>
                      <a:pt x="372" y="0"/>
                    </a:moveTo>
                    <a:lnTo>
                      <a:pt x="372" y="47"/>
                    </a:lnTo>
                    <a:lnTo>
                      <a:pt x="0" y="1199"/>
                    </a:lnTo>
                    <a:lnTo>
                      <a:pt x="0" y="1226"/>
                    </a:lnTo>
                    <a:cubicBezTo>
                      <a:pt x="0" y="1226"/>
                      <a:pt x="42" y="1356"/>
                      <a:pt x="215" y="1508"/>
                    </a:cubicBezTo>
                    <a:cubicBezTo>
                      <a:pt x="372" y="1660"/>
                      <a:pt x="655" y="1854"/>
                      <a:pt x="1111" y="2032"/>
                    </a:cubicBezTo>
                    <a:cubicBezTo>
                      <a:pt x="1461" y="2156"/>
                      <a:pt x="1825" y="2195"/>
                      <a:pt x="2141" y="2195"/>
                    </a:cubicBezTo>
                    <a:cubicBezTo>
                      <a:pt x="2649" y="2195"/>
                      <a:pt x="3033" y="2095"/>
                      <a:pt x="3033" y="2095"/>
                    </a:cubicBezTo>
                    <a:lnTo>
                      <a:pt x="3074" y="2074"/>
                    </a:lnTo>
                    <a:lnTo>
                      <a:pt x="3336" y="854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2072634" y="3968521"/>
                <a:ext cx="390334" cy="194273"/>
              </a:xfrm>
              <a:custGeom>
                <a:avLst/>
                <a:gdLst/>
                <a:ahLst/>
                <a:cxnLst/>
                <a:rect l="l" t="t" r="r" b="b"/>
                <a:pathLst>
                  <a:path w="4583" h="2281" extrusionOk="0">
                    <a:moveTo>
                      <a:pt x="978" y="1"/>
                    </a:moveTo>
                    <a:cubicBezTo>
                      <a:pt x="637" y="1"/>
                      <a:pt x="301" y="130"/>
                      <a:pt x="194" y="474"/>
                    </a:cubicBezTo>
                    <a:cubicBezTo>
                      <a:pt x="0" y="1060"/>
                      <a:pt x="477" y="1542"/>
                      <a:pt x="938" y="1736"/>
                    </a:cubicBezTo>
                    <a:cubicBezTo>
                      <a:pt x="1372" y="1956"/>
                      <a:pt x="3095" y="2260"/>
                      <a:pt x="3577" y="2281"/>
                    </a:cubicBezTo>
                    <a:cubicBezTo>
                      <a:pt x="4080" y="2281"/>
                      <a:pt x="4583" y="1825"/>
                      <a:pt x="4363" y="1411"/>
                    </a:cubicBezTo>
                    <a:cubicBezTo>
                      <a:pt x="4143" y="998"/>
                      <a:pt x="2488" y="537"/>
                      <a:pt x="2247" y="427"/>
                    </a:cubicBezTo>
                    <a:cubicBezTo>
                      <a:pt x="1985" y="296"/>
                      <a:pt x="1592" y="144"/>
                      <a:pt x="1592" y="144"/>
                    </a:cubicBezTo>
                    <a:cubicBezTo>
                      <a:pt x="1428" y="57"/>
                      <a:pt x="1202" y="1"/>
                      <a:pt x="9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1336690" y="2795237"/>
                <a:ext cx="957226" cy="1149369"/>
              </a:xfrm>
              <a:custGeom>
                <a:avLst/>
                <a:gdLst/>
                <a:ahLst/>
                <a:cxnLst/>
                <a:rect l="l" t="t" r="r" b="b"/>
                <a:pathLst>
                  <a:path w="11239" h="13495" extrusionOk="0">
                    <a:moveTo>
                      <a:pt x="3729" y="0"/>
                    </a:moveTo>
                    <a:lnTo>
                      <a:pt x="456" y="241"/>
                    </a:lnTo>
                    <a:cubicBezTo>
                      <a:pt x="456" y="241"/>
                      <a:pt x="0" y="2310"/>
                      <a:pt x="1132" y="3818"/>
                    </a:cubicBezTo>
                    <a:cubicBezTo>
                      <a:pt x="2268" y="5300"/>
                      <a:pt x="2467" y="5300"/>
                      <a:pt x="3666" y="6740"/>
                    </a:cubicBezTo>
                    <a:cubicBezTo>
                      <a:pt x="4866" y="8180"/>
                      <a:pt x="5258" y="13203"/>
                      <a:pt x="5258" y="13203"/>
                    </a:cubicBezTo>
                    <a:cubicBezTo>
                      <a:pt x="6169" y="13418"/>
                      <a:pt x="7028" y="13494"/>
                      <a:pt x="7788" y="13494"/>
                    </a:cubicBezTo>
                    <a:cubicBezTo>
                      <a:pt x="9630" y="13494"/>
                      <a:pt x="10888" y="13045"/>
                      <a:pt x="10888" y="13045"/>
                    </a:cubicBezTo>
                    <a:cubicBezTo>
                      <a:pt x="10888" y="13045"/>
                      <a:pt x="11239" y="8097"/>
                      <a:pt x="10013" y="5106"/>
                    </a:cubicBezTo>
                    <a:cubicBezTo>
                      <a:pt x="8772" y="2137"/>
                      <a:pt x="5258" y="2268"/>
                      <a:pt x="4342" y="2095"/>
                    </a:cubicBezTo>
                    <a:cubicBezTo>
                      <a:pt x="3425" y="1917"/>
                      <a:pt x="3729" y="0"/>
                      <a:pt x="37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2076212" y="3963666"/>
                <a:ext cx="382754" cy="204919"/>
              </a:xfrm>
              <a:custGeom>
                <a:avLst/>
                <a:gdLst/>
                <a:ahLst/>
                <a:cxnLst/>
                <a:rect l="l" t="t" r="r" b="b"/>
                <a:pathLst>
                  <a:path w="4494" h="2406" extrusionOk="0">
                    <a:moveTo>
                      <a:pt x="942" y="123"/>
                    </a:moveTo>
                    <a:cubicBezTo>
                      <a:pt x="1155" y="123"/>
                      <a:pt x="1374" y="183"/>
                      <a:pt x="1529" y="269"/>
                    </a:cubicBezTo>
                    <a:cubicBezTo>
                      <a:pt x="1529" y="269"/>
                      <a:pt x="1922" y="421"/>
                      <a:pt x="2184" y="531"/>
                    </a:cubicBezTo>
                    <a:cubicBezTo>
                      <a:pt x="2247" y="573"/>
                      <a:pt x="2399" y="615"/>
                      <a:pt x="2577" y="683"/>
                    </a:cubicBezTo>
                    <a:cubicBezTo>
                      <a:pt x="2771" y="746"/>
                      <a:pt x="3011" y="835"/>
                      <a:pt x="3252" y="924"/>
                    </a:cubicBezTo>
                    <a:cubicBezTo>
                      <a:pt x="3493" y="1007"/>
                      <a:pt x="3708" y="1096"/>
                      <a:pt x="3907" y="1206"/>
                    </a:cubicBezTo>
                    <a:cubicBezTo>
                      <a:pt x="4080" y="1316"/>
                      <a:pt x="4232" y="1400"/>
                      <a:pt x="4279" y="1489"/>
                    </a:cubicBezTo>
                    <a:cubicBezTo>
                      <a:pt x="4363" y="1683"/>
                      <a:pt x="4300" y="1861"/>
                      <a:pt x="4148" y="2013"/>
                    </a:cubicBezTo>
                    <a:cubicBezTo>
                      <a:pt x="4028" y="2172"/>
                      <a:pt x="3815" y="2277"/>
                      <a:pt x="3594" y="2277"/>
                    </a:cubicBezTo>
                    <a:cubicBezTo>
                      <a:pt x="3575" y="2277"/>
                      <a:pt x="3555" y="2277"/>
                      <a:pt x="3535" y="2275"/>
                    </a:cubicBezTo>
                    <a:cubicBezTo>
                      <a:pt x="3294" y="2275"/>
                      <a:pt x="2750" y="2186"/>
                      <a:pt x="2205" y="2076"/>
                    </a:cubicBezTo>
                    <a:cubicBezTo>
                      <a:pt x="1660" y="1971"/>
                      <a:pt x="1116" y="1840"/>
                      <a:pt x="917" y="1751"/>
                    </a:cubicBezTo>
                    <a:cubicBezTo>
                      <a:pt x="697" y="1641"/>
                      <a:pt x="482" y="1489"/>
                      <a:pt x="330" y="1269"/>
                    </a:cubicBezTo>
                    <a:cubicBezTo>
                      <a:pt x="173" y="1076"/>
                      <a:pt x="110" y="835"/>
                      <a:pt x="199" y="552"/>
                    </a:cubicBezTo>
                    <a:cubicBezTo>
                      <a:pt x="283" y="290"/>
                      <a:pt x="503" y="159"/>
                      <a:pt x="765" y="138"/>
                    </a:cubicBezTo>
                    <a:cubicBezTo>
                      <a:pt x="822" y="128"/>
                      <a:pt x="882" y="123"/>
                      <a:pt x="942" y="123"/>
                    </a:cubicBezTo>
                    <a:close/>
                    <a:moveTo>
                      <a:pt x="916" y="0"/>
                    </a:moveTo>
                    <a:cubicBezTo>
                      <a:pt x="865" y="0"/>
                      <a:pt x="815" y="3"/>
                      <a:pt x="765" y="7"/>
                    </a:cubicBezTo>
                    <a:cubicBezTo>
                      <a:pt x="461" y="49"/>
                      <a:pt x="199" y="201"/>
                      <a:pt x="89" y="531"/>
                    </a:cubicBezTo>
                    <a:cubicBezTo>
                      <a:pt x="0" y="835"/>
                      <a:pt x="68" y="1117"/>
                      <a:pt x="241" y="1337"/>
                    </a:cubicBezTo>
                    <a:cubicBezTo>
                      <a:pt x="393" y="1578"/>
                      <a:pt x="634" y="1751"/>
                      <a:pt x="875" y="1861"/>
                    </a:cubicBezTo>
                    <a:cubicBezTo>
                      <a:pt x="1116" y="1971"/>
                      <a:pt x="1639" y="2102"/>
                      <a:pt x="2184" y="2186"/>
                    </a:cubicBezTo>
                    <a:cubicBezTo>
                      <a:pt x="2729" y="2296"/>
                      <a:pt x="3273" y="2385"/>
                      <a:pt x="3535" y="2406"/>
                    </a:cubicBezTo>
                    <a:cubicBezTo>
                      <a:pt x="3797" y="2406"/>
                      <a:pt x="4059" y="2275"/>
                      <a:pt x="4232" y="2102"/>
                    </a:cubicBezTo>
                    <a:cubicBezTo>
                      <a:pt x="4410" y="1924"/>
                      <a:pt x="4493" y="1662"/>
                      <a:pt x="4363" y="1447"/>
                    </a:cubicBezTo>
                    <a:cubicBezTo>
                      <a:pt x="4300" y="1316"/>
                      <a:pt x="4148" y="1206"/>
                      <a:pt x="3949" y="1096"/>
                    </a:cubicBezTo>
                    <a:cubicBezTo>
                      <a:pt x="3755" y="1007"/>
                      <a:pt x="3535" y="897"/>
                      <a:pt x="3294" y="814"/>
                    </a:cubicBezTo>
                    <a:cubicBezTo>
                      <a:pt x="3053" y="725"/>
                      <a:pt x="2818" y="636"/>
                      <a:pt x="2619" y="573"/>
                    </a:cubicBezTo>
                    <a:cubicBezTo>
                      <a:pt x="2425" y="505"/>
                      <a:pt x="2268" y="463"/>
                      <a:pt x="2226" y="421"/>
                    </a:cubicBezTo>
                    <a:cubicBezTo>
                      <a:pt x="1964" y="311"/>
                      <a:pt x="1571" y="159"/>
                      <a:pt x="1571" y="159"/>
                    </a:cubicBezTo>
                    <a:cubicBezTo>
                      <a:pt x="1390" y="51"/>
                      <a:pt x="1152" y="0"/>
                      <a:pt x="9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1330899" y="2789445"/>
                <a:ext cx="944280" cy="1158993"/>
              </a:xfrm>
              <a:custGeom>
                <a:avLst/>
                <a:gdLst/>
                <a:ahLst/>
                <a:cxnLst/>
                <a:rect l="l" t="t" r="r" b="b"/>
                <a:pathLst>
                  <a:path w="11087" h="13608" extrusionOk="0">
                    <a:moveTo>
                      <a:pt x="3734" y="131"/>
                    </a:moveTo>
                    <a:cubicBezTo>
                      <a:pt x="3734" y="178"/>
                      <a:pt x="3666" y="571"/>
                      <a:pt x="3687" y="1048"/>
                    </a:cubicBezTo>
                    <a:cubicBezTo>
                      <a:pt x="3713" y="1309"/>
                      <a:pt x="3755" y="1571"/>
                      <a:pt x="3865" y="1791"/>
                    </a:cubicBezTo>
                    <a:cubicBezTo>
                      <a:pt x="3975" y="2011"/>
                      <a:pt x="4148" y="2184"/>
                      <a:pt x="4389" y="2226"/>
                    </a:cubicBezTo>
                    <a:cubicBezTo>
                      <a:pt x="5347" y="2404"/>
                      <a:pt x="8819" y="2247"/>
                      <a:pt x="10019" y="5195"/>
                    </a:cubicBezTo>
                    <a:cubicBezTo>
                      <a:pt x="10626" y="6677"/>
                      <a:pt x="10846" y="8662"/>
                      <a:pt x="10914" y="10280"/>
                    </a:cubicBezTo>
                    <a:cubicBezTo>
                      <a:pt x="10977" y="11851"/>
                      <a:pt x="10888" y="13030"/>
                      <a:pt x="10888" y="13072"/>
                    </a:cubicBezTo>
                    <a:cubicBezTo>
                      <a:pt x="10844" y="13086"/>
                      <a:pt x="9650" y="13504"/>
                      <a:pt x="7872" y="13504"/>
                    </a:cubicBezTo>
                    <a:cubicBezTo>
                      <a:pt x="7126" y="13504"/>
                      <a:pt x="6278" y="13431"/>
                      <a:pt x="5368" y="13223"/>
                    </a:cubicBezTo>
                    <a:cubicBezTo>
                      <a:pt x="5368" y="13181"/>
                      <a:pt x="5284" y="11982"/>
                      <a:pt x="5023" y="10563"/>
                    </a:cubicBezTo>
                    <a:cubicBezTo>
                      <a:pt x="4782" y="9144"/>
                      <a:pt x="4389" y="7531"/>
                      <a:pt x="3776" y="6766"/>
                    </a:cubicBezTo>
                    <a:cubicBezTo>
                      <a:pt x="2577" y="5326"/>
                      <a:pt x="2378" y="5347"/>
                      <a:pt x="1247" y="3844"/>
                    </a:cubicBezTo>
                    <a:cubicBezTo>
                      <a:pt x="152" y="2378"/>
                      <a:pt x="571" y="440"/>
                      <a:pt x="592" y="372"/>
                    </a:cubicBezTo>
                    <a:lnTo>
                      <a:pt x="3734" y="131"/>
                    </a:lnTo>
                    <a:close/>
                    <a:moveTo>
                      <a:pt x="3865" y="0"/>
                    </a:moveTo>
                    <a:lnTo>
                      <a:pt x="482" y="262"/>
                    </a:lnTo>
                    <a:lnTo>
                      <a:pt x="482" y="309"/>
                    </a:lnTo>
                    <a:cubicBezTo>
                      <a:pt x="482" y="309"/>
                      <a:pt x="0" y="2378"/>
                      <a:pt x="1158" y="3907"/>
                    </a:cubicBezTo>
                    <a:cubicBezTo>
                      <a:pt x="2294" y="5415"/>
                      <a:pt x="2488" y="5389"/>
                      <a:pt x="3687" y="6855"/>
                    </a:cubicBezTo>
                    <a:cubicBezTo>
                      <a:pt x="4279" y="7552"/>
                      <a:pt x="4672" y="9165"/>
                      <a:pt x="4913" y="10584"/>
                    </a:cubicBezTo>
                    <a:cubicBezTo>
                      <a:pt x="5174" y="12024"/>
                      <a:pt x="5258" y="13271"/>
                      <a:pt x="5258" y="13271"/>
                    </a:cubicBezTo>
                    <a:lnTo>
                      <a:pt x="5258" y="13312"/>
                    </a:lnTo>
                    <a:lnTo>
                      <a:pt x="5305" y="13312"/>
                    </a:lnTo>
                    <a:cubicBezTo>
                      <a:pt x="6233" y="13531"/>
                      <a:pt x="7103" y="13608"/>
                      <a:pt x="7869" y="13608"/>
                    </a:cubicBezTo>
                    <a:cubicBezTo>
                      <a:pt x="9714" y="13608"/>
                      <a:pt x="10956" y="13161"/>
                      <a:pt x="10956" y="13161"/>
                    </a:cubicBezTo>
                    <a:lnTo>
                      <a:pt x="10998" y="13161"/>
                    </a:lnTo>
                    <a:lnTo>
                      <a:pt x="10998" y="13113"/>
                    </a:lnTo>
                    <a:cubicBezTo>
                      <a:pt x="10998" y="13113"/>
                      <a:pt x="11087" y="11872"/>
                      <a:pt x="11019" y="10259"/>
                    </a:cubicBezTo>
                    <a:cubicBezTo>
                      <a:pt x="10956" y="8641"/>
                      <a:pt x="10736" y="6656"/>
                      <a:pt x="10129" y="5153"/>
                    </a:cubicBezTo>
                    <a:cubicBezTo>
                      <a:pt x="8882" y="2142"/>
                      <a:pt x="5305" y="2273"/>
                      <a:pt x="4410" y="2095"/>
                    </a:cubicBezTo>
                    <a:cubicBezTo>
                      <a:pt x="4190" y="2074"/>
                      <a:pt x="4059" y="1943"/>
                      <a:pt x="3975" y="1749"/>
                    </a:cubicBezTo>
                    <a:cubicBezTo>
                      <a:pt x="3865" y="1550"/>
                      <a:pt x="3818" y="1288"/>
                      <a:pt x="3797" y="1048"/>
                    </a:cubicBezTo>
                    <a:cubicBezTo>
                      <a:pt x="3776" y="545"/>
                      <a:pt x="3844" y="68"/>
                      <a:pt x="3844" y="68"/>
                    </a:cubicBezTo>
                    <a:lnTo>
                      <a:pt x="386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1104349" y="2878617"/>
                <a:ext cx="921965" cy="1183948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13901" extrusionOk="0">
                    <a:moveTo>
                      <a:pt x="4802" y="1"/>
                    </a:moveTo>
                    <a:lnTo>
                      <a:pt x="1026" y="545"/>
                    </a:lnTo>
                    <a:cubicBezTo>
                      <a:pt x="1026" y="545"/>
                      <a:pt x="63" y="1441"/>
                      <a:pt x="21" y="2949"/>
                    </a:cubicBezTo>
                    <a:cubicBezTo>
                      <a:pt x="0" y="4452"/>
                      <a:pt x="587" y="5829"/>
                      <a:pt x="2289" y="6133"/>
                    </a:cubicBezTo>
                    <a:cubicBezTo>
                      <a:pt x="2820" y="6234"/>
                      <a:pt x="3324" y="6270"/>
                      <a:pt x="3767" y="6270"/>
                    </a:cubicBezTo>
                    <a:cubicBezTo>
                      <a:pt x="4766" y="6270"/>
                      <a:pt x="5457" y="6091"/>
                      <a:pt x="5457" y="6091"/>
                    </a:cubicBezTo>
                    <a:lnTo>
                      <a:pt x="5457" y="6091"/>
                    </a:lnTo>
                    <a:lnTo>
                      <a:pt x="3556" y="12789"/>
                    </a:lnTo>
                    <a:cubicBezTo>
                      <a:pt x="3556" y="12789"/>
                      <a:pt x="4320" y="13507"/>
                      <a:pt x="6216" y="13836"/>
                    </a:cubicBezTo>
                    <a:cubicBezTo>
                      <a:pt x="6502" y="13882"/>
                      <a:pt x="6761" y="13901"/>
                      <a:pt x="6994" y="13901"/>
                    </a:cubicBezTo>
                    <a:cubicBezTo>
                      <a:pt x="8330" y="13901"/>
                      <a:pt x="8835" y="13271"/>
                      <a:pt x="8835" y="13271"/>
                    </a:cubicBezTo>
                    <a:cubicBezTo>
                      <a:pt x="8835" y="13271"/>
                      <a:pt x="10322" y="7421"/>
                      <a:pt x="10584" y="5546"/>
                    </a:cubicBezTo>
                    <a:cubicBezTo>
                      <a:pt x="10825" y="3666"/>
                      <a:pt x="10081" y="2425"/>
                      <a:pt x="8924" y="2142"/>
                    </a:cubicBezTo>
                    <a:cubicBezTo>
                      <a:pt x="7773" y="1861"/>
                      <a:pt x="5873" y="1440"/>
                      <a:pt x="5336" y="1440"/>
                    </a:cubicBezTo>
                    <a:cubicBezTo>
                      <a:pt x="5323" y="1440"/>
                      <a:pt x="5311" y="1440"/>
                      <a:pt x="5300" y="1441"/>
                    </a:cubicBezTo>
                    <a:cubicBezTo>
                      <a:pt x="5296" y="1441"/>
                      <a:pt x="5293" y="1441"/>
                      <a:pt x="5290" y="1441"/>
                    </a:cubicBezTo>
                    <a:cubicBezTo>
                      <a:pt x="4823" y="1441"/>
                      <a:pt x="4802" y="1"/>
                      <a:pt x="4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1100772" y="2873251"/>
                <a:ext cx="919751" cy="1194083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14020" extrusionOk="0">
                    <a:moveTo>
                      <a:pt x="4797" y="132"/>
                    </a:moveTo>
                    <a:cubicBezTo>
                      <a:pt x="4797" y="194"/>
                      <a:pt x="4797" y="456"/>
                      <a:pt x="4865" y="807"/>
                    </a:cubicBezTo>
                    <a:cubicBezTo>
                      <a:pt x="4886" y="980"/>
                      <a:pt x="4949" y="1179"/>
                      <a:pt x="5017" y="1310"/>
                    </a:cubicBezTo>
                    <a:cubicBezTo>
                      <a:pt x="5059" y="1394"/>
                      <a:pt x="5106" y="1441"/>
                      <a:pt x="5148" y="1483"/>
                    </a:cubicBezTo>
                    <a:cubicBezTo>
                      <a:pt x="5211" y="1551"/>
                      <a:pt x="5279" y="1572"/>
                      <a:pt x="5342" y="1572"/>
                    </a:cubicBezTo>
                    <a:cubicBezTo>
                      <a:pt x="5362" y="1568"/>
                      <a:pt x="5386" y="1566"/>
                      <a:pt x="5413" y="1566"/>
                    </a:cubicBezTo>
                    <a:cubicBezTo>
                      <a:pt x="5534" y="1566"/>
                      <a:pt x="5720" y="1600"/>
                      <a:pt x="5934" y="1635"/>
                    </a:cubicBezTo>
                    <a:cubicBezTo>
                      <a:pt x="6195" y="1656"/>
                      <a:pt x="6520" y="1724"/>
                      <a:pt x="6871" y="1813"/>
                    </a:cubicBezTo>
                    <a:cubicBezTo>
                      <a:pt x="7567" y="1944"/>
                      <a:pt x="8353" y="2116"/>
                      <a:pt x="8945" y="2268"/>
                    </a:cubicBezTo>
                    <a:cubicBezTo>
                      <a:pt x="9510" y="2399"/>
                      <a:pt x="9971" y="2771"/>
                      <a:pt x="10275" y="3337"/>
                    </a:cubicBezTo>
                    <a:cubicBezTo>
                      <a:pt x="10558" y="3907"/>
                      <a:pt x="10689" y="4667"/>
                      <a:pt x="10558" y="5609"/>
                    </a:cubicBezTo>
                    <a:cubicBezTo>
                      <a:pt x="10317" y="7463"/>
                      <a:pt x="8856" y="13287"/>
                      <a:pt x="8835" y="13308"/>
                    </a:cubicBezTo>
                    <a:cubicBezTo>
                      <a:pt x="8835" y="13308"/>
                      <a:pt x="8683" y="13507"/>
                      <a:pt x="8269" y="13680"/>
                    </a:cubicBezTo>
                    <a:cubicBezTo>
                      <a:pt x="8000" y="13802"/>
                      <a:pt x="7607" y="13902"/>
                      <a:pt x="7084" y="13902"/>
                    </a:cubicBezTo>
                    <a:cubicBezTo>
                      <a:pt x="6845" y="13902"/>
                      <a:pt x="6579" y="13881"/>
                      <a:pt x="6284" y="13831"/>
                    </a:cubicBezTo>
                    <a:cubicBezTo>
                      <a:pt x="5321" y="13680"/>
                      <a:pt x="4666" y="13418"/>
                      <a:pt x="4232" y="13203"/>
                    </a:cubicBezTo>
                    <a:cubicBezTo>
                      <a:pt x="3839" y="12983"/>
                      <a:pt x="3687" y="12831"/>
                      <a:pt x="3666" y="12831"/>
                    </a:cubicBezTo>
                    <a:lnTo>
                      <a:pt x="5583" y="6065"/>
                    </a:lnTo>
                    <a:lnTo>
                      <a:pt x="5473" y="6086"/>
                    </a:lnTo>
                    <a:cubicBezTo>
                      <a:pt x="5473" y="6086"/>
                      <a:pt x="4760" y="6273"/>
                      <a:pt x="3737" y="6273"/>
                    </a:cubicBezTo>
                    <a:cubicBezTo>
                      <a:pt x="3320" y="6273"/>
                      <a:pt x="2850" y="6242"/>
                      <a:pt x="2357" y="6154"/>
                    </a:cubicBezTo>
                    <a:cubicBezTo>
                      <a:pt x="1503" y="5976"/>
                      <a:pt x="938" y="5583"/>
                      <a:pt x="587" y="5018"/>
                    </a:cubicBezTo>
                    <a:cubicBezTo>
                      <a:pt x="236" y="4452"/>
                      <a:pt x="105" y="3750"/>
                      <a:pt x="131" y="3012"/>
                    </a:cubicBezTo>
                    <a:cubicBezTo>
                      <a:pt x="173" y="1551"/>
                      <a:pt x="1068" y="697"/>
                      <a:pt x="1089" y="676"/>
                    </a:cubicBezTo>
                    <a:lnTo>
                      <a:pt x="4797" y="132"/>
                    </a:lnTo>
                    <a:close/>
                    <a:moveTo>
                      <a:pt x="4907" y="1"/>
                    </a:moveTo>
                    <a:lnTo>
                      <a:pt x="1021" y="566"/>
                    </a:lnTo>
                    <a:lnTo>
                      <a:pt x="1021" y="587"/>
                    </a:lnTo>
                    <a:cubicBezTo>
                      <a:pt x="1021" y="587"/>
                      <a:pt x="42" y="1483"/>
                      <a:pt x="21" y="3012"/>
                    </a:cubicBezTo>
                    <a:cubicBezTo>
                      <a:pt x="0" y="3777"/>
                      <a:pt x="131" y="4494"/>
                      <a:pt x="498" y="5086"/>
                    </a:cubicBezTo>
                    <a:cubicBezTo>
                      <a:pt x="869" y="5651"/>
                      <a:pt x="1461" y="6086"/>
                      <a:pt x="2331" y="6264"/>
                    </a:cubicBezTo>
                    <a:cubicBezTo>
                      <a:pt x="2842" y="6359"/>
                      <a:pt x="3322" y="6392"/>
                      <a:pt x="3744" y="6392"/>
                    </a:cubicBezTo>
                    <a:cubicBezTo>
                      <a:pt x="4674" y="6392"/>
                      <a:pt x="5326" y="6231"/>
                      <a:pt x="5431" y="6217"/>
                    </a:cubicBezTo>
                    <a:lnTo>
                      <a:pt x="5431" y="6217"/>
                    </a:lnTo>
                    <a:lnTo>
                      <a:pt x="3535" y="12852"/>
                    </a:lnTo>
                    <a:lnTo>
                      <a:pt x="3556" y="12873"/>
                    </a:lnTo>
                    <a:cubicBezTo>
                      <a:pt x="3556" y="12873"/>
                      <a:pt x="3750" y="13072"/>
                      <a:pt x="4190" y="13287"/>
                    </a:cubicBezTo>
                    <a:cubicBezTo>
                      <a:pt x="4624" y="13528"/>
                      <a:pt x="5300" y="13790"/>
                      <a:pt x="6258" y="13941"/>
                    </a:cubicBezTo>
                    <a:cubicBezTo>
                      <a:pt x="6559" y="13997"/>
                      <a:pt x="6832" y="14020"/>
                      <a:pt x="7077" y="14020"/>
                    </a:cubicBezTo>
                    <a:cubicBezTo>
                      <a:pt x="7618" y="14020"/>
                      <a:pt x="8026" y="13908"/>
                      <a:pt x="8311" y="13790"/>
                    </a:cubicBezTo>
                    <a:cubicBezTo>
                      <a:pt x="8746" y="13617"/>
                      <a:pt x="8924" y="13376"/>
                      <a:pt x="8924" y="13376"/>
                    </a:cubicBezTo>
                    <a:lnTo>
                      <a:pt x="8945" y="13376"/>
                    </a:lnTo>
                    <a:lnTo>
                      <a:pt x="8945" y="13355"/>
                    </a:lnTo>
                    <a:cubicBezTo>
                      <a:pt x="8945" y="13355"/>
                      <a:pt x="10427" y="7505"/>
                      <a:pt x="10668" y="5630"/>
                    </a:cubicBezTo>
                    <a:cubicBezTo>
                      <a:pt x="10799" y="4667"/>
                      <a:pt x="10668" y="3881"/>
                      <a:pt x="10364" y="3274"/>
                    </a:cubicBezTo>
                    <a:cubicBezTo>
                      <a:pt x="10055" y="2682"/>
                      <a:pt x="9578" y="2289"/>
                      <a:pt x="8966" y="2158"/>
                    </a:cubicBezTo>
                    <a:cubicBezTo>
                      <a:pt x="8379" y="2006"/>
                      <a:pt x="7594" y="1834"/>
                      <a:pt x="6892" y="1682"/>
                    </a:cubicBezTo>
                    <a:cubicBezTo>
                      <a:pt x="6546" y="1614"/>
                      <a:pt x="6216" y="1551"/>
                      <a:pt x="5954" y="1504"/>
                    </a:cubicBezTo>
                    <a:cubicBezTo>
                      <a:pt x="5672" y="1462"/>
                      <a:pt x="5473" y="1441"/>
                      <a:pt x="5342" y="1441"/>
                    </a:cubicBezTo>
                    <a:cubicBezTo>
                      <a:pt x="5331" y="1446"/>
                      <a:pt x="5320" y="1449"/>
                      <a:pt x="5309" y="1449"/>
                    </a:cubicBezTo>
                    <a:cubicBezTo>
                      <a:pt x="5277" y="1449"/>
                      <a:pt x="5246" y="1428"/>
                      <a:pt x="5211" y="1394"/>
                    </a:cubicBezTo>
                    <a:cubicBezTo>
                      <a:pt x="5190" y="1373"/>
                      <a:pt x="5148" y="1331"/>
                      <a:pt x="5127" y="1263"/>
                    </a:cubicBezTo>
                    <a:cubicBezTo>
                      <a:pt x="5059" y="1132"/>
                      <a:pt x="4996" y="959"/>
                      <a:pt x="4975" y="786"/>
                    </a:cubicBezTo>
                    <a:cubicBezTo>
                      <a:pt x="4907" y="435"/>
                      <a:pt x="4907" y="64"/>
                      <a:pt x="4907" y="64"/>
                    </a:cubicBezTo>
                    <a:lnTo>
                      <a:pt x="490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1639551" y="4063143"/>
                <a:ext cx="378155" cy="219398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2576" extrusionOk="0">
                    <a:moveTo>
                      <a:pt x="927" y="1"/>
                    </a:moveTo>
                    <a:cubicBezTo>
                      <a:pt x="639" y="1"/>
                      <a:pt x="367" y="113"/>
                      <a:pt x="241" y="410"/>
                    </a:cubicBezTo>
                    <a:cubicBezTo>
                      <a:pt x="0" y="976"/>
                      <a:pt x="414" y="1500"/>
                      <a:pt x="828" y="1740"/>
                    </a:cubicBezTo>
                    <a:cubicBezTo>
                      <a:pt x="1268" y="2002"/>
                      <a:pt x="2922" y="2505"/>
                      <a:pt x="3404" y="2568"/>
                    </a:cubicBezTo>
                    <a:cubicBezTo>
                      <a:pt x="3441" y="2573"/>
                      <a:pt x="3477" y="2575"/>
                      <a:pt x="3514" y="2575"/>
                    </a:cubicBezTo>
                    <a:cubicBezTo>
                      <a:pt x="3982" y="2575"/>
                      <a:pt x="4439" y="2186"/>
                      <a:pt x="4279" y="1782"/>
                    </a:cubicBezTo>
                    <a:cubicBezTo>
                      <a:pt x="4101" y="1348"/>
                      <a:pt x="2509" y="714"/>
                      <a:pt x="2268" y="562"/>
                    </a:cubicBezTo>
                    <a:cubicBezTo>
                      <a:pt x="2053" y="431"/>
                      <a:pt x="1660" y="232"/>
                      <a:pt x="1660" y="232"/>
                    </a:cubicBezTo>
                    <a:cubicBezTo>
                      <a:pt x="1472" y="97"/>
                      <a:pt x="1193" y="1"/>
                      <a:pt x="9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1643128" y="4058799"/>
                <a:ext cx="373811" cy="227745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2674" extrusionOk="0">
                    <a:moveTo>
                      <a:pt x="854" y="110"/>
                    </a:moveTo>
                    <a:cubicBezTo>
                      <a:pt x="1116" y="110"/>
                      <a:pt x="1419" y="199"/>
                      <a:pt x="1592" y="330"/>
                    </a:cubicBezTo>
                    <a:cubicBezTo>
                      <a:pt x="1592" y="330"/>
                      <a:pt x="1985" y="524"/>
                      <a:pt x="2205" y="676"/>
                    </a:cubicBezTo>
                    <a:cubicBezTo>
                      <a:pt x="2273" y="723"/>
                      <a:pt x="2425" y="786"/>
                      <a:pt x="2598" y="854"/>
                    </a:cubicBezTo>
                    <a:cubicBezTo>
                      <a:pt x="2797" y="938"/>
                      <a:pt x="3011" y="1048"/>
                      <a:pt x="3231" y="1158"/>
                    </a:cubicBezTo>
                    <a:cubicBezTo>
                      <a:pt x="3451" y="1289"/>
                      <a:pt x="3687" y="1399"/>
                      <a:pt x="3865" y="1530"/>
                    </a:cubicBezTo>
                    <a:cubicBezTo>
                      <a:pt x="4038" y="1640"/>
                      <a:pt x="4148" y="1771"/>
                      <a:pt x="4190" y="1854"/>
                    </a:cubicBezTo>
                    <a:cubicBezTo>
                      <a:pt x="4258" y="2032"/>
                      <a:pt x="4190" y="2226"/>
                      <a:pt x="4017" y="2357"/>
                    </a:cubicBezTo>
                    <a:cubicBezTo>
                      <a:pt x="3883" y="2491"/>
                      <a:pt x="3663" y="2560"/>
                      <a:pt x="3463" y="2560"/>
                    </a:cubicBezTo>
                    <a:cubicBezTo>
                      <a:pt x="3436" y="2560"/>
                      <a:pt x="3409" y="2559"/>
                      <a:pt x="3383" y="2556"/>
                    </a:cubicBezTo>
                    <a:cubicBezTo>
                      <a:pt x="3142" y="2530"/>
                      <a:pt x="2598" y="2378"/>
                      <a:pt x="2074" y="2226"/>
                    </a:cubicBezTo>
                    <a:cubicBezTo>
                      <a:pt x="1550" y="2053"/>
                      <a:pt x="1027" y="1854"/>
                      <a:pt x="833" y="1744"/>
                    </a:cubicBezTo>
                    <a:cubicBezTo>
                      <a:pt x="613" y="1613"/>
                      <a:pt x="414" y="1441"/>
                      <a:pt x="283" y="1221"/>
                    </a:cubicBezTo>
                    <a:cubicBezTo>
                      <a:pt x="178" y="985"/>
                      <a:pt x="131" y="744"/>
                      <a:pt x="241" y="482"/>
                    </a:cubicBezTo>
                    <a:cubicBezTo>
                      <a:pt x="351" y="220"/>
                      <a:pt x="592" y="131"/>
                      <a:pt x="854" y="110"/>
                    </a:cubicBezTo>
                    <a:close/>
                    <a:moveTo>
                      <a:pt x="854" y="0"/>
                    </a:moveTo>
                    <a:cubicBezTo>
                      <a:pt x="545" y="0"/>
                      <a:pt x="262" y="131"/>
                      <a:pt x="131" y="435"/>
                    </a:cubicBezTo>
                    <a:cubicBezTo>
                      <a:pt x="0" y="744"/>
                      <a:pt x="68" y="1027"/>
                      <a:pt x="199" y="1268"/>
                    </a:cubicBezTo>
                    <a:cubicBezTo>
                      <a:pt x="330" y="1509"/>
                      <a:pt x="545" y="1702"/>
                      <a:pt x="765" y="1833"/>
                    </a:cubicBezTo>
                    <a:cubicBezTo>
                      <a:pt x="985" y="1964"/>
                      <a:pt x="1508" y="2163"/>
                      <a:pt x="2053" y="2336"/>
                    </a:cubicBezTo>
                    <a:cubicBezTo>
                      <a:pt x="2577" y="2488"/>
                      <a:pt x="3100" y="2640"/>
                      <a:pt x="3362" y="2661"/>
                    </a:cubicBezTo>
                    <a:cubicBezTo>
                      <a:pt x="3409" y="2669"/>
                      <a:pt x="3457" y="2673"/>
                      <a:pt x="3504" y="2673"/>
                    </a:cubicBezTo>
                    <a:cubicBezTo>
                      <a:pt x="3722" y="2673"/>
                      <a:pt x="3938" y="2588"/>
                      <a:pt x="4080" y="2446"/>
                    </a:cubicBezTo>
                    <a:cubicBezTo>
                      <a:pt x="4279" y="2294"/>
                      <a:pt x="4389" y="2053"/>
                      <a:pt x="4300" y="1812"/>
                    </a:cubicBezTo>
                    <a:cubicBezTo>
                      <a:pt x="4237" y="1681"/>
                      <a:pt x="4106" y="1551"/>
                      <a:pt x="3907" y="1420"/>
                    </a:cubicBezTo>
                    <a:cubicBezTo>
                      <a:pt x="3734" y="1310"/>
                      <a:pt x="3514" y="1179"/>
                      <a:pt x="3273" y="1069"/>
                    </a:cubicBezTo>
                    <a:cubicBezTo>
                      <a:pt x="3059" y="959"/>
                      <a:pt x="2839" y="854"/>
                      <a:pt x="2640" y="765"/>
                    </a:cubicBezTo>
                    <a:cubicBezTo>
                      <a:pt x="2467" y="676"/>
                      <a:pt x="2315" y="613"/>
                      <a:pt x="2273" y="566"/>
                    </a:cubicBezTo>
                    <a:cubicBezTo>
                      <a:pt x="2032" y="435"/>
                      <a:pt x="1660" y="241"/>
                      <a:pt x="1660" y="241"/>
                    </a:cubicBezTo>
                    <a:cubicBezTo>
                      <a:pt x="1440" y="89"/>
                      <a:pt x="1137" y="0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1901360" y="3100907"/>
                <a:ext cx="85681" cy="108762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277" extrusionOk="0">
                    <a:moveTo>
                      <a:pt x="67" y="0"/>
                    </a:moveTo>
                    <a:cubicBezTo>
                      <a:pt x="45" y="0"/>
                      <a:pt x="19" y="15"/>
                      <a:pt x="0" y="30"/>
                    </a:cubicBezTo>
                    <a:cubicBezTo>
                      <a:pt x="0" y="56"/>
                      <a:pt x="0" y="98"/>
                      <a:pt x="27" y="119"/>
                    </a:cubicBezTo>
                    <a:cubicBezTo>
                      <a:pt x="461" y="360"/>
                      <a:pt x="702" y="795"/>
                      <a:pt x="896" y="1234"/>
                    </a:cubicBezTo>
                    <a:cubicBezTo>
                      <a:pt x="896" y="1276"/>
                      <a:pt x="943" y="1276"/>
                      <a:pt x="964" y="1276"/>
                    </a:cubicBezTo>
                    <a:cubicBezTo>
                      <a:pt x="985" y="1255"/>
                      <a:pt x="1006" y="1234"/>
                      <a:pt x="985" y="1187"/>
                    </a:cubicBezTo>
                    <a:cubicBezTo>
                      <a:pt x="812" y="732"/>
                      <a:pt x="550" y="292"/>
                      <a:pt x="89" y="9"/>
                    </a:cubicBezTo>
                    <a:cubicBezTo>
                      <a:pt x="83" y="3"/>
                      <a:pt x="75" y="0"/>
                      <a:pt x="6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3"/>
              <p:cNvSpPr/>
              <p:nvPr/>
            </p:nvSpPr>
            <p:spPr>
              <a:xfrm>
                <a:off x="1975797" y="3219973"/>
                <a:ext cx="18823" cy="7886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926" extrusionOk="0">
                    <a:moveTo>
                      <a:pt x="68" y="1"/>
                    </a:moveTo>
                    <a:cubicBezTo>
                      <a:pt x="60" y="1"/>
                      <a:pt x="50" y="3"/>
                      <a:pt x="43" y="9"/>
                    </a:cubicBezTo>
                    <a:cubicBezTo>
                      <a:pt x="22" y="9"/>
                      <a:pt x="1" y="51"/>
                      <a:pt x="22" y="72"/>
                    </a:cubicBezTo>
                    <a:cubicBezTo>
                      <a:pt x="111" y="313"/>
                      <a:pt x="69" y="596"/>
                      <a:pt x="90" y="884"/>
                    </a:cubicBezTo>
                    <a:cubicBezTo>
                      <a:pt x="90" y="905"/>
                      <a:pt x="111" y="926"/>
                      <a:pt x="132" y="926"/>
                    </a:cubicBezTo>
                    <a:cubicBezTo>
                      <a:pt x="174" y="926"/>
                      <a:pt x="200" y="905"/>
                      <a:pt x="200" y="884"/>
                    </a:cubicBezTo>
                    <a:cubicBezTo>
                      <a:pt x="174" y="596"/>
                      <a:pt x="221" y="313"/>
                      <a:pt x="111" y="30"/>
                    </a:cubicBezTo>
                    <a:cubicBezTo>
                      <a:pt x="111" y="15"/>
                      <a:pt x="90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3"/>
              <p:cNvSpPr/>
              <p:nvPr/>
            </p:nvSpPr>
            <p:spPr>
              <a:xfrm>
                <a:off x="1975797" y="3086599"/>
                <a:ext cx="106292" cy="23422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75" extrusionOk="0">
                    <a:moveTo>
                      <a:pt x="878" y="1"/>
                    </a:moveTo>
                    <a:cubicBezTo>
                      <a:pt x="588" y="1"/>
                      <a:pt x="316" y="60"/>
                      <a:pt x="43" y="156"/>
                    </a:cubicBezTo>
                    <a:cubicBezTo>
                      <a:pt x="1" y="177"/>
                      <a:pt x="1" y="198"/>
                      <a:pt x="1" y="245"/>
                    </a:cubicBezTo>
                    <a:cubicBezTo>
                      <a:pt x="16" y="260"/>
                      <a:pt x="31" y="275"/>
                      <a:pt x="55" y="275"/>
                    </a:cubicBezTo>
                    <a:cubicBezTo>
                      <a:pt x="65" y="275"/>
                      <a:pt x="76" y="272"/>
                      <a:pt x="90" y="266"/>
                    </a:cubicBezTo>
                    <a:cubicBezTo>
                      <a:pt x="342" y="170"/>
                      <a:pt x="598" y="108"/>
                      <a:pt x="870" y="108"/>
                    </a:cubicBezTo>
                    <a:cubicBezTo>
                      <a:pt x="971" y="108"/>
                      <a:pt x="1073" y="117"/>
                      <a:pt x="1179" y="135"/>
                    </a:cubicBezTo>
                    <a:cubicBezTo>
                      <a:pt x="1200" y="135"/>
                      <a:pt x="1247" y="114"/>
                      <a:pt x="1247" y="93"/>
                    </a:cubicBezTo>
                    <a:cubicBezTo>
                      <a:pt x="1247" y="46"/>
                      <a:pt x="1221" y="25"/>
                      <a:pt x="1200" y="25"/>
                    </a:cubicBezTo>
                    <a:cubicBezTo>
                      <a:pt x="1090" y="8"/>
                      <a:pt x="983" y="1"/>
                      <a:pt x="8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3"/>
              <p:cNvSpPr/>
              <p:nvPr/>
            </p:nvSpPr>
            <p:spPr>
              <a:xfrm>
                <a:off x="1992746" y="3132590"/>
                <a:ext cx="38923" cy="10118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188" extrusionOk="0">
                    <a:moveTo>
                      <a:pt x="54" y="0"/>
                    </a:moveTo>
                    <a:cubicBezTo>
                      <a:pt x="45" y="0"/>
                      <a:pt x="34" y="3"/>
                      <a:pt x="22" y="9"/>
                    </a:cubicBezTo>
                    <a:cubicBezTo>
                      <a:pt x="1" y="30"/>
                      <a:pt x="1" y="77"/>
                      <a:pt x="22" y="98"/>
                    </a:cubicBezTo>
                    <a:cubicBezTo>
                      <a:pt x="263" y="402"/>
                      <a:pt x="284" y="752"/>
                      <a:pt x="347" y="1145"/>
                    </a:cubicBezTo>
                    <a:cubicBezTo>
                      <a:pt x="347" y="1166"/>
                      <a:pt x="368" y="1187"/>
                      <a:pt x="415" y="1187"/>
                    </a:cubicBezTo>
                    <a:cubicBezTo>
                      <a:pt x="436" y="1187"/>
                      <a:pt x="457" y="1145"/>
                      <a:pt x="457" y="1124"/>
                    </a:cubicBezTo>
                    <a:cubicBezTo>
                      <a:pt x="394" y="752"/>
                      <a:pt x="368" y="360"/>
                      <a:pt x="106" y="30"/>
                    </a:cubicBezTo>
                    <a:cubicBezTo>
                      <a:pt x="91" y="15"/>
                      <a:pt x="76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3"/>
              <p:cNvSpPr/>
              <p:nvPr/>
            </p:nvSpPr>
            <p:spPr>
              <a:xfrm>
                <a:off x="1147104" y="2760062"/>
                <a:ext cx="620549" cy="204664"/>
              </a:xfrm>
              <a:custGeom>
                <a:avLst/>
                <a:gdLst/>
                <a:ahLst/>
                <a:cxnLst/>
                <a:rect l="l" t="t" r="r" b="b"/>
                <a:pathLst>
                  <a:path w="7286" h="2403" extrusionOk="0">
                    <a:moveTo>
                      <a:pt x="5489" y="1"/>
                    </a:moveTo>
                    <a:cubicBezTo>
                      <a:pt x="5252" y="1"/>
                      <a:pt x="4993" y="18"/>
                      <a:pt x="4714" y="62"/>
                    </a:cubicBezTo>
                    <a:cubicBezTo>
                      <a:pt x="3316" y="282"/>
                      <a:pt x="132" y="586"/>
                      <a:pt x="132" y="586"/>
                    </a:cubicBezTo>
                    <a:cubicBezTo>
                      <a:pt x="132" y="586"/>
                      <a:pt x="1" y="1702"/>
                      <a:pt x="43" y="2047"/>
                    </a:cubicBezTo>
                    <a:cubicBezTo>
                      <a:pt x="85" y="2377"/>
                      <a:pt x="587" y="2377"/>
                      <a:pt x="1917" y="2398"/>
                    </a:cubicBezTo>
                    <a:cubicBezTo>
                      <a:pt x="2008" y="2401"/>
                      <a:pt x="2109" y="2402"/>
                      <a:pt x="2219" y="2402"/>
                    </a:cubicBezTo>
                    <a:cubicBezTo>
                      <a:pt x="3743" y="2402"/>
                      <a:pt x="7011" y="2145"/>
                      <a:pt x="7133" y="1984"/>
                    </a:cubicBezTo>
                    <a:cubicBezTo>
                      <a:pt x="7264" y="1806"/>
                      <a:pt x="7285" y="1110"/>
                      <a:pt x="7023" y="282"/>
                    </a:cubicBezTo>
                    <a:cubicBezTo>
                      <a:pt x="7023" y="282"/>
                      <a:pt x="6437" y="1"/>
                      <a:pt x="5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3"/>
              <p:cNvSpPr/>
              <p:nvPr/>
            </p:nvSpPr>
            <p:spPr>
              <a:xfrm>
                <a:off x="1143101" y="2755292"/>
                <a:ext cx="624552" cy="214884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2523" extrusionOk="0">
                    <a:moveTo>
                      <a:pt x="5698" y="118"/>
                    </a:moveTo>
                    <a:cubicBezTo>
                      <a:pt x="6526" y="139"/>
                      <a:pt x="7008" y="380"/>
                      <a:pt x="7029" y="380"/>
                    </a:cubicBezTo>
                    <a:cubicBezTo>
                      <a:pt x="7139" y="773"/>
                      <a:pt x="7201" y="1145"/>
                      <a:pt x="7201" y="1428"/>
                    </a:cubicBezTo>
                    <a:cubicBezTo>
                      <a:pt x="7228" y="1579"/>
                      <a:pt x="7201" y="1710"/>
                      <a:pt x="7201" y="1799"/>
                    </a:cubicBezTo>
                    <a:cubicBezTo>
                      <a:pt x="7180" y="1909"/>
                      <a:pt x="7159" y="1972"/>
                      <a:pt x="7139" y="2019"/>
                    </a:cubicBezTo>
                    <a:cubicBezTo>
                      <a:pt x="7139" y="2011"/>
                      <a:pt x="7136" y="2008"/>
                      <a:pt x="7132" y="2008"/>
                    </a:cubicBezTo>
                    <a:cubicBezTo>
                      <a:pt x="7125" y="2008"/>
                      <a:pt x="7111" y="2019"/>
                      <a:pt x="7097" y="2019"/>
                    </a:cubicBezTo>
                    <a:cubicBezTo>
                      <a:pt x="7070" y="2040"/>
                      <a:pt x="7029" y="2040"/>
                      <a:pt x="6966" y="2061"/>
                    </a:cubicBezTo>
                    <a:cubicBezTo>
                      <a:pt x="6856" y="2082"/>
                      <a:pt x="6678" y="2103"/>
                      <a:pt x="6484" y="2124"/>
                    </a:cubicBezTo>
                    <a:cubicBezTo>
                      <a:pt x="6112" y="2192"/>
                      <a:pt x="5588" y="2234"/>
                      <a:pt x="5023" y="2281"/>
                    </a:cubicBezTo>
                    <a:cubicBezTo>
                      <a:pt x="4046" y="2355"/>
                      <a:pt x="2956" y="2416"/>
                      <a:pt x="2261" y="2416"/>
                    </a:cubicBezTo>
                    <a:cubicBezTo>
                      <a:pt x="2162" y="2416"/>
                      <a:pt x="2072" y="2415"/>
                      <a:pt x="1991" y="2412"/>
                    </a:cubicBezTo>
                    <a:cubicBezTo>
                      <a:pt x="1310" y="2386"/>
                      <a:pt x="854" y="2386"/>
                      <a:pt x="551" y="2344"/>
                    </a:cubicBezTo>
                    <a:cubicBezTo>
                      <a:pt x="420" y="2323"/>
                      <a:pt x="310" y="2281"/>
                      <a:pt x="242" y="2234"/>
                    </a:cubicBezTo>
                    <a:cubicBezTo>
                      <a:pt x="179" y="2192"/>
                      <a:pt x="158" y="2150"/>
                      <a:pt x="132" y="2082"/>
                    </a:cubicBezTo>
                    <a:cubicBezTo>
                      <a:pt x="111" y="1930"/>
                      <a:pt x="132" y="1559"/>
                      <a:pt x="179" y="1255"/>
                    </a:cubicBezTo>
                    <a:cubicBezTo>
                      <a:pt x="200" y="946"/>
                      <a:pt x="221" y="731"/>
                      <a:pt x="221" y="684"/>
                    </a:cubicBezTo>
                    <a:cubicBezTo>
                      <a:pt x="289" y="684"/>
                      <a:pt x="3384" y="401"/>
                      <a:pt x="4761" y="186"/>
                    </a:cubicBezTo>
                    <a:cubicBezTo>
                      <a:pt x="5107" y="118"/>
                      <a:pt x="5437" y="118"/>
                      <a:pt x="5698" y="118"/>
                    </a:cubicBezTo>
                    <a:close/>
                    <a:moveTo>
                      <a:pt x="5502" y="1"/>
                    </a:moveTo>
                    <a:cubicBezTo>
                      <a:pt x="5273" y="1"/>
                      <a:pt x="5022" y="25"/>
                      <a:pt x="4761" y="76"/>
                    </a:cubicBezTo>
                    <a:cubicBezTo>
                      <a:pt x="3363" y="291"/>
                      <a:pt x="179" y="579"/>
                      <a:pt x="179" y="579"/>
                    </a:cubicBezTo>
                    <a:lnTo>
                      <a:pt x="111" y="600"/>
                    </a:lnTo>
                    <a:lnTo>
                      <a:pt x="111" y="642"/>
                    </a:lnTo>
                    <a:cubicBezTo>
                      <a:pt x="111" y="642"/>
                      <a:pt x="90" y="904"/>
                      <a:pt x="48" y="1234"/>
                    </a:cubicBezTo>
                    <a:cubicBezTo>
                      <a:pt x="27" y="1559"/>
                      <a:pt x="1" y="1909"/>
                      <a:pt x="27" y="2103"/>
                    </a:cubicBezTo>
                    <a:cubicBezTo>
                      <a:pt x="48" y="2192"/>
                      <a:pt x="90" y="2281"/>
                      <a:pt x="179" y="2344"/>
                    </a:cubicBezTo>
                    <a:cubicBezTo>
                      <a:pt x="262" y="2386"/>
                      <a:pt x="372" y="2433"/>
                      <a:pt x="551" y="2454"/>
                    </a:cubicBezTo>
                    <a:cubicBezTo>
                      <a:pt x="854" y="2496"/>
                      <a:pt x="1310" y="2496"/>
                      <a:pt x="1964" y="2517"/>
                    </a:cubicBezTo>
                    <a:cubicBezTo>
                      <a:pt x="2065" y="2521"/>
                      <a:pt x="2178" y="2523"/>
                      <a:pt x="2301" y="2523"/>
                    </a:cubicBezTo>
                    <a:cubicBezTo>
                      <a:pt x="3014" y="2523"/>
                      <a:pt x="4075" y="2462"/>
                      <a:pt x="5044" y="2386"/>
                    </a:cubicBezTo>
                    <a:cubicBezTo>
                      <a:pt x="5588" y="2344"/>
                      <a:pt x="6112" y="2302"/>
                      <a:pt x="6505" y="2234"/>
                    </a:cubicBezTo>
                    <a:cubicBezTo>
                      <a:pt x="6704" y="2213"/>
                      <a:pt x="6877" y="2192"/>
                      <a:pt x="6987" y="2171"/>
                    </a:cubicBezTo>
                    <a:cubicBezTo>
                      <a:pt x="7050" y="2150"/>
                      <a:pt x="7097" y="2150"/>
                      <a:pt x="7139" y="2124"/>
                    </a:cubicBezTo>
                    <a:cubicBezTo>
                      <a:pt x="7180" y="2124"/>
                      <a:pt x="7201" y="2103"/>
                      <a:pt x="7228" y="2082"/>
                    </a:cubicBezTo>
                    <a:cubicBezTo>
                      <a:pt x="7269" y="2019"/>
                      <a:pt x="7290" y="1930"/>
                      <a:pt x="7311" y="1820"/>
                    </a:cubicBezTo>
                    <a:cubicBezTo>
                      <a:pt x="7332" y="1710"/>
                      <a:pt x="7332" y="1579"/>
                      <a:pt x="7332" y="1428"/>
                    </a:cubicBezTo>
                    <a:cubicBezTo>
                      <a:pt x="7311" y="1124"/>
                      <a:pt x="7269" y="731"/>
                      <a:pt x="7139" y="317"/>
                    </a:cubicBezTo>
                    <a:lnTo>
                      <a:pt x="7118" y="291"/>
                    </a:lnTo>
                    <a:lnTo>
                      <a:pt x="7097" y="291"/>
                    </a:lnTo>
                    <a:cubicBezTo>
                      <a:pt x="7097" y="291"/>
                      <a:pt x="6573" y="29"/>
                      <a:pt x="5719" y="8"/>
                    </a:cubicBezTo>
                    <a:cubicBezTo>
                      <a:pt x="5650" y="3"/>
                      <a:pt x="5577" y="1"/>
                      <a:pt x="55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3"/>
              <p:cNvSpPr/>
              <p:nvPr/>
            </p:nvSpPr>
            <p:spPr>
              <a:xfrm>
                <a:off x="1230766" y="1096491"/>
                <a:ext cx="2248867" cy="2399609"/>
              </a:xfrm>
              <a:custGeom>
                <a:avLst/>
                <a:gdLst/>
                <a:ahLst/>
                <a:cxnLst/>
                <a:rect l="l" t="t" r="r" b="b"/>
                <a:pathLst>
                  <a:path w="26406" h="28176" extrusionOk="0">
                    <a:moveTo>
                      <a:pt x="6960" y="0"/>
                    </a:moveTo>
                    <a:lnTo>
                      <a:pt x="1" y="28175"/>
                    </a:lnTo>
                    <a:lnTo>
                      <a:pt x="21540" y="28175"/>
                    </a:lnTo>
                    <a:lnTo>
                      <a:pt x="264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3"/>
              <p:cNvSpPr/>
              <p:nvPr/>
            </p:nvSpPr>
            <p:spPr>
              <a:xfrm>
                <a:off x="1225401" y="1091126"/>
                <a:ext cx="2259513" cy="2408466"/>
              </a:xfrm>
              <a:custGeom>
                <a:avLst/>
                <a:gdLst/>
                <a:ahLst/>
                <a:cxnLst/>
                <a:rect l="l" t="t" r="r" b="b"/>
                <a:pathLst>
                  <a:path w="26531" h="28280" extrusionOk="0">
                    <a:moveTo>
                      <a:pt x="26400" y="132"/>
                    </a:moveTo>
                    <a:lnTo>
                      <a:pt x="21556" y="28170"/>
                    </a:lnTo>
                    <a:lnTo>
                      <a:pt x="153" y="28170"/>
                    </a:lnTo>
                    <a:lnTo>
                      <a:pt x="7071" y="132"/>
                    </a:lnTo>
                    <a:close/>
                    <a:moveTo>
                      <a:pt x="6982" y="1"/>
                    </a:moveTo>
                    <a:lnTo>
                      <a:pt x="6961" y="42"/>
                    </a:lnTo>
                    <a:lnTo>
                      <a:pt x="1" y="28280"/>
                    </a:lnTo>
                    <a:lnTo>
                      <a:pt x="21645" y="28280"/>
                    </a:lnTo>
                    <a:lnTo>
                      <a:pt x="265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3"/>
              <p:cNvSpPr/>
              <p:nvPr/>
            </p:nvSpPr>
            <p:spPr>
              <a:xfrm>
                <a:off x="1905597" y="1163344"/>
                <a:ext cx="1445506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6973" h="766" extrusionOk="0">
                    <a:moveTo>
                      <a:pt x="173" y="1"/>
                    </a:moveTo>
                    <a:lnTo>
                      <a:pt x="0" y="766"/>
                    </a:lnTo>
                    <a:lnTo>
                      <a:pt x="16842" y="766"/>
                    </a:lnTo>
                    <a:lnTo>
                      <a:pt x="169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1899721" y="1159852"/>
                <a:ext cx="14571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110" h="854" extrusionOk="0">
                    <a:moveTo>
                      <a:pt x="16979" y="110"/>
                    </a:moveTo>
                    <a:lnTo>
                      <a:pt x="16869" y="744"/>
                    </a:lnTo>
                    <a:lnTo>
                      <a:pt x="132" y="744"/>
                    </a:lnTo>
                    <a:lnTo>
                      <a:pt x="284" y="110"/>
                    </a:lnTo>
                    <a:close/>
                    <a:moveTo>
                      <a:pt x="200" y="0"/>
                    </a:moveTo>
                    <a:lnTo>
                      <a:pt x="200" y="42"/>
                    </a:lnTo>
                    <a:lnTo>
                      <a:pt x="1" y="854"/>
                    </a:lnTo>
                    <a:lnTo>
                      <a:pt x="16958" y="854"/>
                    </a:lnTo>
                    <a:lnTo>
                      <a:pt x="1711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1881070" y="1267754"/>
                <a:ext cx="1451808" cy="65151"/>
              </a:xfrm>
              <a:custGeom>
                <a:avLst/>
                <a:gdLst/>
                <a:ahLst/>
                <a:cxnLst/>
                <a:rect l="l" t="t" r="r" b="b"/>
                <a:pathLst>
                  <a:path w="17047" h="765" extrusionOk="0">
                    <a:moveTo>
                      <a:pt x="178" y="0"/>
                    </a:moveTo>
                    <a:lnTo>
                      <a:pt x="0" y="765"/>
                    </a:lnTo>
                    <a:lnTo>
                      <a:pt x="16915" y="765"/>
                    </a:lnTo>
                    <a:lnTo>
                      <a:pt x="170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3"/>
              <p:cNvSpPr/>
              <p:nvPr/>
            </p:nvSpPr>
            <p:spPr>
              <a:xfrm>
                <a:off x="1873916" y="1261963"/>
                <a:ext cx="1464242" cy="74519"/>
              </a:xfrm>
              <a:custGeom>
                <a:avLst/>
                <a:gdLst/>
                <a:ahLst/>
                <a:cxnLst/>
                <a:rect l="l" t="t" r="r" b="b"/>
                <a:pathLst>
                  <a:path w="17193" h="875" extrusionOk="0">
                    <a:moveTo>
                      <a:pt x="17062" y="110"/>
                    </a:moveTo>
                    <a:lnTo>
                      <a:pt x="16952" y="765"/>
                    </a:lnTo>
                    <a:lnTo>
                      <a:pt x="152" y="765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7"/>
                    </a:lnTo>
                    <a:lnTo>
                      <a:pt x="0" y="875"/>
                    </a:lnTo>
                    <a:lnTo>
                      <a:pt x="17041" y="875"/>
                    </a:lnTo>
                    <a:lnTo>
                      <a:pt x="1719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3"/>
              <p:cNvSpPr/>
              <p:nvPr/>
            </p:nvSpPr>
            <p:spPr>
              <a:xfrm>
                <a:off x="1855181" y="1371653"/>
                <a:ext cx="1458962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7131" h="766" extrusionOk="0">
                    <a:moveTo>
                      <a:pt x="199" y="1"/>
                    </a:moveTo>
                    <a:lnTo>
                      <a:pt x="0" y="765"/>
                    </a:lnTo>
                    <a:lnTo>
                      <a:pt x="16999" y="765"/>
                    </a:lnTo>
                    <a:lnTo>
                      <a:pt x="171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3"/>
              <p:cNvSpPr/>
              <p:nvPr/>
            </p:nvSpPr>
            <p:spPr>
              <a:xfrm>
                <a:off x="1849815" y="1366288"/>
                <a:ext cx="1469607" cy="74179"/>
              </a:xfrm>
              <a:custGeom>
                <a:avLst/>
                <a:gdLst/>
                <a:ahLst/>
                <a:cxnLst/>
                <a:rect l="l" t="t" r="r" b="b"/>
                <a:pathLst>
                  <a:path w="17256" h="871" extrusionOk="0">
                    <a:moveTo>
                      <a:pt x="17125" y="106"/>
                    </a:moveTo>
                    <a:lnTo>
                      <a:pt x="17020" y="760"/>
                    </a:lnTo>
                    <a:lnTo>
                      <a:pt x="131" y="760"/>
                    </a:lnTo>
                    <a:lnTo>
                      <a:pt x="304" y="106"/>
                    </a:lnTo>
                    <a:close/>
                    <a:moveTo>
                      <a:pt x="215" y="1"/>
                    </a:moveTo>
                    <a:lnTo>
                      <a:pt x="194" y="43"/>
                    </a:lnTo>
                    <a:lnTo>
                      <a:pt x="0" y="870"/>
                    </a:lnTo>
                    <a:lnTo>
                      <a:pt x="17104" y="870"/>
                    </a:lnTo>
                    <a:lnTo>
                      <a:pt x="172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3"/>
              <p:cNvSpPr/>
              <p:nvPr/>
            </p:nvSpPr>
            <p:spPr>
              <a:xfrm>
                <a:off x="1829291" y="1475552"/>
                <a:ext cx="832318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766" extrusionOk="0">
                    <a:moveTo>
                      <a:pt x="194" y="1"/>
                    </a:moveTo>
                    <a:lnTo>
                      <a:pt x="1" y="765"/>
                    </a:lnTo>
                    <a:lnTo>
                      <a:pt x="9621" y="765"/>
                    </a:ln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823500" y="1470187"/>
                <a:ext cx="845688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930" h="897" extrusionOk="0">
                    <a:moveTo>
                      <a:pt x="9778" y="111"/>
                    </a:moveTo>
                    <a:lnTo>
                      <a:pt x="9647" y="787"/>
                    </a:lnTo>
                    <a:lnTo>
                      <a:pt x="152" y="787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199" y="43"/>
                    </a:lnTo>
                    <a:lnTo>
                      <a:pt x="0" y="896"/>
                    </a:lnTo>
                    <a:lnTo>
                      <a:pt x="9736" y="896"/>
                    </a:lnTo>
                    <a:lnTo>
                      <a:pt x="99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1805190" y="1581750"/>
                <a:ext cx="1471907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283" h="786" extrusionOk="0">
                    <a:moveTo>
                      <a:pt x="174" y="0"/>
                    </a:moveTo>
                    <a:lnTo>
                      <a:pt x="1" y="786"/>
                    </a:lnTo>
                    <a:lnTo>
                      <a:pt x="17152" y="786"/>
                    </a:lnTo>
                    <a:lnTo>
                      <a:pt x="172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3"/>
              <p:cNvSpPr/>
              <p:nvPr/>
            </p:nvSpPr>
            <p:spPr>
              <a:xfrm>
                <a:off x="1797610" y="1575959"/>
                <a:ext cx="1484852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435" h="896" extrusionOk="0">
                    <a:moveTo>
                      <a:pt x="17303" y="110"/>
                    </a:moveTo>
                    <a:lnTo>
                      <a:pt x="17173" y="786"/>
                    </a:lnTo>
                    <a:lnTo>
                      <a:pt x="153" y="786"/>
                    </a:lnTo>
                    <a:lnTo>
                      <a:pt x="304" y="110"/>
                    </a:lnTo>
                    <a:close/>
                    <a:moveTo>
                      <a:pt x="221" y="0"/>
                    </a:moveTo>
                    <a:lnTo>
                      <a:pt x="221" y="47"/>
                    </a:lnTo>
                    <a:lnTo>
                      <a:pt x="1" y="896"/>
                    </a:lnTo>
                    <a:lnTo>
                      <a:pt x="17282" y="896"/>
                    </a:lnTo>
                    <a:lnTo>
                      <a:pt x="174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3"/>
              <p:cNvSpPr/>
              <p:nvPr/>
            </p:nvSpPr>
            <p:spPr>
              <a:xfrm>
                <a:off x="1778875" y="1687438"/>
                <a:ext cx="1479486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372" h="786" extrusionOk="0">
                    <a:moveTo>
                      <a:pt x="179" y="0"/>
                    </a:moveTo>
                    <a:lnTo>
                      <a:pt x="1" y="786"/>
                    </a:lnTo>
                    <a:lnTo>
                      <a:pt x="17220" y="786"/>
                    </a:lnTo>
                    <a:lnTo>
                      <a:pt x="17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3"/>
              <p:cNvSpPr/>
              <p:nvPr/>
            </p:nvSpPr>
            <p:spPr>
              <a:xfrm>
                <a:off x="1771721" y="1683861"/>
                <a:ext cx="1492006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896" extrusionOk="0">
                    <a:moveTo>
                      <a:pt x="17387" y="110"/>
                    </a:moveTo>
                    <a:lnTo>
                      <a:pt x="17257" y="786"/>
                    </a:lnTo>
                    <a:lnTo>
                      <a:pt x="153" y="786"/>
                    </a:lnTo>
                    <a:lnTo>
                      <a:pt x="305" y="110"/>
                    </a:lnTo>
                    <a:close/>
                    <a:moveTo>
                      <a:pt x="216" y="0"/>
                    </a:moveTo>
                    <a:lnTo>
                      <a:pt x="216" y="42"/>
                    </a:lnTo>
                    <a:lnTo>
                      <a:pt x="1" y="896"/>
                    </a:lnTo>
                    <a:lnTo>
                      <a:pt x="17367" y="896"/>
                    </a:lnTo>
                    <a:lnTo>
                      <a:pt x="175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3"/>
              <p:cNvSpPr/>
              <p:nvPr/>
            </p:nvSpPr>
            <p:spPr>
              <a:xfrm>
                <a:off x="1751282" y="1795339"/>
                <a:ext cx="1486555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7455" h="808" extrusionOk="0">
                    <a:moveTo>
                      <a:pt x="194" y="1"/>
                    </a:moveTo>
                    <a:lnTo>
                      <a:pt x="0" y="807"/>
                    </a:lnTo>
                    <a:lnTo>
                      <a:pt x="17324" y="807"/>
                    </a:lnTo>
                    <a:lnTo>
                      <a:pt x="174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3"/>
              <p:cNvSpPr/>
              <p:nvPr/>
            </p:nvSpPr>
            <p:spPr>
              <a:xfrm>
                <a:off x="1745491" y="1791762"/>
                <a:ext cx="1499926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17612" h="897" extrusionOk="0">
                    <a:moveTo>
                      <a:pt x="17460" y="111"/>
                    </a:moveTo>
                    <a:lnTo>
                      <a:pt x="17350" y="786"/>
                    </a:lnTo>
                    <a:lnTo>
                      <a:pt x="152" y="786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220" y="43"/>
                    </a:lnTo>
                    <a:lnTo>
                      <a:pt x="0" y="896"/>
                    </a:lnTo>
                    <a:lnTo>
                      <a:pt x="17434" y="896"/>
                    </a:lnTo>
                    <a:lnTo>
                      <a:pt x="176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3"/>
              <p:cNvSpPr/>
              <p:nvPr/>
            </p:nvSpPr>
            <p:spPr>
              <a:xfrm>
                <a:off x="1724966" y="1905029"/>
                <a:ext cx="1291698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5167" h="808" extrusionOk="0">
                    <a:moveTo>
                      <a:pt x="199" y="1"/>
                    </a:moveTo>
                    <a:lnTo>
                      <a:pt x="0" y="807"/>
                    </a:lnTo>
                    <a:lnTo>
                      <a:pt x="15014" y="807"/>
                    </a:lnTo>
                    <a:lnTo>
                      <a:pt x="151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3"/>
              <p:cNvSpPr/>
              <p:nvPr/>
            </p:nvSpPr>
            <p:spPr>
              <a:xfrm>
                <a:off x="1719601" y="1899238"/>
                <a:ext cx="1302854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5298" h="918" extrusionOk="0">
                    <a:moveTo>
                      <a:pt x="15166" y="111"/>
                    </a:moveTo>
                    <a:lnTo>
                      <a:pt x="15035" y="813"/>
                    </a:lnTo>
                    <a:lnTo>
                      <a:pt x="152" y="813"/>
                    </a:lnTo>
                    <a:lnTo>
                      <a:pt x="304" y="111"/>
                    </a:lnTo>
                    <a:close/>
                    <a:moveTo>
                      <a:pt x="220" y="1"/>
                    </a:moveTo>
                    <a:lnTo>
                      <a:pt x="220" y="48"/>
                    </a:lnTo>
                    <a:lnTo>
                      <a:pt x="0" y="917"/>
                    </a:lnTo>
                    <a:lnTo>
                      <a:pt x="15145" y="917"/>
                    </a:lnTo>
                    <a:lnTo>
                      <a:pt x="152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3"/>
              <p:cNvSpPr/>
              <p:nvPr/>
            </p:nvSpPr>
            <p:spPr>
              <a:xfrm>
                <a:off x="1699077" y="2014804"/>
                <a:ext cx="1501714" cy="68728"/>
              </a:xfrm>
              <a:custGeom>
                <a:avLst/>
                <a:gdLst/>
                <a:ahLst/>
                <a:cxnLst/>
                <a:rect l="l" t="t" r="r" b="b"/>
                <a:pathLst>
                  <a:path w="17633" h="807" extrusionOk="0">
                    <a:moveTo>
                      <a:pt x="199" y="0"/>
                    </a:moveTo>
                    <a:lnTo>
                      <a:pt x="0" y="807"/>
                    </a:lnTo>
                    <a:lnTo>
                      <a:pt x="17481" y="807"/>
                    </a:lnTo>
                    <a:lnTo>
                      <a:pt x="176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3"/>
              <p:cNvSpPr/>
              <p:nvPr/>
            </p:nvSpPr>
            <p:spPr>
              <a:xfrm>
                <a:off x="1693712" y="2009013"/>
                <a:ext cx="151244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759" h="938" extrusionOk="0">
                    <a:moveTo>
                      <a:pt x="17607" y="110"/>
                    </a:moveTo>
                    <a:lnTo>
                      <a:pt x="17497" y="807"/>
                    </a:lnTo>
                    <a:lnTo>
                      <a:pt x="131" y="807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194" y="47"/>
                    </a:lnTo>
                    <a:lnTo>
                      <a:pt x="1" y="938"/>
                    </a:lnTo>
                    <a:lnTo>
                      <a:pt x="17586" y="938"/>
                    </a:lnTo>
                    <a:lnTo>
                      <a:pt x="177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3"/>
              <p:cNvSpPr/>
              <p:nvPr/>
            </p:nvSpPr>
            <p:spPr>
              <a:xfrm>
                <a:off x="1671399" y="2124494"/>
                <a:ext cx="1508953" cy="70517"/>
              </a:xfrm>
              <a:custGeom>
                <a:avLst/>
                <a:gdLst/>
                <a:ahLst/>
                <a:cxnLst/>
                <a:rect l="l" t="t" r="r" b="b"/>
                <a:pathLst>
                  <a:path w="17718" h="828" extrusionOk="0">
                    <a:moveTo>
                      <a:pt x="194" y="1"/>
                    </a:moveTo>
                    <a:lnTo>
                      <a:pt x="1" y="828"/>
                    </a:lnTo>
                    <a:lnTo>
                      <a:pt x="17565" y="828"/>
                    </a:lnTo>
                    <a:lnTo>
                      <a:pt x="177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3"/>
              <p:cNvSpPr/>
              <p:nvPr/>
            </p:nvSpPr>
            <p:spPr>
              <a:xfrm>
                <a:off x="1665608" y="2120492"/>
                <a:ext cx="152002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848" h="938" extrusionOk="0">
                    <a:moveTo>
                      <a:pt x="17717" y="110"/>
                    </a:moveTo>
                    <a:lnTo>
                      <a:pt x="17586" y="807"/>
                    </a:lnTo>
                    <a:lnTo>
                      <a:pt x="152" y="807"/>
                    </a:lnTo>
                    <a:lnTo>
                      <a:pt x="331" y="110"/>
                    </a:lnTo>
                    <a:close/>
                    <a:moveTo>
                      <a:pt x="221" y="0"/>
                    </a:moveTo>
                    <a:lnTo>
                      <a:pt x="221" y="48"/>
                    </a:lnTo>
                    <a:lnTo>
                      <a:pt x="1" y="938"/>
                    </a:lnTo>
                    <a:lnTo>
                      <a:pt x="17675" y="938"/>
                    </a:lnTo>
                    <a:lnTo>
                      <a:pt x="178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3"/>
              <p:cNvSpPr/>
              <p:nvPr/>
            </p:nvSpPr>
            <p:spPr>
              <a:xfrm>
                <a:off x="1645084" y="2237761"/>
                <a:ext cx="1514745" cy="70602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829" extrusionOk="0">
                    <a:moveTo>
                      <a:pt x="200" y="1"/>
                    </a:moveTo>
                    <a:lnTo>
                      <a:pt x="1" y="828"/>
                    </a:lnTo>
                    <a:lnTo>
                      <a:pt x="17633" y="828"/>
                    </a:lnTo>
                    <a:lnTo>
                      <a:pt x="177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3"/>
              <p:cNvSpPr/>
              <p:nvPr/>
            </p:nvSpPr>
            <p:spPr>
              <a:xfrm>
                <a:off x="1637930" y="2231970"/>
                <a:ext cx="1527690" cy="79970"/>
              </a:xfrm>
              <a:custGeom>
                <a:avLst/>
                <a:gdLst/>
                <a:ahLst/>
                <a:cxnLst/>
                <a:rect l="l" t="t" r="r" b="b"/>
                <a:pathLst>
                  <a:path w="17938" h="939" extrusionOk="0">
                    <a:moveTo>
                      <a:pt x="17806" y="111"/>
                    </a:moveTo>
                    <a:lnTo>
                      <a:pt x="17675" y="833"/>
                    </a:lnTo>
                    <a:lnTo>
                      <a:pt x="153" y="833"/>
                    </a:lnTo>
                    <a:lnTo>
                      <a:pt x="326" y="111"/>
                    </a:lnTo>
                    <a:close/>
                    <a:moveTo>
                      <a:pt x="237" y="1"/>
                    </a:moveTo>
                    <a:lnTo>
                      <a:pt x="216" y="48"/>
                    </a:lnTo>
                    <a:lnTo>
                      <a:pt x="1" y="938"/>
                    </a:lnTo>
                    <a:lnTo>
                      <a:pt x="17780" y="938"/>
                    </a:lnTo>
                    <a:lnTo>
                      <a:pt x="179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1617491" y="2349240"/>
                <a:ext cx="919697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850" extrusionOk="0">
                    <a:moveTo>
                      <a:pt x="194" y="1"/>
                    </a:moveTo>
                    <a:lnTo>
                      <a:pt x="0" y="849"/>
                    </a:lnTo>
                    <a:lnTo>
                      <a:pt x="10626" y="849"/>
                    </a:lnTo>
                    <a:lnTo>
                      <a:pt x="107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3"/>
              <p:cNvSpPr/>
              <p:nvPr/>
            </p:nvSpPr>
            <p:spPr>
              <a:xfrm>
                <a:off x="1611615" y="2345237"/>
                <a:ext cx="931364" cy="80396"/>
              </a:xfrm>
              <a:custGeom>
                <a:avLst/>
                <a:gdLst/>
                <a:ahLst/>
                <a:cxnLst/>
                <a:rect l="l" t="t" r="r" b="b"/>
                <a:pathLst>
                  <a:path w="10936" h="944" extrusionOk="0">
                    <a:moveTo>
                      <a:pt x="10805" y="111"/>
                    </a:moveTo>
                    <a:lnTo>
                      <a:pt x="10653" y="833"/>
                    </a:lnTo>
                    <a:lnTo>
                      <a:pt x="132" y="833"/>
                    </a:lnTo>
                    <a:lnTo>
                      <a:pt x="310" y="111"/>
                    </a:lnTo>
                    <a:close/>
                    <a:moveTo>
                      <a:pt x="221" y="1"/>
                    </a:moveTo>
                    <a:lnTo>
                      <a:pt x="221" y="48"/>
                    </a:lnTo>
                    <a:lnTo>
                      <a:pt x="1" y="943"/>
                    </a:lnTo>
                    <a:lnTo>
                      <a:pt x="10737" y="943"/>
                    </a:lnTo>
                    <a:lnTo>
                      <a:pt x="109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3"/>
              <p:cNvSpPr/>
              <p:nvPr/>
            </p:nvSpPr>
            <p:spPr>
              <a:xfrm>
                <a:off x="1589387" y="2464380"/>
                <a:ext cx="1531607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984" h="854" extrusionOk="0">
                    <a:moveTo>
                      <a:pt x="199" y="0"/>
                    </a:moveTo>
                    <a:lnTo>
                      <a:pt x="0" y="854"/>
                    </a:lnTo>
                    <a:lnTo>
                      <a:pt x="17826" y="854"/>
                    </a:lnTo>
                    <a:lnTo>
                      <a:pt x="179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1584022" y="2459015"/>
                <a:ext cx="154233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10" h="959" extrusionOk="0">
                    <a:moveTo>
                      <a:pt x="17958" y="105"/>
                    </a:moveTo>
                    <a:lnTo>
                      <a:pt x="17827" y="849"/>
                    </a:lnTo>
                    <a:lnTo>
                      <a:pt x="131" y="849"/>
                    </a:lnTo>
                    <a:lnTo>
                      <a:pt x="304" y="105"/>
                    </a:lnTo>
                    <a:close/>
                    <a:moveTo>
                      <a:pt x="215" y="0"/>
                    </a:moveTo>
                    <a:lnTo>
                      <a:pt x="215" y="42"/>
                    </a:lnTo>
                    <a:lnTo>
                      <a:pt x="0" y="959"/>
                    </a:lnTo>
                    <a:lnTo>
                      <a:pt x="17937" y="959"/>
                    </a:lnTo>
                    <a:lnTo>
                      <a:pt x="1810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1561709" y="2579435"/>
                <a:ext cx="15369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8047" h="854" extrusionOk="0">
                    <a:moveTo>
                      <a:pt x="194" y="0"/>
                    </a:moveTo>
                    <a:lnTo>
                      <a:pt x="0" y="854"/>
                    </a:lnTo>
                    <a:lnTo>
                      <a:pt x="17916" y="854"/>
                    </a:lnTo>
                    <a:lnTo>
                      <a:pt x="180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3"/>
              <p:cNvSpPr/>
              <p:nvPr/>
            </p:nvSpPr>
            <p:spPr>
              <a:xfrm>
                <a:off x="1555918" y="2574070"/>
                <a:ext cx="154991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959" extrusionOk="0">
                    <a:moveTo>
                      <a:pt x="18047" y="110"/>
                    </a:moveTo>
                    <a:lnTo>
                      <a:pt x="17916" y="849"/>
                    </a:lnTo>
                    <a:lnTo>
                      <a:pt x="131" y="849"/>
                    </a:lnTo>
                    <a:lnTo>
                      <a:pt x="330" y="110"/>
                    </a:lnTo>
                    <a:close/>
                    <a:moveTo>
                      <a:pt x="220" y="0"/>
                    </a:moveTo>
                    <a:lnTo>
                      <a:pt x="220" y="42"/>
                    </a:lnTo>
                    <a:lnTo>
                      <a:pt x="0" y="959"/>
                    </a:lnTo>
                    <a:lnTo>
                      <a:pt x="18026" y="959"/>
                    </a:lnTo>
                    <a:lnTo>
                      <a:pt x="1819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1533605" y="2694917"/>
                <a:ext cx="1544552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136" h="870" extrusionOk="0">
                    <a:moveTo>
                      <a:pt x="199" y="1"/>
                    </a:moveTo>
                    <a:lnTo>
                      <a:pt x="0" y="870"/>
                    </a:lnTo>
                    <a:lnTo>
                      <a:pt x="17984" y="870"/>
                    </a:lnTo>
                    <a:lnTo>
                      <a:pt x="181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3"/>
              <p:cNvSpPr/>
              <p:nvPr/>
            </p:nvSpPr>
            <p:spPr>
              <a:xfrm>
                <a:off x="1528240" y="2690914"/>
                <a:ext cx="1555283" cy="82184"/>
              </a:xfrm>
              <a:custGeom>
                <a:avLst/>
                <a:gdLst/>
                <a:ahLst/>
                <a:cxnLst/>
                <a:rect l="l" t="t" r="r" b="b"/>
                <a:pathLst>
                  <a:path w="18262" h="965" extrusionOk="0">
                    <a:moveTo>
                      <a:pt x="18131" y="110"/>
                    </a:moveTo>
                    <a:lnTo>
                      <a:pt x="18000" y="854"/>
                    </a:lnTo>
                    <a:lnTo>
                      <a:pt x="132" y="854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8"/>
                    </a:lnTo>
                    <a:lnTo>
                      <a:pt x="1" y="964"/>
                    </a:lnTo>
                    <a:lnTo>
                      <a:pt x="18110" y="964"/>
                    </a:lnTo>
                    <a:lnTo>
                      <a:pt x="18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3"/>
              <p:cNvSpPr/>
              <p:nvPr/>
            </p:nvSpPr>
            <p:spPr>
              <a:xfrm>
                <a:off x="1504139" y="2813549"/>
                <a:ext cx="1553495" cy="72816"/>
              </a:xfrm>
              <a:custGeom>
                <a:avLst/>
                <a:gdLst/>
                <a:ahLst/>
                <a:cxnLst/>
                <a:rect l="l" t="t" r="r" b="b"/>
                <a:pathLst>
                  <a:path w="18241" h="855" extrusionOk="0">
                    <a:moveTo>
                      <a:pt x="216" y="1"/>
                    </a:moveTo>
                    <a:lnTo>
                      <a:pt x="1" y="854"/>
                    </a:lnTo>
                    <a:lnTo>
                      <a:pt x="18089" y="854"/>
                    </a:lnTo>
                    <a:lnTo>
                      <a:pt x="182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3"/>
              <p:cNvSpPr/>
              <p:nvPr/>
            </p:nvSpPr>
            <p:spPr>
              <a:xfrm>
                <a:off x="1498348" y="2808183"/>
                <a:ext cx="1564651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18372" h="981" extrusionOk="0">
                    <a:moveTo>
                      <a:pt x="18241" y="111"/>
                    </a:moveTo>
                    <a:lnTo>
                      <a:pt x="18110" y="875"/>
                    </a:lnTo>
                    <a:lnTo>
                      <a:pt x="153" y="875"/>
                    </a:lnTo>
                    <a:lnTo>
                      <a:pt x="331" y="111"/>
                    </a:lnTo>
                    <a:close/>
                    <a:moveTo>
                      <a:pt x="242" y="1"/>
                    </a:moveTo>
                    <a:lnTo>
                      <a:pt x="242" y="43"/>
                    </a:lnTo>
                    <a:lnTo>
                      <a:pt x="1" y="980"/>
                    </a:lnTo>
                    <a:lnTo>
                      <a:pt x="18199" y="980"/>
                    </a:lnTo>
                    <a:lnTo>
                      <a:pt x="18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3"/>
              <p:cNvSpPr/>
              <p:nvPr/>
            </p:nvSpPr>
            <p:spPr>
              <a:xfrm>
                <a:off x="1476035" y="2930818"/>
                <a:ext cx="804724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449" h="897" extrusionOk="0">
                    <a:moveTo>
                      <a:pt x="221" y="1"/>
                    </a:moveTo>
                    <a:lnTo>
                      <a:pt x="1" y="896"/>
                    </a:lnTo>
                    <a:lnTo>
                      <a:pt x="9255" y="896"/>
                    </a:lnTo>
                    <a:lnTo>
                      <a:pt x="94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3"/>
              <p:cNvSpPr/>
              <p:nvPr/>
            </p:nvSpPr>
            <p:spPr>
              <a:xfrm>
                <a:off x="1470755" y="2927241"/>
                <a:ext cx="815796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9579" h="981" extrusionOk="0">
                    <a:moveTo>
                      <a:pt x="9426" y="106"/>
                    </a:moveTo>
                    <a:lnTo>
                      <a:pt x="9269" y="870"/>
                    </a:lnTo>
                    <a:lnTo>
                      <a:pt x="131" y="870"/>
                    </a:lnTo>
                    <a:lnTo>
                      <a:pt x="325" y="106"/>
                    </a:lnTo>
                    <a:close/>
                    <a:moveTo>
                      <a:pt x="236" y="1"/>
                    </a:moveTo>
                    <a:lnTo>
                      <a:pt x="215" y="43"/>
                    </a:lnTo>
                    <a:lnTo>
                      <a:pt x="0" y="980"/>
                    </a:lnTo>
                    <a:lnTo>
                      <a:pt x="9358" y="980"/>
                    </a:lnTo>
                    <a:lnTo>
                      <a:pt x="9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3"/>
              <p:cNvSpPr/>
              <p:nvPr/>
            </p:nvSpPr>
            <p:spPr>
              <a:xfrm>
                <a:off x="1446228" y="3051750"/>
                <a:ext cx="1568654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419" h="870" extrusionOk="0">
                    <a:moveTo>
                      <a:pt x="220" y="0"/>
                    </a:moveTo>
                    <a:lnTo>
                      <a:pt x="0" y="869"/>
                    </a:lnTo>
                    <a:lnTo>
                      <a:pt x="18266" y="869"/>
                    </a:lnTo>
                    <a:lnTo>
                      <a:pt x="184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3"/>
              <p:cNvSpPr/>
              <p:nvPr/>
            </p:nvSpPr>
            <p:spPr>
              <a:xfrm>
                <a:off x="1440863" y="3045959"/>
                <a:ext cx="1579811" cy="85676"/>
              </a:xfrm>
              <a:custGeom>
                <a:avLst/>
                <a:gdLst/>
                <a:ahLst/>
                <a:cxnLst/>
                <a:rect l="l" t="t" r="r" b="b"/>
                <a:pathLst>
                  <a:path w="18550" h="1006" extrusionOk="0">
                    <a:moveTo>
                      <a:pt x="18418" y="110"/>
                    </a:moveTo>
                    <a:lnTo>
                      <a:pt x="18287" y="896"/>
                    </a:lnTo>
                    <a:lnTo>
                      <a:pt x="152" y="896"/>
                    </a:lnTo>
                    <a:lnTo>
                      <a:pt x="325" y="110"/>
                    </a:lnTo>
                    <a:close/>
                    <a:moveTo>
                      <a:pt x="241" y="0"/>
                    </a:moveTo>
                    <a:lnTo>
                      <a:pt x="241" y="47"/>
                    </a:lnTo>
                    <a:lnTo>
                      <a:pt x="0" y="1005"/>
                    </a:lnTo>
                    <a:lnTo>
                      <a:pt x="18371" y="1005"/>
                    </a:lnTo>
                    <a:lnTo>
                      <a:pt x="1854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3"/>
              <p:cNvSpPr/>
              <p:nvPr/>
            </p:nvSpPr>
            <p:spPr>
              <a:xfrm>
                <a:off x="1416762" y="3172596"/>
                <a:ext cx="157759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524" h="891" extrusionOk="0">
                    <a:moveTo>
                      <a:pt x="215" y="0"/>
                    </a:moveTo>
                    <a:lnTo>
                      <a:pt x="0" y="891"/>
                    </a:lnTo>
                    <a:lnTo>
                      <a:pt x="18350" y="891"/>
                    </a:lnTo>
                    <a:lnTo>
                      <a:pt x="18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3"/>
              <p:cNvSpPr/>
              <p:nvPr/>
            </p:nvSpPr>
            <p:spPr>
              <a:xfrm>
                <a:off x="1410971" y="3166805"/>
                <a:ext cx="1589179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660" h="1027" extrusionOk="0">
                    <a:moveTo>
                      <a:pt x="18528" y="131"/>
                    </a:moveTo>
                    <a:lnTo>
                      <a:pt x="18377" y="896"/>
                    </a:lnTo>
                    <a:lnTo>
                      <a:pt x="152" y="896"/>
                    </a:lnTo>
                    <a:lnTo>
                      <a:pt x="330" y="131"/>
                    </a:lnTo>
                    <a:close/>
                    <a:moveTo>
                      <a:pt x="241" y="0"/>
                    </a:moveTo>
                    <a:lnTo>
                      <a:pt x="241" y="42"/>
                    </a:lnTo>
                    <a:lnTo>
                      <a:pt x="0" y="1027"/>
                    </a:lnTo>
                    <a:lnTo>
                      <a:pt x="18481" y="1027"/>
                    </a:lnTo>
                    <a:lnTo>
                      <a:pt x="186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>
                <a:off x="1386870" y="3295231"/>
                <a:ext cx="158517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613" h="891" extrusionOk="0">
                    <a:moveTo>
                      <a:pt x="241" y="0"/>
                    </a:moveTo>
                    <a:lnTo>
                      <a:pt x="1" y="891"/>
                    </a:lnTo>
                    <a:lnTo>
                      <a:pt x="18461" y="891"/>
                    </a:lnTo>
                    <a:lnTo>
                      <a:pt x="186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>
                <a:off x="1381504" y="3289440"/>
                <a:ext cx="1596333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027" extrusionOk="0">
                    <a:moveTo>
                      <a:pt x="18613" y="110"/>
                    </a:moveTo>
                    <a:lnTo>
                      <a:pt x="18482" y="896"/>
                    </a:lnTo>
                    <a:lnTo>
                      <a:pt x="153" y="896"/>
                    </a:lnTo>
                    <a:lnTo>
                      <a:pt x="346" y="110"/>
                    </a:lnTo>
                    <a:close/>
                    <a:moveTo>
                      <a:pt x="236" y="0"/>
                    </a:moveTo>
                    <a:lnTo>
                      <a:pt x="236" y="42"/>
                    </a:lnTo>
                    <a:lnTo>
                      <a:pt x="1" y="1027"/>
                    </a:lnTo>
                    <a:lnTo>
                      <a:pt x="18565" y="1027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>
                <a:off x="1593390" y="1951443"/>
                <a:ext cx="53569" cy="196135"/>
              </a:xfrm>
              <a:custGeom>
                <a:avLst/>
                <a:gdLst/>
                <a:ahLst/>
                <a:cxnLst/>
                <a:rect l="l" t="t" r="r" b="b"/>
                <a:pathLst>
                  <a:path w="629" h="2303" extrusionOk="0">
                    <a:moveTo>
                      <a:pt x="566" y="1"/>
                    </a:moveTo>
                    <a:cubicBezTo>
                      <a:pt x="545" y="1"/>
                      <a:pt x="498" y="22"/>
                      <a:pt x="498" y="43"/>
                    </a:cubicBezTo>
                    <a:lnTo>
                      <a:pt x="0" y="2226"/>
                    </a:lnTo>
                    <a:cubicBezTo>
                      <a:pt x="0" y="2268"/>
                      <a:pt x="0" y="2294"/>
                      <a:pt x="42" y="2294"/>
                    </a:cubicBezTo>
                    <a:cubicBezTo>
                      <a:pt x="48" y="2300"/>
                      <a:pt x="55" y="2302"/>
                      <a:pt x="62" y="2302"/>
                    </a:cubicBezTo>
                    <a:cubicBezTo>
                      <a:pt x="82" y="2302"/>
                      <a:pt x="105" y="2282"/>
                      <a:pt x="105" y="2247"/>
                    </a:cubicBezTo>
                    <a:lnTo>
                      <a:pt x="608" y="69"/>
                    </a:lnTo>
                    <a:cubicBezTo>
                      <a:pt x="629" y="43"/>
                      <a:pt x="608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>
                <a:off x="1972306" y="1752431"/>
                <a:ext cx="492453" cy="652573"/>
              </a:xfrm>
              <a:custGeom>
                <a:avLst/>
                <a:gdLst/>
                <a:ahLst/>
                <a:cxnLst/>
                <a:rect l="l" t="t" r="r" b="b"/>
                <a:pathLst>
                  <a:path w="5782" h="7662" extrusionOk="0">
                    <a:moveTo>
                      <a:pt x="5520" y="0"/>
                    </a:moveTo>
                    <a:cubicBezTo>
                      <a:pt x="5321" y="0"/>
                      <a:pt x="5059" y="351"/>
                      <a:pt x="4451" y="896"/>
                    </a:cubicBezTo>
                    <a:cubicBezTo>
                      <a:pt x="4142" y="1179"/>
                      <a:pt x="3839" y="1509"/>
                      <a:pt x="3598" y="1791"/>
                    </a:cubicBezTo>
                    <a:cubicBezTo>
                      <a:pt x="3619" y="1749"/>
                      <a:pt x="3645" y="1702"/>
                      <a:pt x="3645" y="1640"/>
                    </a:cubicBezTo>
                    <a:cubicBezTo>
                      <a:pt x="3661" y="1422"/>
                      <a:pt x="3497" y="1266"/>
                      <a:pt x="3361" y="1266"/>
                    </a:cubicBezTo>
                    <a:cubicBezTo>
                      <a:pt x="3320" y="1266"/>
                      <a:pt x="3282" y="1280"/>
                      <a:pt x="3252" y="1310"/>
                    </a:cubicBezTo>
                    <a:cubicBezTo>
                      <a:pt x="3121" y="1440"/>
                      <a:pt x="2901" y="1619"/>
                      <a:pt x="2529" y="1833"/>
                    </a:cubicBezTo>
                    <a:cubicBezTo>
                      <a:pt x="2137" y="2032"/>
                      <a:pt x="1985" y="2357"/>
                      <a:pt x="1812" y="2729"/>
                    </a:cubicBezTo>
                    <a:cubicBezTo>
                      <a:pt x="1655" y="3101"/>
                      <a:pt x="1634" y="3321"/>
                      <a:pt x="1482" y="3645"/>
                    </a:cubicBezTo>
                    <a:cubicBezTo>
                      <a:pt x="1288" y="3886"/>
                      <a:pt x="848" y="4389"/>
                      <a:pt x="608" y="4583"/>
                    </a:cubicBezTo>
                    <a:cubicBezTo>
                      <a:pt x="262" y="4824"/>
                      <a:pt x="0" y="4735"/>
                      <a:pt x="283" y="5436"/>
                    </a:cubicBezTo>
                    <a:cubicBezTo>
                      <a:pt x="566" y="6133"/>
                      <a:pt x="869" y="6656"/>
                      <a:pt x="1393" y="7117"/>
                    </a:cubicBezTo>
                    <a:cubicBezTo>
                      <a:pt x="1896" y="7552"/>
                      <a:pt x="2509" y="7662"/>
                      <a:pt x="2509" y="7662"/>
                    </a:cubicBezTo>
                    <a:cubicBezTo>
                      <a:pt x="2509" y="7662"/>
                      <a:pt x="3053" y="7222"/>
                      <a:pt x="3446" y="6855"/>
                    </a:cubicBezTo>
                    <a:cubicBezTo>
                      <a:pt x="3708" y="6615"/>
                      <a:pt x="3949" y="6264"/>
                      <a:pt x="4080" y="6070"/>
                    </a:cubicBezTo>
                    <a:cubicBezTo>
                      <a:pt x="4320" y="6002"/>
                      <a:pt x="4603" y="5850"/>
                      <a:pt x="4907" y="5588"/>
                    </a:cubicBezTo>
                    <a:cubicBezTo>
                      <a:pt x="5389" y="5195"/>
                      <a:pt x="5520" y="4892"/>
                      <a:pt x="5347" y="4389"/>
                    </a:cubicBezTo>
                    <a:cubicBezTo>
                      <a:pt x="5190" y="3865"/>
                      <a:pt x="4645" y="3163"/>
                      <a:pt x="4514" y="2949"/>
                    </a:cubicBezTo>
                    <a:cubicBezTo>
                      <a:pt x="4383" y="2729"/>
                      <a:pt x="4755" y="2378"/>
                      <a:pt x="4907" y="2184"/>
                    </a:cubicBezTo>
                    <a:cubicBezTo>
                      <a:pt x="5085" y="2011"/>
                      <a:pt x="5562" y="1268"/>
                      <a:pt x="5672" y="854"/>
                    </a:cubicBezTo>
                    <a:cubicBezTo>
                      <a:pt x="5782" y="414"/>
                      <a:pt x="5761" y="131"/>
                      <a:pt x="5583" y="21"/>
                    </a:cubicBezTo>
                    <a:cubicBezTo>
                      <a:pt x="5562" y="21"/>
                      <a:pt x="5541" y="0"/>
                      <a:pt x="552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3"/>
              <p:cNvSpPr/>
              <p:nvPr/>
            </p:nvSpPr>
            <p:spPr>
              <a:xfrm>
                <a:off x="2271504" y="1748854"/>
                <a:ext cx="195039" cy="527713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6196" extrusionOk="0">
                    <a:moveTo>
                      <a:pt x="2007" y="0"/>
                    </a:moveTo>
                    <a:cubicBezTo>
                      <a:pt x="1965" y="0"/>
                      <a:pt x="1918" y="0"/>
                      <a:pt x="1897" y="21"/>
                    </a:cubicBezTo>
                    <a:cubicBezTo>
                      <a:pt x="1808" y="42"/>
                      <a:pt x="1745" y="110"/>
                      <a:pt x="1656" y="173"/>
                    </a:cubicBezTo>
                    <a:cubicBezTo>
                      <a:pt x="1483" y="351"/>
                      <a:pt x="1242" y="587"/>
                      <a:pt x="891" y="917"/>
                    </a:cubicBezTo>
                    <a:cubicBezTo>
                      <a:pt x="608" y="1158"/>
                      <a:pt x="347" y="1462"/>
                      <a:pt x="132" y="1723"/>
                    </a:cubicBezTo>
                    <a:cubicBezTo>
                      <a:pt x="132" y="1723"/>
                      <a:pt x="85" y="1854"/>
                      <a:pt x="1" y="2053"/>
                    </a:cubicBezTo>
                    <a:cubicBezTo>
                      <a:pt x="237" y="1744"/>
                      <a:pt x="608" y="1331"/>
                      <a:pt x="980" y="980"/>
                    </a:cubicBezTo>
                    <a:cubicBezTo>
                      <a:pt x="1331" y="676"/>
                      <a:pt x="1572" y="414"/>
                      <a:pt x="1724" y="262"/>
                    </a:cubicBezTo>
                    <a:cubicBezTo>
                      <a:pt x="1808" y="194"/>
                      <a:pt x="1876" y="152"/>
                      <a:pt x="1939" y="131"/>
                    </a:cubicBezTo>
                    <a:cubicBezTo>
                      <a:pt x="1986" y="110"/>
                      <a:pt x="2007" y="110"/>
                      <a:pt x="2028" y="110"/>
                    </a:cubicBezTo>
                    <a:cubicBezTo>
                      <a:pt x="2117" y="173"/>
                      <a:pt x="2159" y="241"/>
                      <a:pt x="2159" y="372"/>
                    </a:cubicBezTo>
                    <a:cubicBezTo>
                      <a:pt x="2180" y="503"/>
                      <a:pt x="2159" y="676"/>
                      <a:pt x="2096" y="875"/>
                    </a:cubicBezTo>
                    <a:cubicBezTo>
                      <a:pt x="1986" y="1289"/>
                      <a:pt x="1504" y="2027"/>
                      <a:pt x="1352" y="2205"/>
                    </a:cubicBezTo>
                    <a:cubicBezTo>
                      <a:pt x="1284" y="2289"/>
                      <a:pt x="1132" y="2420"/>
                      <a:pt x="1048" y="2577"/>
                    </a:cubicBezTo>
                    <a:cubicBezTo>
                      <a:pt x="1001" y="2640"/>
                      <a:pt x="959" y="2729"/>
                      <a:pt x="938" y="2792"/>
                    </a:cubicBezTo>
                    <a:cubicBezTo>
                      <a:pt x="917" y="2881"/>
                      <a:pt x="917" y="2944"/>
                      <a:pt x="959" y="3033"/>
                    </a:cubicBezTo>
                    <a:cubicBezTo>
                      <a:pt x="1022" y="3143"/>
                      <a:pt x="1200" y="3363"/>
                      <a:pt x="1352" y="3624"/>
                    </a:cubicBezTo>
                    <a:cubicBezTo>
                      <a:pt x="1525" y="3907"/>
                      <a:pt x="1703" y="4190"/>
                      <a:pt x="1787" y="4452"/>
                    </a:cubicBezTo>
                    <a:cubicBezTo>
                      <a:pt x="1855" y="4693"/>
                      <a:pt x="1876" y="4886"/>
                      <a:pt x="1808" y="5065"/>
                    </a:cubicBezTo>
                    <a:cubicBezTo>
                      <a:pt x="1745" y="5237"/>
                      <a:pt x="1593" y="5389"/>
                      <a:pt x="1352" y="5588"/>
                    </a:cubicBezTo>
                    <a:cubicBezTo>
                      <a:pt x="1069" y="5824"/>
                      <a:pt x="787" y="6002"/>
                      <a:pt x="546" y="6065"/>
                    </a:cubicBezTo>
                    <a:lnTo>
                      <a:pt x="546" y="6086"/>
                    </a:lnTo>
                    <a:lnTo>
                      <a:pt x="478" y="6196"/>
                    </a:lnTo>
                    <a:cubicBezTo>
                      <a:pt x="760" y="6133"/>
                      <a:pt x="1090" y="5955"/>
                      <a:pt x="1441" y="5672"/>
                    </a:cubicBezTo>
                    <a:cubicBezTo>
                      <a:pt x="1677" y="5478"/>
                      <a:pt x="1834" y="5300"/>
                      <a:pt x="1897" y="5085"/>
                    </a:cubicBezTo>
                    <a:cubicBezTo>
                      <a:pt x="1986" y="4886"/>
                      <a:pt x="1986" y="4672"/>
                      <a:pt x="1897" y="4410"/>
                    </a:cubicBezTo>
                    <a:cubicBezTo>
                      <a:pt x="1808" y="4148"/>
                      <a:pt x="1635" y="3839"/>
                      <a:pt x="1462" y="3577"/>
                    </a:cubicBezTo>
                    <a:cubicBezTo>
                      <a:pt x="1284" y="3294"/>
                      <a:pt x="1111" y="3075"/>
                      <a:pt x="1048" y="2970"/>
                    </a:cubicBezTo>
                    <a:cubicBezTo>
                      <a:pt x="1022" y="2923"/>
                      <a:pt x="1022" y="2881"/>
                      <a:pt x="1048" y="2813"/>
                    </a:cubicBezTo>
                    <a:cubicBezTo>
                      <a:pt x="1048" y="2771"/>
                      <a:pt x="1090" y="2708"/>
                      <a:pt x="1132" y="2640"/>
                    </a:cubicBezTo>
                    <a:cubicBezTo>
                      <a:pt x="1221" y="2509"/>
                      <a:pt x="1352" y="2357"/>
                      <a:pt x="1441" y="2268"/>
                    </a:cubicBezTo>
                    <a:cubicBezTo>
                      <a:pt x="1614" y="2074"/>
                      <a:pt x="2096" y="1352"/>
                      <a:pt x="2200" y="917"/>
                    </a:cubicBezTo>
                    <a:cubicBezTo>
                      <a:pt x="2269" y="697"/>
                      <a:pt x="2290" y="503"/>
                      <a:pt x="2269" y="351"/>
                    </a:cubicBezTo>
                    <a:cubicBezTo>
                      <a:pt x="2269" y="220"/>
                      <a:pt x="2200" y="89"/>
                      <a:pt x="2096" y="21"/>
                    </a:cubicBezTo>
                    <a:cubicBezTo>
                      <a:pt x="2070" y="0"/>
                      <a:pt x="2028" y="0"/>
                      <a:pt x="20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3"/>
              <p:cNvSpPr/>
              <p:nvPr/>
            </p:nvSpPr>
            <p:spPr>
              <a:xfrm>
                <a:off x="1981674" y="2044134"/>
                <a:ext cx="349282" cy="366231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4300" extrusionOk="0">
                    <a:moveTo>
                      <a:pt x="1482" y="0"/>
                    </a:moveTo>
                    <a:lnTo>
                      <a:pt x="1440" y="47"/>
                    </a:lnTo>
                    <a:cubicBezTo>
                      <a:pt x="1440" y="47"/>
                      <a:pt x="1283" y="241"/>
                      <a:pt x="1068" y="482"/>
                    </a:cubicBezTo>
                    <a:cubicBezTo>
                      <a:pt x="869" y="723"/>
                      <a:pt x="607" y="985"/>
                      <a:pt x="456" y="1095"/>
                    </a:cubicBezTo>
                    <a:cubicBezTo>
                      <a:pt x="304" y="1226"/>
                      <a:pt x="152" y="1247"/>
                      <a:pt x="63" y="1378"/>
                    </a:cubicBezTo>
                    <a:cubicBezTo>
                      <a:pt x="21" y="1440"/>
                      <a:pt x="0" y="1509"/>
                      <a:pt x="0" y="1618"/>
                    </a:cubicBezTo>
                    <a:cubicBezTo>
                      <a:pt x="21" y="1728"/>
                      <a:pt x="42" y="1859"/>
                      <a:pt x="131" y="2032"/>
                    </a:cubicBezTo>
                    <a:cubicBezTo>
                      <a:pt x="414" y="2729"/>
                      <a:pt x="717" y="3273"/>
                      <a:pt x="1241" y="3734"/>
                    </a:cubicBezTo>
                    <a:cubicBezTo>
                      <a:pt x="1765" y="4190"/>
                      <a:pt x="2399" y="4300"/>
                      <a:pt x="2399" y="4300"/>
                    </a:cubicBezTo>
                    <a:lnTo>
                      <a:pt x="2419" y="4300"/>
                    </a:lnTo>
                    <a:lnTo>
                      <a:pt x="2440" y="4279"/>
                    </a:lnTo>
                    <a:cubicBezTo>
                      <a:pt x="2440" y="4279"/>
                      <a:pt x="2964" y="3844"/>
                      <a:pt x="3357" y="3472"/>
                    </a:cubicBezTo>
                    <a:cubicBezTo>
                      <a:pt x="3771" y="3101"/>
                      <a:pt x="4101" y="2556"/>
                      <a:pt x="4101" y="2556"/>
                    </a:cubicBezTo>
                    <a:lnTo>
                      <a:pt x="4101" y="2535"/>
                    </a:lnTo>
                    <a:lnTo>
                      <a:pt x="3928" y="2598"/>
                    </a:lnTo>
                    <a:cubicBezTo>
                      <a:pt x="3839" y="2729"/>
                      <a:pt x="3598" y="3121"/>
                      <a:pt x="3294" y="3383"/>
                    </a:cubicBezTo>
                    <a:cubicBezTo>
                      <a:pt x="2922" y="3734"/>
                      <a:pt x="2399" y="4148"/>
                      <a:pt x="2378" y="4169"/>
                    </a:cubicBezTo>
                    <a:cubicBezTo>
                      <a:pt x="2357" y="4169"/>
                      <a:pt x="1807" y="4059"/>
                      <a:pt x="1330" y="3645"/>
                    </a:cubicBezTo>
                    <a:cubicBezTo>
                      <a:pt x="827" y="3190"/>
                      <a:pt x="498" y="2666"/>
                      <a:pt x="236" y="1990"/>
                    </a:cubicBezTo>
                    <a:cubicBezTo>
                      <a:pt x="152" y="1812"/>
                      <a:pt x="131" y="1681"/>
                      <a:pt x="105" y="1598"/>
                    </a:cubicBezTo>
                    <a:cubicBezTo>
                      <a:pt x="105" y="1509"/>
                      <a:pt x="131" y="1467"/>
                      <a:pt x="152" y="1440"/>
                    </a:cubicBezTo>
                    <a:cubicBezTo>
                      <a:pt x="194" y="1378"/>
                      <a:pt x="346" y="1336"/>
                      <a:pt x="524" y="1205"/>
                    </a:cubicBezTo>
                    <a:cubicBezTo>
                      <a:pt x="697" y="1074"/>
                      <a:pt x="958" y="812"/>
                      <a:pt x="1152" y="571"/>
                    </a:cubicBezTo>
                    <a:cubicBezTo>
                      <a:pt x="1241" y="461"/>
                      <a:pt x="1309" y="393"/>
                      <a:pt x="1351" y="330"/>
                    </a:cubicBezTo>
                    <a:lnTo>
                      <a:pt x="1393" y="262"/>
                    </a:lnTo>
                    <a:cubicBezTo>
                      <a:pt x="1440" y="220"/>
                      <a:pt x="1482" y="178"/>
                      <a:pt x="1482" y="157"/>
                    </a:cubicBezTo>
                    <a:lnTo>
                      <a:pt x="1503" y="26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3"/>
              <p:cNvSpPr/>
              <p:nvPr/>
            </p:nvSpPr>
            <p:spPr>
              <a:xfrm>
                <a:off x="1533345" y="2170780"/>
                <a:ext cx="617397" cy="401236"/>
              </a:xfrm>
              <a:custGeom>
                <a:avLst/>
                <a:gdLst/>
                <a:ahLst/>
                <a:cxnLst/>
                <a:rect l="l" t="t" r="r" b="b"/>
                <a:pathLst>
                  <a:path w="7249" h="4711" extrusionOk="0">
                    <a:moveTo>
                      <a:pt x="5395" y="1"/>
                    </a:moveTo>
                    <a:cubicBezTo>
                      <a:pt x="5395" y="1"/>
                      <a:pt x="5086" y="372"/>
                      <a:pt x="3798" y="739"/>
                    </a:cubicBezTo>
                    <a:cubicBezTo>
                      <a:pt x="2536" y="1111"/>
                      <a:pt x="917" y="1111"/>
                      <a:pt x="917" y="1111"/>
                    </a:cubicBezTo>
                    <a:cubicBezTo>
                      <a:pt x="917" y="1111"/>
                      <a:pt x="1" y="1703"/>
                      <a:pt x="111" y="3054"/>
                    </a:cubicBezTo>
                    <a:cubicBezTo>
                      <a:pt x="200" y="4384"/>
                      <a:pt x="1158" y="4646"/>
                      <a:pt x="1467" y="4693"/>
                    </a:cubicBezTo>
                    <a:cubicBezTo>
                      <a:pt x="1539" y="4703"/>
                      <a:pt x="1695" y="4710"/>
                      <a:pt x="1909" y="4710"/>
                    </a:cubicBezTo>
                    <a:cubicBezTo>
                      <a:pt x="2600" y="4710"/>
                      <a:pt x="3903" y="4632"/>
                      <a:pt x="5002" y="4300"/>
                    </a:cubicBezTo>
                    <a:cubicBezTo>
                      <a:pt x="6416" y="3860"/>
                      <a:pt x="7249" y="3143"/>
                      <a:pt x="7249" y="3143"/>
                    </a:cubicBezTo>
                    <a:lnTo>
                      <a:pt x="53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>
                <a:off x="1529853" y="2163200"/>
                <a:ext cx="628044" cy="413841"/>
              </a:xfrm>
              <a:custGeom>
                <a:avLst/>
                <a:gdLst/>
                <a:ahLst/>
                <a:cxnLst/>
                <a:rect l="l" t="t" r="r" b="b"/>
                <a:pathLst>
                  <a:path w="7374" h="4859" extrusionOk="0">
                    <a:moveTo>
                      <a:pt x="5410" y="173"/>
                    </a:moveTo>
                    <a:lnTo>
                      <a:pt x="7222" y="3211"/>
                    </a:lnTo>
                    <a:cubicBezTo>
                      <a:pt x="7180" y="3253"/>
                      <a:pt x="6394" y="3907"/>
                      <a:pt x="5017" y="4321"/>
                    </a:cubicBezTo>
                    <a:cubicBezTo>
                      <a:pt x="4320" y="4541"/>
                      <a:pt x="3514" y="4651"/>
                      <a:pt x="2859" y="4714"/>
                    </a:cubicBezTo>
                    <a:cubicBezTo>
                      <a:pt x="2464" y="4738"/>
                      <a:pt x="2120" y="4748"/>
                      <a:pt x="1877" y="4748"/>
                    </a:cubicBezTo>
                    <a:cubicBezTo>
                      <a:pt x="1705" y="4748"/>
                      <a:pt x="1583" y="4743"/>
                      <a:pt x="1529" y="4735"/>
                    </a:cubicBezTo>
                    <a:cubicBezTo>
                      <a:pt x="1377" y="4714"/>
                      <a:pt x="1068" y="4625"/>
                      <a:pt x="786" y="4410"/>
                    </a:cubicBezTo>
                    <a:cubicBezTo>
                      <a:pt x="503" y="4169"/>
                      <a:pt x="241" y="3797"/>
                      <a:pt x="199" y="3143"/>
                    </a:cubicBezTo>
                    <a:cubicBezTo>
                      <a:pt x="110" y="1833"/>
                      <a:pt x="958" y="1268"/>
                      <a:pt x="985" y="1247"/>
                    </a:cubicBezTo>
                    <a:cubicBezTo>
                      <a:pt x="1026" y="1247"/>
                      <a:pt x="2598" y="1247"/>
                      <a:pt x="3865" y="875"/>
                    </a:cubicBezTo>
                    <a:cubicBezTo>
                      <a:pt x="4493" y="697"/>
                      <a:pt x="4912" y="503"/>
                      <a:pt x="5148" y="372"/>
                    </a:cubicBezTo>
                    <a:cubicBezTo>
                      <a:pt x="5347" y="262"/>
                      <a:pt x="5389" y="200"/>
                      <a:pt x="5410" y="173"/>
                    </a:cubicBezTo>
                    <a:close/>
                    <a:moveTo>
                      <a:pt x="5436" y="1"/>
                    </a:moveTo>
                    <a:lnTo>
                      <a:pt x="5389" y="69"/>
                    </a:lnTo>
                    <a:cubicBezTo>
                      <a:pt x="5389" y="69"/>
                      <a:pt x="5326" y="131"/>
                      <a:pt x="5085" y="283"/>
                    </a:cubicBezTo>
                    <a:cubicBezTo>
                      <a:pt x="4865" y="414"/>
                      <a:pt x="4472" y="592"/>
                      <a:pt x="3839" y="765"/>
                    </a:cubicBezTo>
                    <a:cubicBezTo>
                      <a:pt x="2577" y="1137"/>
                      <a:pt x="958" y="1137"/>
                      <a:pt x="958" y="1137"/>
                    </a:cubicBezTo>
                    <a:lnTo>
                      <a:pt x="937" y="1137"/>
                    </a:lnTo>
                    <a:lnTo>
                      <a:pt x="937" y="1158"/>
                    </a:lnTo>
                    <a:cubicBezTo>
                      <a:pt x="937" y="1158"/>
                      <a:pt x="0" y="1771"/>
                      <a:pt x="89" y="3143"/>
                    </a:cubicBezTo>
                    <a:cubicBezTo>
                      <a:pt x="131" y="3818"/>
                      <a:pt x="414" y="4258"/>
                      <a:pt x="723" y="4494"/>
                    </a:cubicBezTo>
                    <a:cubicBezTo>
                      <a:pt x="1006" y="4735"/>
                      <a:pt x="1351" y="4824"/>
                      <a:pt x="1508" y="4845"/>
                    </a:cubicBezTo>
                    <a:cubicBezTo>
                      <a:pt x="1580" y="4853"/>
                      <a:pt x="1708" y="4858"/>
                      <a:pt x="1882" y="4858"/>
                    </a:cubicBezTo>
                    <a:cubicBezTo>
                      <a:pt x="2127" y="4858"/>
                      <a:pt x="2464" y="4848"/>
                      <a:pt x="2859" y="4824"/>
                    </a:cubicBezTo>
                    <a:cubicBezTo>
                      <a:pt x="3535" y="4782"/>
                      <a:pt x="4341" y="4651"/>
                      <a:pt x="5064" y="4431"/>
                    </a:cubicBezTo>
                    <a:cubicBezTo>
                      <a:pt x="6504" y="3996"/>
                      <a:pt x="7332" y="3253"/>
                      <a:pt x="7332" y="3253"/>
                    </a:cubicBezTo>
                    <a:lnTo>
                      <a:pt x="7374" y="3232"/>
                    </a:lnTo>
                    <a:lnTo>
                      <a:pt x="54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3"/>
              <p:cNvSpPr/>
              <p:nvPr/>
            </p:nvSpPr>
            <p:spPr>
              <a:xfrm>
                <a:off x="1907151" y="2140374"/>
                <a:ext cx="308741" cy="349282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4101" extrusionOk="0">
                    <a:moveTo>
                      <a:pt x="1294" y="0"/>
                    </a:moveTo>
                    <a:cubicBezTo>
                      <a:pt x="1119" y="0"/>
                      <a:pt x="821" y="288"/>
                      <a:pt x="503" y="399"/>
                    </a:cubicBezTo>
                    <a:cubicBezTo>
                      <a:pt x="131" y="530"/>
                      <a:pt x="0" y="965"/>
                      <a:pt x="220" y="1405"/>
                    </a:cubicBezTo>
                    <a:cubicBezTo>
                      <a:pt x="435" y="1819"/>
                      <a:pt x="1833" y="3845"/>
                      <a:pt x="2027" y="4002"/>
                    </a:cubicBezTo>
                    <a:cubicBezTo>
                      <a:pt x="2110" y="4063"/>
                      <a:pt x="2168" y="4101"/>
                      <a:pt x="2242" y="4101"/>
                    </a:cubicBezTo>
                    <a:cubicBezTo>
                      <a:pt x="2326" y="4101"/>
                      <a:pt x="2432" y="4052"/>
                      <a:pt x="2619" y="3934"/>
                    </a:cubicBezTo>
                    <a:cubicBezTo>
                      <a:pt x="2944" y="3714"/>
                      <a:pt x="3404" y="3322"/>
                      <a:pt x="3514" y="3170"/>
                    </a:cubicBezTo>
                    <a:cubicBezTo>
                      <a:pt x="3624" y="2997"/>
                      <a:pt x="3624" y="2866"/>
                      <a:pt x="3624" y="2866"/>
                    </a:cubicBezTo>
                    <a:lnTo>
                      <a:pt x="3624" y="2866"/>
                    </a:lnTo>
                    <a:cubicBezTo>
                      <a:pt x="3624" y="2866"/>
                      <a:pt x="3582" y="2941"/>
                      <a:pt x="3502" y="2941"/>
                    </a:cubicBezTo>
                    <a:cubicBezTo>
                      <a:pt x="3453" y="2941"/>
                      <a:pt x="3391" y="2913"/>
                      <a:pt x="3315" y="2824"/>
                    </a:cubicBezTo>
                    <a:cubicBezTo>
                      <a:pt x="3122" y="2604"/>
                      <a:pt x="1833" y="1054"/>
                      <a:pt x="1572" y="619"/>
                    </a:cubicBezTo>
                    <a:cubicBezTo>
                      <a:pt x="1331" y="206"/>
                      <a:pt x="1373" y="28"/>
                      <a:pt x="1373" y="28"/>
                    </a:cubicBezTo>
                    <a:cubicBezTo>
                      <a:pt x="1350" y="9"/>
                      <a:pt x="1324" y="0"/>
                      <a:pt x="1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3"/>
              <p:cNvSpPr/>
              <p:nvPr/>
            </p:nvSpPr>
            <p:spPr>
              <a:xfrm>
                <a:off x="1908940" y="2136201"/>
                <a:ext cx="312318" cy="358055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204" extrusionOk="0">
                    <a:moveTo>
                      <a:pt x="1259" y="112"/>
                    </a:moveTo>
                    <a:cubicBezTo>
                      <a:pt x="1279" y="112"/>
                      <a:pt x="1289" y="124"/>
                      <a:pt x="1289" y="124"/>
                    </a:cubicBezTo>
                    <a:cubicBezTo>
                      <a:pt x="1310" y="145"/>
                      <a:pt x="1310" y="187"/>
                      <a:pt x="1310" y="229"/>
                    </a:cubicBezTo>
                    <a:cubicBezTo>
                      <a:pt x="1331" y="338"/>
                      <a:pt x="1399" y="490"/>
                      <a:pt x="1509" y="689"/>
                    </a:cubicBezTo>
                    <a:cubicBezTo>
                      <a:pt x="1640" y="930"/>
                      <a:pt x="2032" y="1407"/>
                      <a:pt x="2399" y="1889"/>
                    </a:cubicBezTo>
                    <a:cubicBezTo>
                      <a:pt x="2771" y="2349"/>
                      <a:pt x="3143" y="2805"/>
                      <a:pt x="3253" y="2915"/>
                    </a:cubicBezTo>
                    <a:cubicBezTo>
                      <a:pt x="3294" y="2978"/>
                      <a:pt x="3362" y="3025"/>
                      <a:pt x="3404" y="3025"/>
                    </a:cubicBezTo>
                    <a:cubicBezTo>
                      <a:pt x="3425" y="3036"/>
                      <a:pt x="3442" y="3041"/>
                      <a:pt x="3457" y="3041"/>
                    </a:cubicBezTo>
                    <a:cubicBezTo>
                      <a:pt x="3471" y="3041"/>
                      <a:pt x="3483" y="3036"/>
                      <a:pt x="3493" y="3025"/>
                    </a:cubicBezTo>
                    <a:lnTo>
                      <a:pt x="3493" y="3025"/>
                    </a:lnTo>
                    <a:cubicBezTo>
                      <a:pt x="3493" y="3088"/>
                      <a:pt x="3493" y="3109"/>
                      <a:pt x="3446" y="3177"/>
                    </a:cubicBezTo>
                    <a:cubicBezTo>
                      <a:pt x="3404" y="3240"/>
                      <a:pt x="3273" y="3397"/>
                      <a:pt x="3101" y="3528"/>
                    </a:cubicBezTo>
                    <a:cubicBezTo>
                      <a:pt x="2923" y="3680"/>
                      <a:pt x="2729" y="3811"/>
                      <a:pt x="2556" y="3921"/>
                    </a:cubicBezTo>
                    <a:cubicBezTo>
                      <a:pt x="2399" y="4025"/>
                      <a:pt x="2294" y="4093"/>
                      <a:pt x="2226" y="4093"/>
                    </a:cubicBezTo>
                    <a:cubicBezTo>
                      <a:pt x="2184" y="4093"/>
                      <a:pt x="2137" y="4072"/>
                      <a:pt x="2032" y="4004"/>
                    </a:cubicBezTo>
                    <a:cubicBezTo>
                      <a:pt x="2032" y="3983"/>
                      <a:pt x="1985" y="3941"/>
                      <a:pt x="1922" y="3873"/>
                    </a:cubicBezTo>
                    <a:cubicBezTo>
                      <a:pt x="1875" y="3811"/>
                      <a:pt x="1791" y="3701"/>
                      <a:pt x="1723" y="3591"/>
                    </a:cubicBezTo>
                    <a:cubicBezTo>
                      <a:pt x="1551" y="3397"/>
                      <a:pt x="1352" y="3109"/>
                      <a:pt x="1158" y="2826"/>
                    </a:cubicBezTo>
                    <a:cubicBezTo>
                      <a:pt x="765" y="2239"/>
                      <a:pt x="351" y="1627"/>
                      <a:pt x="241" y="1433"/>
                    </a:cubicBezTo>
                    <a:cubicBezTo>
                      <a:pt x="131" y="1213"/>
                      <a:pt x="131" y="1014"/>
                      <a:pt x="173" y="862"/>
                    </a:cubicBezTo>
                    <a:cubicBezTo>
                      <a:pt x="220" y="689"/>
                      <a:pt x="330" y="558"/>
                      <a:pt x="503" y="490"/>
                    </a:cubicBezTo>
                    <a:cubicBezTo>
                      <a:pt x="697" y="428"/>
                      <a:pt x="875" y="297"/>
                      <a:pt x="1027" y="208"/>
                    </a:cubicBezTo>
                    <a:cubicBezTo>
                      <a:pt x="1116" y="166"/>
                      <a:pt x="1179" y="124"/>
                      <a:pt x="1221" y="124"/>
                    </a:cubicBezTo>
                    <a:cubicBezTo>
                      <a:pt x="1236" y="115"/>
                      <a:pt x="1249" y="112"/>
                      <a:pt x="1259" y="112"/>
                    </a:cubicBezTo>
                    <a:close/>
                    <a:moveTo>
                      <a:pt x="1282" y="0"/>
                    </a:moveTo>
                    <a:cubicBezTo>
                      <a:pt x="1255" y="0"/>
                      <a:pt x="1228" y="5"/>
                      <a:pt x="1200" y="14"/>
                    </a:cubicBezTo>
                    <a:cubicBezTo>
                      <a:pt x="1116" y="35"/>
                      <a:pt x="1048" y="56"/>
                      <a:pt x="985" y="124"/>
                    </a:cubicBezTo>
                    <a:cubicBezTo>
                      <a:pt x="828" y="208"/>
                      <a:pt x="634" y="318"/>
                      <a:pt x="461" y="407"/>
                    </a:cubicBezTo>
                    <a:cubicBezTo>
                      <a:pt x="262" y="469"/>
                      <a:pt x="131" y="621"/>
                      <a:pt x="68" y="820"/>
                    </a:cubicBezTo>
                    <a:cubicBezTo>
                      <a:pt x="0" y="1014"/>
                      <a:pt x="21" y="1255"/>
                      <a:pt x="152" y="1475"/>
                    </a:cubicBezTo>
                    <a:cubicBezTo>
                      <a:pt x="262" y="1695"/>
                      <a:pt x="655" y="2302"/>
                      <a:pt x="1069" y="2873"/>
                    </a:cubicBezTo>
                    <a:cubicBezTo>
                      <a:pt x="1268" y="3177"/>
                      <a:pt x="1461" y="3460"/>
                      <a:pt x="1613" y="3680"/>
                    </a:cubicBezTo>
                    <a:cubicBezTo>
                      <a:pt x="1702" y="3790"/>
                      <a:pt x="1770" y="3873"/>
                      <a:pt x="1833" y="3941"/>
                    </a:cubicBezTo>
                    <a:cubicBezTo>
                      <a:pt x="1901" y="4004"/>
                      <a:pt x="1922" y="4051"/>
                      <a:pt x="1964" y="4093"/>
                    </a:cubicBezTo>
                    <a:cubicBezTo>
                      <a:pt x="2074" y="4156"/>
                      <a:pt x="2137" y="4203"/>
                      <a:pt x="2247" y="4203"/>
                    </a:cubicBezTo>
                    <a:cubicBezTo>
                      <a:pt x="2357" y="4203"/>
                      <a:pt x="2446" y="4135"/>
                      <a:pt x="2619" y="4025"/>
                    </a:cubicBezTo>
                    <a:cubicBezTo>
                      <a:pt x="2792" y="3921"/>
                      <a:pt x="2991" y="3763"/>
                      <a:pt x="3163" y="3612"/>
                    </a:cubicBezTo>
                    <a:cubicBezTo>
                      <a:pt x="3342" y="3460"/>
                      <a:pt x="3493" y="3329"/>
                      <a:pt x="3535" y="3240"/>
                    </a:cubicBezTo>
                    <a:cubicBezTo>
                      <a:pt x="3645" y="3088"/>
                      <a:pt x="3645" y="2957"/>
                      <a:pt x="3645" y="2936"/>
                    </a:cubicBezTo>
                    <a:lnTo>
                      <a:pt x="3666" y="2915"/>
                    </a:lnTo>
                    <a:lnTo>
                      <a:pt x="3556" y="2873"/>
                    </a:lnTo>
                    <a:cubicBezTo>
                      <a:pt x="3556" y="2873"/>
                      <a:pt x="3535" y="2915"/>
                      <a:pt x="3493" y="2936"/>
                    </a:cubicBezTo>
                    <a:lnTo>
                      <a:pt x="3446" y="2936"/>
                    </a:lnTo>
                    <a:cubicBezTo>
                      <a:pt x="3404" y="2915"/>
                      <a:pt x="3383" y="2894"/>
                      <a:pt x="3342" y="2847"/>
                    </a:cubicBezTo>
                    <a:cubicBezTo>
                      <a:pt x="3232" y="2716"/>
                      <a:pt x="2860" y="2281"/>
                      <a:pt x="2488" y="1800"/>
                    </a:cubicBezTo>
                    <a:cubicBezTo>
                      <a:pt x="2116" y="1344"/>
                      <a:pt x="1723" y="841"/>
                      <a:pt x="1613" y="647"/>
                    </a:cubicBezTo>
                    <a:cubicBezTo>
                      <a:pt x="1482" y="428"/>
                      <a:pt x="1441" y="297"/>
                      <a:pt x="1420" y="208"/>
                    </a:cubicBezTo>
                    <a:lnTo>
                      <a:pt x="1420" y="98"/>
                    </a:lnTo>
                    <a:lnTo>
                      <a:pt x="1420" y="56"/>
                    </a:lnTo>
                    <a:lnTo>
                      <a:pt x="1399" y="35"/>
                    </a:lnTo>
                    <a:cubicBezTo>
                      <a:pt x="1359" y="10"/>
                      <a:pt x="1321" y="0"/>
                      <a:pt x="12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>
                <a:off x="2093160" y="1854548"/>
                <a:ext cx="194954" cy="286427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3363" extrusionOk="0">
                    <a:moveTo>
                      <a:pt x="1938" y="1"/>
                    </a:moveTo>
                    <a:cubicBezTo>
                      <a:pt x="1896" y="1"/>
                      <a:pt x="1833" y="27"/>
                      <a:pt x="1786" y="69"/>
                    </a:cubicBezTo>
                    <a:cubicBezTo>
                      <a:pt x="1676" y="200"/>
                      <a:pt x="1461" y="372"/>
                      <a:pt x="1069" y="592"/>
                    </a:cubicBezTo>
                    <a:cubicBezTo>
                      <a:pt x="676" y="812"/>
                      <a:pt x="524" y="1137"/>
                      <a:pt x="346" y="1509"/>
                    </a:cubicBezTo>
                    <a:cubicBezTo>
                      <a:pt x="173" y="1902"/>
                      <a:pt x="152" y="2122"/>
                      <a:pt x="0" y="2467"/>
                    </a:cubicBezTo>
                    <a:lnTo>
                      <a:pt x="0" y="2488"/>
                    </a:lnTo>
                    <a:cubicBezTo>
                      <a:pt x="0" y="2488"/>
                      <a:pt x="0" y="2535"/>
                      <a:pt x="21" y="2577"/>
                    </a:cubicBezTo>
                    <a:lnTo>
                      <a:pt x="105" y="2467"/>
                    </a:lnTo>
                    <a:cubicBezTo>
                      <a:pt x="262" y="2142"/>
                      <a:pt x="283" y="1923"/>
                      <a:pt x="456" y="1551"/>
                    </a:cubicBezTo>
                    <a:cubicBezTo>
                      <a:pt x="608" y="1179"/>
                      <a:pt x="760" y="875"/>
                      <a:pt x="1131" y="681"/>
                    </a:cubicBezTo>
                    <a:cubicBezTo>
                      <a:pt x="1524" y="461"/>
                      <a:pt x="1744" y="289"/>
                      <a:pt x="1875" y="158"/>
                    </a:cubicBezTo>
                    <a:cubicBezTo>
                      <a:pt x="1890" y="139"/>
                      <a:pt x="1905" y="123"/>
                      <a:pt x="1929" y="123"/>
                    </a:cubicBezTo>
                    <a:cubicBezTo>
                      <a:pt x="1939" y="123"/>
                      <a:pt x="1951" y="126"/>
                      <a:pt x="1964" y="132"/>
                    </a:cubicBezTo>
                    <a:cubicBezTo>
                      <a:pt x="1985" y="132"/>
                      <a:pt x="2027" y="132"/>
                      <a:pt x="2048" y="158"/>
                    </a:cubicBezTo>
                    <a:cubicBezTo>
                      <a:pt x="2116" y="221"/>
                      <a:pt x="2179" y="310"/>
                      <a:pt x="2158" y="441"/>
                    </a:cubicBezTo>
                    <a:cubicBezTo>
                      <a:pt x="2158" y="571"/>
                      <a:pt x="2095" y="681"/>
                      <a:pt x="2027" y="812"/>
                    </a:cubicBezTo>
                    <a:cubicBezTo>
                      <a:pt x="1964" y="943"/>
                      <a:pt x="1875" y="1074"/>
                      <a:pt x="1833" y="1247"/>
                    </a:cubicBezTo>
                    <a:cubicBezTo>
                      <a:pt x="1744" y="1572"/>
                      <a:pt x="1786" y="1881"/>
                      <a:pt x="1702" y="2425"/>
                    </a:cubicBezTo>
                    <a:cubicBezTo>
                      <a:pt x="1655" y="2708"/>
                      <a:pt x="1634" y="2991"/>
                      <a:pt x="1524" y="3211"/>
                    </a:cubicBezTo>
                    <a:cubicBezTo>
                      <a:pt x="1503" y="3253"/>
                      <a:pt x="1482" y="3321"/>
                      <a:pt x="1440" y="3363"/>
                    </a:cubicBezTo>
                    <a:cubicBezTo>
                      <a:pt x="1545" y="3342"/>
                      <a:pt x="1634" y="3253"/>
                      <a:pt x="1634" y="3253"/>
                    </a:cubicBezTo>
                    <a:cubicBezTo>
                      <a:pt x="1744" y="3012"/>
                      <a:pt x="1786" y="2729"/>
                      <a:pt x="1833" y="2446"/>
                    </a:cubicBezTo>
                    <a:cubicBezTo>
                      <a:pt x="1917" y="1881"/>
                      <a:pt x="1854" y="1572"/>
                      <a:pt x="1938" y="1268"/>
                    </a:cubicBezTo>
                    <a:cubicBezTo>
                      <a:pt x="1985" y="1116"/>
                      <a:pt x="2048" y="985"/>
                      <a:pt x="2116" y="875"/>
                    </a:cubicBezTo>
                    <a:cubicBezTo>
                      <a:pt x="2200" y="744"/>
                      <a:pt x="2268" y="613"/>
                      <a:pt x="2268" y="441"/>
                    </a:cubicBezTo>
                    <a:cubicBezTo>
                      <a:pt x="2289" y="289"/>
                      <a:pt x="2226" y="158"/>
                      <a:pt x="2116" y="69"/>
                    </a:cubicBezTo>
                    <a:cubicBezTo>
                      <a:pt x="2069" y="48"/>
                      <a:pt x="2027" y="27"/>
                      <a:pt x="196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2421827" y="2018242"/>
                <a:ext cx="117449" cy="163782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923" extrusionOk="0">
                    <a:moveTo>
                      <a:pt x="938" y="1"/>
                    </a:moveTo>
                    <a:cubicBezTo>
                      <a:pt x="938" y="1"/>
                      <a:pt x="676" y="200"/>
                      <a:pt x="415" y="592"/>
                    </a:cubicBezTo>
                    <a:cubicBezTo>
                      <a:pt x="153" y="959"/>
                      <a:pt x="132" y="985"/>
                      <a:pt x="69" y="1310"/>
                    </a:cubicBezTo>
                    <a:cubicBezTo>
                      <a:pt x="1" y="1640"/>
                      <a:pt x="263" y="1922"/>
                      <a:pt x="483" y="1922"/>
                    </a:cubicBezTo>
                    <a:cubicBezTo>
                      <a:pt x="697" y="1922"/>
                      <a:pt x="1179" y="1158"/>
                      <a:pt x="1289" y="807"/>
                    </a:cubicBezTo>
                    <a:cubicBezTo>
                      <a:pt x="1378" y="461"/>
                      <a:pt x="1289" y="304"/>
                      <a:pt x="93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>
                <a:off x="2420038" y="2012877"/>
                <a:ext cx="121027" cy="1727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028" extrusionOk="0">
                    <a:moveTo>
                      <a:pt x="959" y="153"/>
                    </a:moveTo>
                    <a:cubicBezTo>
                      <a:pt x="1090" y="283"/>
                      <a:pt x="1200" y="393"/>
                      <a:pt x="1242" y="477"/>
                    </a:cubicBezTo>
                    <a:cubicBezTo>
                      <a:pt x="1289" y="587"/>
                      <a:pt x="1289" y="697"/>
                      <a:pt x="1242" y="870"/>
                    </a:cubicBezTo>
                    <a:cubicBezTo>
                      <a:pt x="1200" y="1022"/>
                      <a:pt x="1069" y="1310"/>
                      <a:pt x="917" y="1525"/>
                    </a:cubicBezTo>
                    <a:cubicBezTo>
                      <a:pt x="828" y="1635"/>
                      <a:pt x="745" y="1745"/>
                      <a:pt x="676" y="1807"/>
                    </a:cubicBezTo>
                    <a:cubicBezTo>
                      <a:pt x="587" y="1896"/>
                      <a:pt x="525" y="1917"/>
                      <a:pt x="504" y="1917"/>
                    </a:cubicBezTo>
                    <a:cubicBezTo>
                      <a:pt x="415" y="1917"/>
                      <a:pt x="305" y="1876"/>
                      <a:pt x="242" y="1766"/>
                    </a:cubicBezTo>
                    <a:cubicBezTo>
                      <a:pt x="153" y="1677"/>
                      <a:pt x="111" y="1546"/>
                      <a:pt x="153" y="1394"/>
                    </a:cubicBezTo>
                    <a:cubicBezTo>
                      <a:pt x="221" y="1069"/>
                      <a:pt x="221" y="1069"/>
                      <a:pt x="483" y="676"/>
                    </a:cubicBezTo>
                    <a:cubicBezTo>
                      <a:pt x="718" y="325"/>
                      <a:pt x="938" y="174"/>
                      <a:pt x="959" y="153"/>
                    </a:cubicBezTo>
                    <a:close/>
                    <a:moveTo>
                      <a:pt x="959" y="1"/>
                    </a:moveTo>
                    <a:lnTo>
                      <a:pt x="938" y="22"/>
                    </a:lnTo>
                    <a:cubicBezTo>
                      <a:pt x="938" y="22"/>
                      <a:pt x="655" y="215"/>
                      <a:pt x="394" y="608"/>
                    </a:cubicBezTo>
                    <a:cubicBezTo>
                      <a:pt x="132" y="1001"/>
                      <a:pt x="111" y="1048"/>
                      <a:pt x="22" y="1373"/>
                    </a:cubicBezTo>
                    <a:cubicBezTo>
                      <a:pt x="1" y="1546"/>
                      <a:pt x="43" y="1724"/>
                      <a:pt x="132" y="1834"/>
                    </a:cubicBezTo>
                    <a:cubicBezTo>
                      <a:pt x="242" y="1965"/>
                      <a:pt x="373" y="2027"/>
                      <a:pt x="504" y="2027"/>
                    </a:cubicBezTo>
                    <a:cubicBezTo>
                      <a:pt x="587" y="2027"/>
                      <a:pt x="676" y="1985"/>
                      <a:pt x="745" y="1896"/>
                    </a:cubicBezTo>
                    <a:cubicBezTo>
                      <a:pt x="828" y="1807"/>
                      <a:pt x="917" y="1703"/>
                      <a:pt x="1006" y="1593"/>
                    </a:cubicBezTo>
                    <a:cubicBezTo>
                      <a:pt x="1158" y="1352"/>
                      <a:pt x="1310" y="1090"/>
                      <a:pt x="1352" y="891"/>
                    </a:cubicBezTo>
                    <a:cubicBezTo>
                      <a:pt x="1399" y="718"/>
                      <a:pt x="1420" y="566"/>
                      <a:pt x="1352" y="435"/>
                    </a:cubicBezTo>
                    <a:cubicBezTo>
                      <a:pt x="1289" y="304"/>
                      <a:pt x="1179" y="174"/>
                      <a:pt x="1006" y="22"/>
                    </a:cubicBezTo>
                    <a:lnTo>
                      <a:pt x="9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>
                <a:off x="2379072" y="1946019"/>
                <a:ext cx="130310" cy="18217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2139" extrusionOk="0">
                    <a:moveTo>
                      <a:pt x="1047" y="0"/>
                    </a:moveTo>
                    <a:cubicBezTo>
                      <a:pt x="1047" y="0"/>
                      <a:pt x="613" y="608"/>
                      <a:pt x="440" y="938"/>
                    </a:cubicBezTo>
                    <a:cubicBezTo>
                      <a:pt x="262" y="1241"/>
                      <a:pt x="0" y="1461"/>
                      <a:pt x="262" y="1896"/>
                    </a:cubicBezTo>
                    <a:cubicBezTo>
                      <a:pt x="351" y="2067"/>
                      <a:pt x="458" y="2138"/>
                      <a:pt x="570" y="2138"/>
                    </a:cubicBezTo>
                    <a:cubicBezTo>
                      <a:pt x="760" y="2138"/>
                      <a:pt x="964" y="1932"/>
                      <a:pt x="1116" y="1655"/>
                    </a:cubicBezTo>
                    <a:cubicBezTo>
                      <a:pt x="1330" y="1241"/>
                      <a:pt x="1508" y="979"/>
                      <a:pt x="1508" y="697"/>
                    </a:cubicBezTo>
                    <a:cubicBezTo>
                      <a:pt x="1529" y="435"/>
                      <a:pt x="1356" y="194"/>
                      <a:pt x="1047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>
                <a:off x="2384864" y="1940228"/>
                <a:ext cx="128096" cy="192314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2258" extrusionOk="0">
                    <a:moveTo>
                      <a:pt x="979" y="152"/>
                    </a:moveTo>
                    <a:cubicBezTo>
                      <a:pt x="1262" y="351"/>
                      <a:pt x="1393" y="524"/>
                      <a:pt x="1393" y="765"/>
                    </a:cubicBezTo>
                    <a:cubicBezTo>
                      <a:pt x="1393" y="1027"/>
                      <a:pt x="1220" y="1288"/>
                      <a:pt x="979" y="1702"/>
                    </a:cubicBezTo>
                    <a:cubicBezTo>
                      <a:pt x="869" y="1901"/>
                      <a:pt x="718" y="2074"/>
                      <a:pt x="608" y="2116"/>
                    </a:cubicBezTo>
                    <a:cubicBezTo>
                      <a:pt x="572" y="2143"/>
                      <a:pt x="534" y="2154"/>
                      <a:pt x="496" y="2154"/>
                    </a:cubicBezTo>
                    <a:cubicBezTo>
                      <a:pt x="469" y="2154"/>
                      <a:pt x="441" y="2148"/>
                      <a:pt x="414" y="2137"/>
                    </a:cubicBezTo>
                    <a:cubicBezTo>
                      <a:pt x="372" y="2116"/>
                      <a:pt x="304" y="2053"/>
                      <a:pt x="241" y="1943"/>
                    </a:cubicBezTo>
                    <a:cubicBezTo>
                      <a:pt x="131" y="1744"/>
                      <a:pt x="131" y="1592"/>
                      <a:pt x="173" y="1461"/>
                    </a:cubicBezTo>
                    <a:cubicBezTo>
                      <a:pt x="215" y="1330"/>
                      <a:pt x="325" y="1178"/>
                      <a:pt x="414" y="1027"/>
                    </a:cubicBezTo>
                    <a:cubicBezTo>
                      <a:pt x="566" y="723"/>
                      <a:pt x="938" y="220"/>
                      <a:pt x="979" y="152"/>
                    </a:cubicBezTo>
                    <a:close/>
                    <a:moveTo>
                      <a:pt x="959" y="0"/>
                    </a:moveTo>
                    <a:lnTo>
                      <a:pt x="917" y="42"/>
                    </a:lnTo>
                    <a:cubicBezTo>
                      <a:pt x="917" y="42"/>
                      <a:pt x="503" y="634"/>
                      <a:pt x="304" y="958"/>
                    </a:cubicBezTo>
                    <a:cubicBezTo>
                      <a:pt x="215" y="1136"/>
                      <a:pt x="131" y="1267"/>
                      <a:pt x="63" y="1419"/>
                    </a:cubicBezTo>
                    <a:cubicBezTo>
                      <a:pt x="0" y="1592"/>
                      <a:pt x="21" y="1770"/>
                      <a:pt x="152" y="2006"/>
                    </a:cubicBezTo>
                    <a:cubicBezTo>
                      <a:pt x="215" y="2116"/>
                      <a:pt x="283" y="2205"/>
                      <a:pt x="372" y="2226"/>
                    </a:cubicBezTo>
                    <a:cubicBezTo>
                      <a:pt x="414" y="2247"/>
                      <a:pt x="462" y="2257"/>
                      <a:pt x="511" y="2257"/>
                    </a:cubicBezTo>
                    <a:cubicBezTo>
                      <a:pt x="561" y="2257"/>
                      <a:pt x="610" y="2247"/>
                      <a:pt x="655" y="2226"/>
                    </a:cubicBezTo>
                    <a:cubicBezTo>
                      <a:pt x="807" y="2163"/>
                      <a:pt x="959" y="1985"/>
                      <a:pt x="1089" y="1770"/>
                    </a:cubicBezTo>
                    <a:cubicBezTo>
                      <a:pt x="1330" y="1330"/>
                      <a:pt x="1503" y="1068"/>
                      <a:pt x="1503" y="765"/>
                    </a:cubicBezTo>
                    <a:cubicBezTo>
                      <a:pt x="1503" y="482"/>
                      <a:pt x="1330" y="241"/>
                      <a:pt x="1000" y="21"/>
                    </a:cubicBez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>
                <a:off x="2340235" y="1867920"/>
                <a:ext cx="141042" cy="199383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341" extrusionOk="0">
                    <a:moveTo>
                      <a:pt x="1090" y="1"/>
                    </a:moveTo>
                    <a:cubicBezTo>
                      <a:pt x="1090" y="1"/>
                      <a:pt x="849" y="153"/>
                      <a:pt x="608" y="456"/>
                    </a:cubicBezTo>
                    <a:cubicBezTo>
                      <a:pt x="346" y="786"/>
                      <a:pt x="283" y="1069"/>
                      <a:pt x="152" y="1394"/>
                    </a:cubicBezTo>
                    <a:cubicBezTo>
                      <a:pt x="0" y="1724"/>
                      <a:pt x="131" y="1965"/>
                      <a:pt x="325" y="2226"/>
                    </a:cubicBezTo>
                    <a:cubicBezTo>
                      <a:pt x="379" y="2306"/>
                      <a:pt x="443" y="2341"/>
                      <a:pt x="513" y="2341"/>
                    </a:cubicBezTo>
                    <a:cubicBezTo>
                      <a:pt x="673" y="2341"/>
                      <a:pt x="865" y="2156"/>
                      <a:pt x="1048" y="1896"/>
                    </a:cubicBezTo>
                    <a:cubicBezTo>
                      <a:pt x="1289" y="1525"/>
                      <a:pt x="1634" y="1153"/>
                      <a:pt x="1634" y="786"/>
                    </a:cubicBezTo>
                    <a:cubicBezTo>
                      <a:pt x="1655" y="435"/>
                      <a:pt x="1503" y="215"/>
                      <a:pt x="109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>
                <a:off x="2340235" y="1862128"/>
                <a:ext cx="145045" cy="209092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455" extrusionOk="0">
                    <a:moveTo>
                      <a:pt x="1090" y="132"/>
                    </a:moveTo>
                    <a:cubicBezTo>
                      <a:pt x="1263" y="242"/>
                      <a:pt x="1393" y="331"/>
                      <a:pt x="1483" y="435"/>
                    </a:cubicBezTo>
                    <a:cubicBezTo>
                      <a:pt x="1572" y="566"/>
                      <a:pt x="1592" y="676"/>
                      <a:pt x="1592" y="854"/>
                    </a:cubicBezTo>
                    <a:cubicBezTo>
                      <a:pt x="1572" y="1179"/>
                      <a:pt x="1242" y="1551"/>
                      <a:pt x="1001" y="1923"/>
                    </a:cubicBezTo>
                    <a:cubicBezTo>
                      <a:pt x="870" y="2116"/>
                      <a:pt x="739" y="2247"/>
                      <a:pt x="634" y="2315"/>
                    </a:cubicBezTo>
                    <a:cubicBezTo>
                      <a:pt x="586" y="2330"/>
                      <a:pt x="551" y="2345"/>
                      <a:pt x="518" y="2345"/>
                    </a:cubicBezTo>
                    <a:cubicBezTo>
                      <a:pt x="504" y="2345"/>
                      <a:pt x="491" y="2342"/>
                      <a:pt x="477" y="2336"/>
                    </a:cubicBezTo>
                    <a:cubicBezTo>
                      <a:pt x="435" y="2336"/>
                      <a:pt x="393" y="2315"/>
                      <a:pt x="372" y="2247"/>
                    </a:cubicBezTo>
                    <a:cubicBezTo>
                      <a:pt x="283" y="2116"/>
                      <a:pt x="194" y="2006"/>
                      <a:pt x="152" y="1875"/>
                    </a:cubicBezTo>
                    <a:cubicBezTo>
                      <a:pt x="131" y="1771"/>
                      <a:pt x="131" y="1640"/>
                      <a:pt x="194" y="1483"/>
                    </a:cubicBezTo>
                    <a:cubicBezTo>
                      <a:pt x="346" y="1137"/>
                      <a:pt x="393" y="896"/>
                      <a:pt x="655" y="566"/>
                    </a:cubicBezTo>
                    <a:cubicBezTo>
                      <a:pt x="870" y="262"/>
                      <a:pt x="1069" y="152"/>
                      <a:pt x="1090" y="132"/>
                    </a:cubicBezTo>
                    <a:close/>
                    <a:moveTo>
                      <a:pt x="1069" y="1"/>
                    </a:moveTo>
                    <a:lnTo>
                      <a:pt x="1048" y="22"/>
                    </a:lnTo>
                    <a:cubicBezTo>
                      <a:pt x="1048" y="22"/>
                      <a:pt x="807" y="173"/>
                      <a:pt x="566" y="503"/>
                    </a:cubicBezTo>
                    <a:cubicBezTo>
                      <a:pt x="304" y="828"/>
                      <a:pt x="241" y="1116"/>
                      <a:pt x="84" y="1441"/>
                    </a:cubicBezTo>
                    <a:cubicBezTo>
                      <a:pt x="21" y="1614"/>
                      <a:pt x="0" y="1771"/>
                      <a:pt x="42" y="1923"/>
                    </a:cubicBezTo>
                    <a:cubicBezTo>
                      <a:pt x="84" y="2053"/>
                      <a:pt x="173" y="2184"/>
                      <a:pt x="262" y="2315"/>
                    </a:cubicBezTo>
                    <a:cubicBezTo>
                      <a:pt x="325" y="2399"/>
                      <a:pt x="393" y="2446"/>
                      <a:pt x="456" y="2446"/>
                    </a:cubicBezTo>
                    <a:cubicBezTo>
                      <a:pt x="476" y="2452"/>
                      <a:pt x="497" y="2455"/>
                      <a:pt x="519" y="2455"/>
                    </a:cubicBezTo>
                    <a:cubicBezTo>
                      <a:pt x="572" y="2455"/>
                      <a:pt x="628" y="2440"/>
                      <a:pt x="676" y="2425"/>
                    </a:cubicBezTo>
                    <a:cubicBezTo>
                      <a:pt x="828" y="2336"/>
                      <a:pt x="959" y="2184"/>
                      <a:pt x="1090" y="1985"/>
                    </a:cubicBezTo>
                    <a:cubicBezTo>
                      <a:pt x="1331" y="1614"/>
                      <a:pt x="1682" y="1247"/>
                      <a:pt x="1702" y="854"/>
                    </a:cubicBezTo>
                    <a:cubicBezTo>
                      <a:pt x="1702" y="676"/>
                      <a:pt x="1655" y="503"/>
                      <a:pt x="1572" y="372"/>
                    </a:cubicBezTo>
                    <a:cubicBezTo>
                      <a:pt x="1462" y="242"/>
                      <a:pt x="1331" y="132"/>
                      <a:pt x="1111" y="22"/>
                    </a:cubicBez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>
                <a:off x="1031615" y="2202633"/>
                <a:ext cx="758354" cy="758780"/>
              </a:xfrm>
              <a:custGeom>
                <a:avLst/>
                <a:gdLst/>
                <a:ahLst/>
                <a:cxnLst/>
                <a:rect l="l" t="t" r="r" b="b"/>
                <a:pathLst>
                  <a:path w="8904" h="8909" extrusionOk="0">
                    <a:moveTo>
                      <a:pt x="1517" y="0"/>
                    </a:moveTo>
                    <a:cubicBezTo>
                      <a:pt x="1174" y="0"/>
                      <a:pt x="1088" y="135"/>
                      <a:pt x="786" y="606"/>
                    </a:cubicBezTo>
                    <a:cubicBezTo>
                      <a:pt x="330" y="1350"/>
                      <a:pt x="0" y="4581"/>
                      <a:pt x="419" y="6497"/>
                    </a:cubicBezTo>
                    <a:cubicBezTo>
                      <a:pt x="854" y="8419"/>
                      <a:pt x="1226" y="8723"/>
                      <a:pt x="2708" y="8875"/>
                    </a:cubicBezTo>
                    <a:cubicBezTo>
                      <a:pt x="2968" y="8898"/>
                      <a:pt x="3317" y="8909"/>
                      <a:pt x="3716" y="8909"/>
                    </a:cubicBezTo>
                    <a:cubicBezTo>
                      <a:pt x="5597" y="8909"/>
                      <a:pt x="8601" y="8668"/>
                      <a:pt x="8709" y="8309"/>
                    </a:cubicBezTo>
                    <a:cubicBezTo>
                      <a:pt x="8861" y="7875"/>
                      <a:pt x="8903" y="7021"/>
                      <a:pt x="8359" y="5780"/>
                    </a:cubicBezTo>
                    <a:cubicBezTo>
                      <a:pt x="7814" y="4513"/>
                      <a:pt x="7641" y="4078"/>
                      <a:pt x="7683" y="2983"/>
                    </a:cubicBezTo>
                    <a:cubicBezTo>
                      <a:pt x="7751" y="1915"/>
                      <a:pt x="7814" y="784"/>
                      <a:pt x="6856" y="391"/>
                    </a:cubicBezTo>
                    <a:cubicBezTo>
                      <a:pt x="6856" y="391"/>
                      <a:pt x="3472" y="192"/>
                      <a:pt x="2336" y="82"/>
                    </a:cubicBezTo>
                    <a:cubicBezTo>
                      <a:pt x="1947" y="37"/>
                      <a:pt x="1697" y="0"/>
                      <a:pt x="15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3"/>
              <p:cNvSpPr/>
              <p:nvPr/>
            </p:nvSpPr>
            <p:spPr>
              <a:xfrm>
                <a:off x="1042772" y="2197608"/>
                <a:ext cx="752988" cy="769341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9033" extrusionOk="0">
                    <a:moveTo>
                      <a:pt x="1373" y="124"/>
                    </a:moveTo>
                    <a:cubicBezTo>
                      <a:pt x="1544" y="124"/>
                      <a:pt x="1803" y="155"/>
                      <a:pt x="2205" y="188"/>
                    </a:cubicBezTo>
                    <a:cubicBezTo>
                      <a:pt x="3341" y="293"/>
                      <a:pt x="6704" y="513"/>
                      <a:pt x="6725" y="513"/>
                    </a:cubicBezTo>
                    <a:cubicBezTo>
                      <a:pt x="7159" y="686"/>
                      <a:pt x="7379" y="1058"/>
                      <a:pt x="7463" y="1518"/>
                    </a:cubicBezTo>
                    <a:cubicBezTo>
                      <a:pt x="7552" y="1953"/>
                      <a:pt x="7531" y="2519"/>
                      <a:pt x="7510" y="3042"/>
                    </a:cubicBezTo>
                    <a:cubicBezTo>
                      <a:pt x="7442" y="4137"/>
                      <a:pt x="7641" y="4593"/>
                      <a:pt x="8186" y="5860"/>
                    </a:cubicBezTo>
                    <a:cubicBezTo>
                      <a:pt x="8709" y="7101"/>
                      <a:pt x="8688" y="7934"/>
                      <a:pt x="8536" y="8347"/>
                    </a:cubicBezTo>
                    <a:cubicBezTo>
                      <a:pt x="8536" y="8368"/>
                      <a:pt x="8510" y="8389"/>
                      <a:pt x="8489" y="8410"/>
                    </a:cubicBezTo>
                    <a:cubicBezTo>
                      <a:pt x="8447" y="8436"/>
                      <a:pt x="8406" y="8457"/>
                      <a:pt x="8337" y="8478"/>
                    </a:cubicBezTo>
                    <a:cubicBezTo>
                      <a:pt x="8186" y="8520"/>
                      <a:pt x="8013" y="8567"/>
                      <a:pt x="7793" y="8609"/>
                    </a:cubicBezTo>
                    <a:cubicBezTo>
                      <a:pt x="7332" y="8698"/>
                      <a:pt x="6725" y="8761"/>
                      <a:pt x="6070" y="8829"/>
                    </a:cubicBezTo>
                    <a:cubicBezTo>
                      <a:pt x="5271" y="8881"/>
                      <a:pt x="4405" y="8919"/>
                      <a:pt x="3685" y="8919"/>
                    </a:cubicBezTo>
                    <a:cubicBezTo>
                      <a:pt x="3245" y="8919"/>
                      <a:pt x="2859" y="8905"/>
                      <a:pt x="2577" y="8871"/>
                    </a:cubicBezTo>
                    <a:cubicBezTo>
                      <a:pt x="1833" y="8803"/>
                      <a:pt x="1399" y="8698"/>
                      <a:pt x="1074" y="8368"/>
                    </a:cubicBezTo>
                    <a:cubicBezTo>
                      <a:pt x="744" y="8044"/>
                      <a:pt x="550" y="7494"/>
                      <a:pt x="351" y="6535"/>
                    </a:cubicBezTo>
                    <a:cubicBezTo>
                      <a:pt x="131" y="5598"/>
                      <a:pt x="110" y="4310"/>
                      <a:pt x="199" y="3173"/>
                    </a:cubicBezTo>
                    <a:cubicBezTo>
                      <a:pt x="241" y="2608"/>
                      <a:pt x="330" y="2084"/>
                      <a:pt x="419" y="1649"/>
                    </a:cubicBezTo>
                    <a:cubicBezTo>
                      <a:pt x="503" y="1210"/>
                      <a:pt x="592" y="864"/>
                      <a:pt x="702" y="712"/>
                    </a:cubicBezTo>
                    <a:cubicBezTo>
                      <a:pt x="812" y="513"/>
                      <a:pt x="896" y="382"/>
                      <a:pt x="985" y="293"/>
                    </a:cubicBezTo>
                    <a:cubicBezTo>
                      <a:pt x="1048" y="209"/>
                      <a:pt x="1116" y="162"/>
                      <a:pt x="1205" y="141"/>
                    </a:cubicBezTo>
                    <a:cubicBezTo>
                      <a:pt x="1249" y="129"/>
                      <a:pt x="1304" y="124"/>
                      <a:pt x="1373" y="124"/>
                    </a:cubicBezTo>
                    <a:close/>
                    <a:moveTo>
                      <a:pt x="1411" y="0"/>
                    </a:moveTo>
                    <a:cubicBezTo>
                      <a:pt x="1314" y="0"/>
                      <a:pt x="1233" y="10"/>
                      <a:pt x="1158" y="31"/>
                    </a:cubicBezTo>
                    <a:cubicBezTo>
                      <a:pt x="1048" y="78"/>
                      <a:pt x="964" y="120"/>
                      <a:pt x="896" y="230"/>
                    </a:cubicBezTo>
                    <a:cubicBezTo>
                      <a:pt x="812" y="340"/>
                      <a:pt x="723" y="471"/>
                      <a:pt x="613" y="644"/>
                    </a:cubicBezTo>
                    <a:cubicBezTo>
                      <a:pt x="482" y="843"/>
                      <a:pt x="393" y="1189"/>
                      <a:pt x="288" y="1628"/>
                    </a:cubicBezTo>
                    <a:cubicBezTo>
                      <a:pt x="199" y="2063"/>
                      <a:pt x="131" y="2587"/>
                      <a:pt x="89" y="3152"/>
                    </a:cubicBezTo>
                    <a:cubicBezTo>
                      <a:pt x="0" y="4310"/>
                      <a:pt x="27" y="5598"/>
                      <a:pt x="241" y="6577"/>
                    </a:cubicBezTo>
                    <a:cubicBezTo>
                      <a:pt x="440" y="7541"/>
                      <a:pt x="634" y="8107"/>
                      <a:pt x="985" y="8457"/>
                    </a:cubicBezTo>
                    <a:cubicBezTo>
                      <a:pt x="1336" y="8803"/>
                      <a:pt x="1812" y="8913"/>
                      <a:pt x="2556" y="9002"/>
                    </a:cubicBezTo>
                    <a:cubicBezTo>
                      <a:pt x="2808" y="9023"/>
                      <a:pt x="3136" y="9032"/>
                      <a:pt x="3510" y="9032"/>
                    </a:cubicBezTo>
                    <a:cubicBezTo>
                      <a:pt x="4268" y="9032"/>
                      <a:pt x="5214" y="8994"/>
                      <a:pt x="6091" y="8934"/>
                    </a:cubicBezTo>
                    <a:cubicBezTo>
                      <a:pt x="6745" y="8871"/>
                      <a:pt x="7332" y="8803"/>
                      <a:pt x="7793" y="8719"/>
                    </a:cubicBezTo>
                    <a:cubicBezTo>
                      <a:pt x="8034" y="8672"/>
                      <a:pt x="8228" y="8630"/>
                      <a:pt x="8358" y="8588"/>
                    </a:cubicBezTo>
                    <a:cubicBezTo>
                      <a:pt x="8447" y="8567"/>
                      <a:pt x="8489" y="8520"/>
                      <a:pt x="8536" y="8499"/>
                    </a:cubicBezTo>
                    <a:cubicBezTo>
                      <a:pt x="8578" y="8478"/>
                      <a:pt x="8620" y="8436"/>
                      <a:pt x="8641" y="8389"/>
                    </a:cubicBezTo>
                    <a:cubicBezTo>
                      <a:pt x="8798" y="7934"/>
                      <a:pt x="8840" y="7080"/>
                      <a:pt x="8296" y="5818"/>
                    </a:cubicBezTo>
                    <a:cubicBezTo>
                      <a:pt x="7751" y="4551"/>
                      <a:pt x="7573" y="4137"/>
                      <a:pt x="7620" y="3069"/>
                    </a:cubicBezTo>
                    <a:cubicBezTo>
                      <a:pt x="7641" y="2519"/>
                      <a:pt x="7662" y="1953"/>
                      <a:pt x="7573" y="1471"/>
                    </a:cubicBezTo>
                    <a:cubicBezTo>
                      <a:pt x="7489" y="1016"/>
                      <a:pt x="7248" y="602"/>
                      <a:pt x="6745" y="403"/>
                    </a:cubicBezTo>
                    <a:lnTo>
                      <a:pt x="6725" y="403"/>
                    </a:lnTo>
                    <a:cubicBezTo>
                      <a:pt x="6725" y="403"/>
                      <a:pt x="3341" y="188"/>
                      <a:pt x="2205" y="78"/>
                    </a:cubicBezTo>
                    <a:cubicBezTo>
                      <a:pt x="1834" y="34"/>
                      <a:pt x="1594" y="0"/>
                      <a:pt x="14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/>
              <p:nvPr/>
            </p:nvSpPr>
            <p:spPr>
              <a:xfrm>
                <a:off x="1118998" y="2069770"/>
                <a:ext cx="535379" cy="319388"/>
              </a:xfrm>
              <a:custGeom>
                <a:avLst/>
                <a:gdLst/>
                <a:ahLst/>
                <a:cxnLst/>
                <a:rect l="l" t="t" r="r" b="b"/>
                <a:pathLst>
                  <a:path w="6286" h="3750" extrusionOk="0">
                    <a:moveTo>
                      <a:pt x="1108" y="0"/>
                    </a:moveTo>
                    <a:cubicBezTo>
                      <a:pt x="909" y="0"/>
                      <a:pt x="745" y="32"/>
                      <a:pt x="614" y="118"/>
                    </a:cubicBezTo>
                    <a:cubicBezTo>
                      <a:pt x="310" y="333"/>
                      <a:pt x="90" y="1056"/>
                      <a:pt x="48" y="1380"/>
                    </a:cubicBezTo>
                    <a:cubicBezTo>
                      <a:pt x="1" y="1731"/>
                      <a:pt x="90" y="1951"/>
                      <a:pt x="504" y="2082"/>
                    </a:cubicBezTo>
                    <a:cubicBezTo>
                      <a:pt x="938" y="2234"/>
                      <a:pt x="1902" y="2475"/>
                      <a:pt x="2577" y="2758"/>
                    </a:cubicBezTo>
                    <a:cubicBezTo>
                      <a:pt x="3232" y="3040"/>
                      <a:pt x="3819" y="3475"/>
                      <a:pt x="4128" y="3653"/>
                    </a:cubicBezTo>
                    <a:cubicBezTo>
                      <a:pt x="4243" y="3719"/>
                      <a:pt x="4337" y="3750"/>
                      <a:pt x="4418" y="3750"/>
                    </a:cubicBezTo>
                    <a:cubicBezTo>
                      <a:pt x="4551" y="3750"/>
                      <a:pt x="4651" y="3668"/>
                      <a:pt x="4761" y="3522"/>
                    </a:cubicBezTo>
                    <a:cubicBezTo>
                      <a:pt x="4934" y="3281"/>
                      <a:pt x="5416" y="2669"/>
                      <a:pt x="5850" y="2234"/>
                    </a:cubicBezTo>
                    <a:cubicBezTo>
                      <a:pt x="6285" y="1820"/>
                      <a:pt x="6285" y="1621"/>
                      <a:pt x="6264" y="1380"/>
                    </a:cubicBezTo>
                    <a:cubicBezTo>
                      <a:pt x="6243" y="1118"/>
                      <a:pt x="5678" y="878"/>
                      <a:pt x="5238" y="726"/>
                    </a:cubicBezTo>
                    <a:cubicBezTo>
                      <a:pt x="4824" y="574"/>
                      <a:pt x="3473" y="249"/>
                      <a:pt x="2949" y="118"/>
                    </a:cubicBezTo>
                    <a:cubicBezTo>
                      <a:pt x="2782" y="82"/>
                      <a:pt x="2629" y="69"/>
                      <a:pt x="2499" y="69"/>
                    </a:cubicBezTo>
                    <a:cubicBezTo>
                      <a:pt x="2240" y="69"/>
                      <a:pt x="2075" y="118"/>
                      <a:pt x="2075" y="118"/>
                    </a:cubicBezTo>
                    <a:cubicBezTo>
                      <a:pt x="1691" y="56"/>
                      <a:pt x="1370" y="0"/>
                      <a:pt x="1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>
                <a:off x="1115421" y="2064659"/>
                <a:ext cx="544747" cy="329693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871" extrusionOk="0">
                    <a:moveTo>
                      <a:pt x="1242" y="110"/>
                    </a:moveTo>
                    <a:cubicBezTo>
                      <a:pt x="1462" y="131"/>
                      <a:pt x="1766" y="178"/>
                      <a:pt x="2096" y="241"/>
                    </a:cubicBezTo>
                    <a:lnTo>
                      <a:pt x="2159" y="241"/>
                    </a:lnTo>
                    <a:lnTo>
                      <a:pt x="2159" y="220"/>
                    </a:lnTo>
                    <a:cubicBezTo>
                      <a:pt x="2201" y="220"/>
                      <a:pt x="2333" y="186"/>
                      <a:pt x="2536" y="186"/>
                    </a:cubicBezTo>
                    <a:cubicBezTo>
                      <a:pt x="2662" y="186"/>
                      <a:pt x="2815" y="199"/>
                      <a:pt x="2991" y="241"/>
                    </a:cubicBezTo>
                    <a:cubicBezTo>
                      <a:pt x="3494" y="351"/>
                      <a:pt x="4866" y="676"/>
                      <a:pt x="5259" y="833"/>
                    </a:cubicBezTo>
                    <a:cubicBezTo>
                      <a:pt x="5479" y="917"/>
                      <a:pt x="5720" y="1027"/>
                      <a:pt x="5913" y="1116"/>
                    </a:cubicBezTo>
                    <a:cubicBezTo>
                      <a:pt x="6023" y="1178"/>
                      <a:pt x="6112" y="1226"/>
                      <a:pt x="6154" y="1288"/>
                    </a:cubicBezTo>
                    <a:cubicBezTo>
                      <a:pt x="6217" y="1330"/>
                      <a:pt x="6243" y="1398"/>
                      <a:pt x="6264" y="1440"/>
                    </a:cubicBezTo>
                    <a:cubicBezTo>
                      <a:pt x="6264" y="1571"/>
                      <a:pt x="6264" y="1660"/>
                      <a:pt x="6217" y="1770"/>
                    </a:cubicBezTo>
                    <a:cubicBezTo>
                      <a:pt x="6175" y="1901"/>
                      <a:pt x="6065" y="2053"/>
                      <a:pt x="5851" y="2273"/>
                    </a:cubicBezTo>
                    <a:cubicBezTo>
                      <a:pt x="5411" y="2708"/>
                      <a:pt x="4934" y="3320"/>
                      <a:pt x="4756" y="3556"/>
                    </a:cubicBezTo>
                    <a:cubicBezTo>
                      <a:pt x="4672" y="3666"/>
                      <a:pt x="4604" y="3734"/>
                      <a:pt x="4515" y="3755"/>
                    </a:cubicBezTo>
                    <a:cubicBezTo>
                      <a:pt x="4496" y="3760"/>
                      <a:pt x="4476" y="3763"/>
                      <a:pt x="4455" y="3763"/>
                    </a:cubicBezTo>
                    <a:cubicBezTo>
                      <a:pt x="4386" y="3763"/>
                      <a:pt x="4307" y="3734"/>
                      <a:pt x="4190" y="3666"/>
                    </a:cubicBezTo>
                    <a:cubicBezTo>
                      <a:pt x="3908" y="3493"/>
                      <a:pt x="3316" y="3059"/>
                      <a:pt x="2640" y="2771"/>
                    </a:cubicBezTo>
                    <a:cubicBezTo>
                      <a:pt x="1965" y="2488"/>
                      <a:pt x="980" y="2226"/>
                      <a:pt x="567" y="2095"/>
                    </a:cubicBezTo>
                    <a:cubicBezTo>
                      <a:pt x="373" y="2032"/>
                      <a:pt x="263" y="1943"/>
                      <a:pt x="195" y="1833"/>
                    </a:cubicBezTo>
                    <a:cubicBezTo>
                      <a:pt x="132" y="1749"/>
                      <a:pt x="132" y="1618"/>
                      <a:pt x="153" y="1461"/>
                    </a:cubicBezTo>
                    <a:cubicBezTo>
                      <a:pt x="174" y="1288"/>
                      <a:pt x="242" y="1027"/>
                      <a:pt x="326" y="786"/>
                    </a:cubicBezTo>
                    <a:cubicBezTo>
                      <a:pt x="415" y="545"/>
                      <a:pt x="546" y="330"/>
                      <a:pt x="677" y="241"/>
                    </a:cubicBezTo>
                    <a:cubicBezTo>
                      <a:pt x="807" y="131"/>
                      <a:pt x="1006" y="110"/>
                      <a:pt x="1242" y="110"/>
                    </a:cubicBezTo>
                    <a:close/>
                    <a:moveTo>
                      <a:pt x="1242" y="0"/>
                    </a:moveTo>
                    <a:cubicBezTo>
                      <a:pt x="980" y="0"/>
                      <a:pt x="786" y="21"/>
                      <a:pt x="614" y="131"/>
                    </a:cubicBezTo>
                    <a:cubicBezTo>
                      <a:pt x="436" y="262"/>
                      <a:pt x="305" y="503"/>
                      <a:pt x="221" y="744"/>
                    </a:cubicBezTo>
                    <a:cubicBezTo>
                      <a:pt x="132" y="1006"/>
                      <a:pt x="64" y="1268"/>
                      <a:pt x="43" y="1440"/>
                    </a:cubicBezTo>
                    <a:cubicBezTo>
                      <a:pt x="1" y="1618"/>
                      <a:pt x="22" y="1770"/>
                      <a:pt x="111" y="1901"/>
                    </a:cubicBezTo>
                    <a:cubicBezTo>
                      <a:pt x="174" y="2032"/>
                      <a:pt x="326" y="2116"/>
                      <a:pt x="546" y="2205"/>
                    </a:cubicBezTo>
                    <a:cubicBezTo>
                      <a:pt x="959" y="2336"/>
                      <a:pt x="1944" y="2598"/>
                      <a:pt x="2598" y="2880"/>
                    </a:cubicBezTo>
                    <a:cubicBezTo>
                      <a:pt x="3253" y="3142"/>
                      <a:pt x="3819" y="3582"/>
                      <a:pt x="4122" y="3755"/>
                    </a:cubicBezTo>
                    <a:cubicBezTo>
                      <a:pt x="4270" y="3829"/>
                      <a:pt x="4385" y="3870"/>
                      <a:pt x="4483" y="3870"/>
                    </a:cubicBezTo>
                    <a:cubicBezTo>
                      <a:pt x="4503" y="3870"/>
                      <a:pt x="4523" y="3869"/>
                      <a:pt x="4541" y="3865"/>
                    </a:cubicBezTo>
                    <a:cubicBezTo>
                      <a:pt x="4672" y="3844"/>
                      <a:pt x="4756" y="3755"/>
                      <a:pt x="4845" y="3624"/>
                    </a:cubicBezTo>
                    <a:cubicBezTo>
                      <a:pt x="5018" y="3383"/>
                      <a:pt x="5500" y="2771"/>
                      <a:pt x="5934" y="2336"/>
                    </a:cubicBezTo>
                    <a:cubicBezTo>
                      <a:pt x="6154" y="2116"/>
                      <a:pt x="6264" y="1964"/>
                      <a:pt x="6327" y="1812"/>
                    </a:cubicBezTo>
                    <a:cubicBezTo>
                      <a:pt x="6395" y="1681"/>
                      <a:pt x="6374" y="1550"/>
                      <a:pt x="6374" y="1419"/>
                    </a:cubicBezTo>
                    <a:cubicBezTo>
                      <a:pt x="6348" y="1330"/>
                      <a:pt x="6306" y="1268"/>
                      <a:pt x="6243" y="1199"/>
                    </a:cubicBezTo>
                    <a:cubicBezTo>
                      <a:pt x="6175" y="1137"/>
                      <a:pt x="6086" y="1069"/>
                      <a:pt x="5981" y="1027"/>
                    </a:cubicBezTo>
                    <a:cubicBezTo>
                      <a:pt x="5782" y="917"/>
                      <a:pt x="5521" y="807"/>
                      <a:pt x="5301" y="744"/>
                    </a:cubicBezTo>
                    <a:cubicBezTo>
                      <a:pt x="4866" y="571"/>
                      <a:pt x="3536" y="241"/>
                      <a:pt x="3012" y="131"/>
                    </a:cubicBezTo>
                    <a:cubicBezTo>
                      <a:pt x="2817" y="82"/>
                      <a:pt x="2645" y="67"/>
                      <a:pt x="2506" y="67"/>
                    </a:cubicBezTo>
                    <a:cubicBezTo>
                      <a:pt x="2273" y="67"/>
                      <a:pt x="2130" y="110"/>
                      <a:pt x="2117" y="110"/>
                    </a:cubicBezTo>
                    <a:cubicBezTo>
                      <a:pt x="1766" y="68"/>
                      <a:pt x="1483" y="21"/>
                      <a:pt x="1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3"/>
              <p:cNvSpPr/>
              <p:nvPr/>
            </p:nvSpPr>
            <p:spPr>
              <a:xfrm>
                <a:off x="1225204" y="2086974"/>
                <a:ext cx="343916" cy="234217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2750" extrusionOk="0">
                    <a:moveTo>
                      <a:pt x="1440" y="0"/>
                    </a:moveTo>
                    <a:cubicBezTo>
                      <a:pt x="1440" y="0"/>
                      <a:pt x="807" y="89"/>
                      <a:pt x="435" y="110"/>
                    </a:cubicBezTo>
                    <a:cubicBezTo>
                      <a:pt x="84" y="152"/>
                      <a:pt x="0" y="262"/>
                      <a:pt x="173" y="503"/>
                    </a:cubicBezTo>
                    <a:cubicBezTo>
                      <a:pt x="325" y="765"/>
                      <a:pt x="566" y="875"/>
                      <a:pt x="1131" y="1267"/>
                    </a:cubicBezTo>
                    <a:cubicBezTo>
                      <a:pt x="1681" y="1660"/>
                      <a:pt x="2812" y="2467"/>
                      <a:pt x="2901" y="2577"/>
                    </a:cubicBezTo>
                    <a:cubicBezTo>
                      <a:pt x="2991" y="2687"/>
                      <a:pt x="3032" y="2749"/>
                      <a:pt x="3032" y="2749"/>
                    </a:cubicBezTo>
                    <a:cubicBezTo>
                      <a:pt x="3032" y="2749"/>
                      <a:pt x="3666" y="1964"/>
                      <a:pt x="3860" y="1550"/>
                    </a:cubicBezTo>
                    <a:cubicBezTo>
                      <a:pt x="4038" y="1115"/>
                      <a:pt x="3970" y="896"/>
                      <a:pt x="3776" y="765"/>
                    </a:cubicBezTo>
                    <a:cubicBezTo>
                      <a:pt x="3577" y="634"/>
                      <a:pt x="2551" y="283"/>
                      <a:pt x="2116" y="131"/>
                    </a:cubicBezTo>
                    <a:cubicBezTo>
                      <a:pt x="1681" y="0"/>
                      <a:pt x="1440" y="0"/>
                      <a:pt x="14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3"/>
              <p:cNvSpPr/>
              <p:nvPr/>
            </p:nvSpPr>
            <p:spPr>
              <a:xfrm>
                <a:off x="1226993" y="2081608"/>
                <a:ext cx="342128" cy="247163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2902" extrusionOk="0">
                    <a:moveTo>
                      <a:pt x="1419" y="110"/>
                    </a:moveTo>
                    <a:cubicBezTo>
                      <a:pt x="1440" y="110"/>
                      <a:pt x="1660" y="110"/>
                      <a:pt x="2074" y="262"/>
                    </a:cubicBezTo>
                    <a:cubicBezTo>
                      <a:pt x="2289" y="325"/>
                      <a:pt x="2661" y="456"/>
                      <a:pt x="2990" y="566"/>
                    </a:cubicBezTo>
                    <a:cubicBezTo>
                      <a:pt x="3163" y="634"/>
                      <a:pt x="3315" y="697"/>
                      <a:pt x="3446" y="739"/>
                    </a:cubicBezTo>
                    <a:cubicBezTo>
                      <a:pt x="3577" y="807"/>
                      <a:pt x="3687" y="849"/>
                      <a:pt x="3708" y="870"/>
                    </a:cubicBezTo>
                    <a:cubicBezTo>
                      <a:pt x="3818" y="938"/>
                      <a:pt x="3860" y="1000"/>
                      <a:pt x="3886" y="1110"/>
                    </a:cubicBezTo>
                    <a:cubicBezTo>
                      <a:pt x="3907" y="1220"/>
                      <a:pt x="3886" y="1372"/>
                      <a:pt x="3797" y="1571"/>
                    </a:cubicBezTo>
                    <a:cubicBezTo>
                      <a:pt x="3687" y="1786"/>
                      <a:pt x="3493" y="2074"/>
                      <a:pt x="3315" y="2336"/>
                    </a:cubicBezTo>
                    <a:cubicBezTo>
                      <a:pt x="3163" y="2551"/>
                      <a:pt x="3053" y="2681"/>
                      <a:pt x="3011" y="2702"/>
                    </a:cubicBezTo>
                    <a:cubicBezTo>
                      <a:pt x="2990" y="2681"/>
                      <a:pt x="2990" y="2681"/>
                      <a:pt x="2922" y="2598"/>
                    </a:cubicBezTo>
                    <a:cubicBezTo>
                      <a:pt x="2901" y="2572"/>
                      <a:pt x="2880" y="2551"/>
                      <a:pt x="2839" y="2530"/>
                    </a:cubicBezTo>
                    <a:cubicBezTo>
                      <a:pt x="2791" y="2488"/>
                      <a:pt x="2750" y="2441"/>
                      <a:pt x="2681" y="2399"/>
                    </a:cubicBezTo>
                    <a:cubicBezTo>
                      <a:pt x="2551" y="2310"/>
                      <a:pt x="2378" y="2179"/>
                      <a:pt x="2205" y="2048"/>
                    </a:cubicBezTo>
                    <a:cubicBezTo>
                      <a:pt x="1833" y="1786"/>
                      <a:pt x="1419" y="1482"/>
                      <a:pt x="1137" y="1288"/>
                    </a:cubicBezTo>
                    <a:cubicBezTo>
                      <a:pt x="587" y="896"/>
                      <a:pt x="351" y="786"/>
                      <a:pt x="194" y="545"/>
                    </a:cubicBezTo>
                    <a:cubicBezTo>
                      <a:pt x="152" y="477"/>
                      <a:pt x="131" y="435"/>
                      <a:pt x="110" y="393"/>
                    </a:cubicBezTo>
                    <a:cubicBezTo>
                      <a:pt x="110" y="372"/>
                      <a:pt x="110" y="346"/>
                      <a:pt x="131" y="325"/>
                    </a:cubicBezTo>
                    <a:cubicBezTo>
                      <a:pt x="152" y="304"/>
                      <a:pt x="262" y="262"/>
                      <a:pt x="435" y="241"/>
                    </a:cubicBezTo>
                    <a:cubicBezTo>
                      <a:pt x="786" y="194"/>
                      <a:pt x="1419" y="110"/>
                      <a:pt x="1419" y="110"/>
                    </a:cubicBezTo>
                    <a:close/>
                    <a:moveTo>
                      <a:pt x="1419" y="0"/>
                    </a:moveTo>
                    <a:cubicBezTo>
                      <a:pt x="1419" y="0"/>
                      <a:pt x="786" y="84"/>
                      <a:pt x="414" y="131"/>
                    </a:cubicBezTo>
                    <a:cubicBezTo>
                      <a:pt x="241" y="131"/>
                      <a:pt x="110" y="173"/>
                      <a:pt x="42" y="262"/>
                    </a:cubicBezTo>
                    <a:cubicBezTo>
                      <a:pt x="0" y="304"/>
                      <a:pt x="0" y="372"/>
                      <a:pt x="0" y="435"/>
                    </a:cubicBezTo>
                    <a:cubicBezTo>
                      <a:pt x="21" y="477"/>
                      <a:pt x="42" y="545"/>
                      <a:pt x="89" y="608"/>
                    </a:cubicBezTo>
                    <a:cubicBezTo>
                      <a:pt x="283" y="870"/>
                      <a:pt x="524" y="979"/>
                      <a:pt x="1069" y="1372"/>
                    </a:cubicBezTo>
                    <a:cubicBezTo>
                      <a:pt x="1351" y="1571"/>
                      <a:pt x="1765" y="1875"/>
                      <a:pt x="2137" y="2137"/>
                    </a:cubicBezTo>
                    <a:cubicBezTo>
                      <a:pt x="2315" y="2268"/>
                      <a:pt x="2488" y="2399"/>
                      <a:pt x="2619" y="2488"/>
                    </a:cubicBezTo>
                    <a:cubicBezTo>
                      <a:pt x="2661" y="2551"/>
                      <a:pt x="2729" y="2572"/>
                      <a:pt x="2770" y="2619"/>
                    </a:cubicBezTo>
                    <a:cubicBezTo>
                      <a:pt x="2812" y="2640"/>
                      <a:pt x="2839" y="2681"/>
                      <a:pt x="2839" y="2681"/>
                    </a:cubicBezTo>
                    <a:cubicBezTo>
                      <a:pt x="2922" y="2791"/>
                      <a:pt x="2970" y="2833"/>
                      <a:pt x="2970" y="2833"/>
                    </a:cubicBezTo>
                    <a:lnTo>
                      <a:pt x="3011" y="2901"/>
                    </a:lnTo>
                    <a:lnTo>
                      <a:pt x="3053" y="2833"/>
                    </a:lnTo>
                    <a:cubicBezTo>
                      <a:pt x="3053" y="2833"/>
                      <a:pt x="3231" y="2640"/>
                      <a:pt x="3404" y="2399"/>
                    </a:cubicBezTo>
                    <a:cubicBezTo>
                      <a:pt x="3577" y="2137"/>
                      <a:pt x="3797" y="1854"/>
                      <a:pt x="3886" y="1634"/>
                    </a:cubicBezTo>
                    <a:cubicBezTo>
                      <a:pt x="3991" y="1419"/>
                      <a:pt x="4017" y="1241"/>
                      <a:pt x="3991" y="1089"/>
                    </a:cubicBezTo>
                    <a:cubicBezTo>
                      <a:pt x="3970" y="959"/>
                      <a:pt x="3886" y="849"/>
                      <a:pt x="3776" y="786"/>
                    </a:cubicBezTo>
                    <a:cubicBezTo>
                      <a:pt x="3729" y="739"/>
                      <a:pt x="3624" y="697"/>
                      <a:pt x="3493" y="634"/>
                    </a:cubicBezTo>
                    <a:cubicBezTo>
                      <a:pt x="3362" y="587"/>
                      <a:pt x="3205" y="524"/>
                      <a:pt x="3032" y="456"/>
                    </a:cubicBezTo>
                    <a:cubicBezTo>
                      <a:pt x="2708" y="346"/>
                      <a:pt x="2336" y="215"/>
                      <a:pt x="2116" y="152"/>
                    </a:cubicBezTo>
                    <a:cubicBezTo>
                      <a:pt x="1681" y="0"/>
                      <a:pt x="1419" y="0"/>
                      <a:pt x="141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>
                <a:off x="1351424" y="2215408"/>
                <a:ext cx="186096" cy="105781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124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66" y="414"/>
                      <a:pt x="1351" y="980"/>
                      <a:pt x="1419" y="1069"/>
                    </a:cubicBezTo>
                    <a:cubicBezTo>
                      <a:pt x="1509" y="1179"/>
                      <a:pt x="1550" y="1241"/>
                      <a:pt x="1550" y="1241"/>
                    </a:cubicBezTo>
                    <a:cubicBezTo>
                      <a:pt x="1550" y="1241"/>
                      <a:pt x="1922" y="786"/>
                      <a:pt x="2184" y="372"/>
                    </a:cubicBezTo>
                    <a:cubicBezTo>
                      <a:pt x="2032" y="325"/>
                      <a:pt x="1854" y="283"/>
                      <a:pt x="1639" y="215"/>
                    </a:cubicBezTo>
                    <a:cubicBezTo>
                      <a:pt x="1179" y="110"/>
                      <a:pt x="482" y="42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3"/>
              <p:cNvSpPr/>
              <p:nvPr/>
            </p:nvSpPr>
            <p:spPr>
              <a:xfrm>
                <a:off x="1332687" y="2209617"/>
                <a:ext cx="211903" cy="119153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399" extrusionOk="0">
                    <a:moveTo>
                      <a:pt x="419" y="152"/>
                    </a:moveTo>
                    <a:cubicBezTo>
                      <a:pt x="875" y="199"/>
                      <a:pt x="1440" y="262"/>
                      <a:pt x="1859" y="351"/>
                    </a:cubicBezTo>
                    <a:cubicBezTo>
                      <a:pt x="2032" y="393"/>
                      <a:pt x="2184" y="440"/>
                      <a:pt x="2315" y="482"/>
                    </a:cubicBezTo>
                    <a:cubicBezTo>
                      <a:pt x="2074" y="833"/>
                      <a:pt x="1812" y="1158"/>
                      <a:pt x="1770" y="1199"/>
                    </a:cubicBezTo>
                    <a:cubicBezTo>
                      <a:pt x="1749" y="1178"/>
                      <a:pt x="1749" y="1178"/>
                      <a:pt x="1681" y="1095"/>
                    </a:cubicBezTo>
                    <a:cubicBezTo>
                      <a:pt x="1660" y="1069"/>
                      <a:pt x="1598" y="1027"/>
                      <a:pt x="1509" y="938"/>
                    </a:cubicBezTo>
                    <a:cubicBezTo>
                      <a:pt x="1399" y="875"/>
                      <a:pt x="1289" y="786"/>
                      <a:pt x="1158" y="676"/>
                    </a:cubicBezTo>
                    <a:cubicBezTo>
                      <a:pt x="917" y="524"/>
                      <a:pt x="655" y="330"/>
                      <a:pt x="419" y="152"/>
                    </a:cubicBezTo>
                    <a:close/>
                    <a:moveTo>
                      <a:pt x="0" y="0"/>
                    </a:moveTo>
                    <a:lnTo>
                      <a:pt x="178" y="131"/>
                    </a:lnTo>
                    <a:cubicBezTo>
                      <a:pt x="461" y="330"/>
                      <a:pt x="812" y="571"/>
                      <a:pt x="1074" y="786"/>
                    </a:cubicBezTo>
                    <a:cubicBezTo>
                      <a:pt x="1226" y="875"/>
                      <a:pt x="1336" y="964"/>
                      <a:pt x="1440" y="1048"/>
                    </a:cubicBezTo>
                    <a:cubicBezTo>
                      <a:pt x="1529" y="1116"/>
                      <a:pt x="1598" y="1158"/>
                      <a:pt x="1598" y="1178"/>
                    </a:cubicBezTo>
                    <a:cubicBezTo>
                      <a:pt x="1681" y="1288"/>
                      <a:pt x="1729" y="1330"/>
                      <a:pt x="1729" y="1330"/>
                    </a:cubicBezTo>
                    <a:lnTo>
                      <a:pt x="1770" y="1398"/>
                    </a:lnTo>
                    <a:lnTo>
                      <a:pt x="1812" y="1330"/>
                    </a:lnTo>
                    <a:cubicBezTo>
                      <a:pt x="1812" y="1330"/>
                      <a:pt x="2184" y="875"/>
                      <a:pt x="2446" y="482"/>
                    </a:cubicBezTo>
                    <a:lnTo>
                      <a:pt x="2488" y="414"/>
                    </a:lnTo>
                    <a:lnTo>
                      <a:pt x="2425" y="393"/>
                    </a:lnTo>
                    <a:cubicBezTo>
                      <a:pt x="2273" y="351"/>
                      <a:pt x="2095" y="283"/>
                      <a:pt x="1880" y="241"/>
                    </a:cubicBezTo>
                    <a:cubicBezTo>
                      <a:pt x="1399" y="131"/>
                      <a:pt x="723" y="68"/>
                      <a:pt x="220" y="2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>
                <a:off x="1288059" y="2086974"/>
                <a:ext cx="200831" cy="181582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132" extrusionOk="0">
                    <a:moveTo>
                      <a:pt x="702" y="0"/>
                    </a:moveTo>
                    <a:cubicBezTo>
                      <a:pt x="592" y="199"/>
                      <a:pt x="352" y="634"/>
                      <a:pt x="200" y="833"/>
                    </a:cubicBezTo>
                    <a:cubicBezTo>
                      <a:pt x="132" y="937"/>
                      <a:pt x="69" y="985"/>
                      <a:pt x="1" y="1006"/>
                    </a:cubicBezTo>
                    <a:cubicBezTo>
                      <a:pt x="111" y="1068"/>
                      <a:pt x="242" y="1157"/>
                      <a:pt x="393" y="1267"/>
                    </a:cubicBezTo>
                    <a:cubicBezTo>
                      <a:pt x="681" y="1487"/>
                      <a:pt x="1158" y="1812"/>
                      <a:pt x="1551" y="2095"/>
                    </a:cubicBezTo>
                    <a:cubicBezTo>
                      <a:pt x="1572" y="2095"/>
                      <a:pt x="1598" y="2116"/>
                      <a:pt x="1619" y="2116"/>
                    </a:cubicBezTo>
                    <a:cubicBezTo>
                      <a:pt x="1702" y="2127"/>
                      <a:pt x="1777" y="2132"/>
                      <a:pt x="1845" y="2132"/>
                    </a:cubicBezTo>
                    <a:cubicBezTo>
                      <a:pt x="2193" y="2132"/>
                      <a:pt x="2357" y="2011"/>
                      <a:pt x="2357" y="2011"/>
                    </a:cubicBezTo>
                    <a:cubicBezTo>
                      <a:pt x="2357" y="2011"/>
                      <a:pt x="2122" y="1660"/>
                      <a:pt x="2095" y="1440"/>
                    </a:cubicBezTo>
                    <a:cubicBezTo>
                      <a:pt x="2074" y="1246"/>
                      <a:pt x="2095" y="1136"/>
                      <a:pt x="2315" y="723"/>
                    </a:cubicBezTo>
                    <a:lnTo>
                      <a:pt x="2294" y="702"/>
                    </a:lnTo>
                    <a:cubicBezTo>
                      <a:pt x="2294" y="702"/>
                      <a:pt x="1902" y="524"/>
                      <a:pt x="1467" y="330"/>
                    </a:cubicBezTo>
                    <a:cubicBezTo>
                      <a:pt x="1247" y="241"/>
                      <a:pt x="1074" y="110"/>
                      <a:pt x="943" y="21"/>
                    </a:cubicBezTo>
                    <a:cubicBezTo>
                      <a:pt x="786" y="0"/>
                      <a:pt x="702" y="0"/>
                      <a:pt x="702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>
                <a:off x="1279116" y="2081608"/>
                <a:ext cx="217354" cy="191547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249" extrusionOk="0">
                    <a:moveTo>
                      <a:pt x="828" y="110"/>
                    </a:moveTo>
                    <a:cubicBezTo>
                      <a:pt x="828" y="110"/>
                      <a:pt x="891" y="110"/>
                      <a:pt x="1022" y="131"/>
                    </a:cubicBezTo>
                    <a:cubicBezTo>
                      <a:pt x="1153" y="241"/>
                      <a:pt x="1331" y="346"/>
                      <a:pt x="1546" y="435"/>
                    </a:cubicBezTo>
                    <a:cubicBezTo>
                      <a:pt x="1965" y="634"/>
                      <a:pt x="2358" y="807"/>
                      <a:pt x="2358" y="807"/>
                    </a:cubicBezTo>
                    <a:cubicBezTo>
                      <a:pt x="2268" y="979"/>
                      <a:pt x="2200" y="1110"/>
                      <a:pt x="2158" y="1220"/>
                    </a:cubicBezTo>
                    <a:cubicBezTo>
                      <a:pt x="2138" y="1330"/>
                      <a:pt x="2138" y="1419"/>
                      <a:pt x="2158" y="1503"/>
                    </a:cubicBezTo>
                    <a:cubicBezTo>
                      <a:pt x="2158" y="1634"/>
                      <a:pt x="2227" y="1765"/>
                      <a:pt x="2289" y="1896"/>
                    </a:cubicBezTo>
                    <a:cubicBezTo>
                      <a:pt x="2331" y="1985"/>
                      <a:pt x="2358" y="2006"/>
                      <a:pt x="2378" y="2048"/>
                    </a:cubicBezTo>
                    <a:cubicBezTo>
                      <a:pt x="2358" y="2048"/>
                      <a:pt x="2358" y="2074"/>
                      <a:pt x="2268" y="2095"/>
                    </a:cubicBezTo>
                    <a:cubicBezTo>
                      <a:pt x="2193" y="2109"/>
                      <a:pt x="2087" y="2134"/>
                      <a:pt x="1943" y="2134"/>
                    </a:cubicBezTo>
                    <a:cubicBezTo>
                      <a:pt x="1878" y="2134"/>
                      <a:pt x="1805" y="2129"/>
                      <a:pt x="1724" y="2116"/>
                    </a:cubicBezTo>
                    <a:lnTo>
                      <a:pt x="1677" y="2116"/>
                    </a:lnTo>
                    <a:cubicBezTo>
                      <a:pt x="1284" y="1833"/>
                      <a:pt x="828" y="1503"/>
                      <a:pt x="525" y="1288"/>
                    </a:cubicBezTo>
                    <a:cubicBezTo>
                      <a:pt x="415" y="1199"/>
                      <a:pt x="305" y="1131"/>
                      <a:pt x="216" y="1069"/>
                    </a:cubicBezTo>
                    <a:cubicBezTo>
                      <a:pt x="263" y="1048"/>
                      <a:pt x="305" y="1000"/>
                      <a:pt x="347" y="938"/>
                    </a:cubicBezTo>
                    <a:cubicBezTo>
                      <a:pt x="498" y="718"/>
                      <a:pt x="718" y="325"/>
                      <a:pt x="828" y="110"/>
                    </a:cubicBezTo>
                    <a:close/>
                    <a:moveTo>
                      <a:pt x="786" y="0"/>
                    </a:moveTo>
                    <a:lnTo>
                      <a:pt x="760" y="21"/>
                    </a:lnTo>
                    <a:lnTo>
                      <a:pt x="739" y="42"/>
                    </a:lnTo>
                    <a:cubicBezTo>
                      <a:pt x="629" y="241"/>
                      <a:pt x="415" y="655"/>
                      <a:pt x="263" y="870"/>
                    </a:cubicBezTo>
                    <a:cubicBezTo>
                      <a:pt x="195" y="959"/>
                      <a:pt x="153" y="1000"/>
                      <a:pt x="85" y="1027"/>
                    </a:cubicBezTo>
                    <a:lnTo>
                      <a:pt x="1" y="1048"/>
                    </a:lnTo>
                    <a:lnTo>
                      <a:pt x="85" y="1110"/>
                    </a:lnTo>
                    <a:cubicBezTo>
                      <a:pt x="195" y="1199"/>
                      <a:pt x="305" y="1262"/>
                      <a:pt x="457" y="1372"/>
                    </a:cubicBezTo>
                    <a:cubicBezTo>
                      <a:pt x="760" y="1592"/>
                      <a:pt x="1221" y="1917"/>
                      <a:pt x="1614" y="2205"/>
                    </a:cubicBezTo>
                    <a:lnTo>
                      <a:pt x="1635" y="2226"/>
                    </a:lnTo>
                    <a:lnTo>
                      <a:pt x="1724" y="2226"/>
                    </a:lnTo>
                    <a:cubicBezTo>
                      <a:pt x="1824" y="2242"/>
                      <a:pt x="1914" y="2249"/>
                      <a:pt x="1993" y="2249"/>
                    </a:cubicBezTo>
                    <a:cubicBezTo>
                      <a:pt x="2121" y="2249"/>
                      <a:pt x="2221" y="2231"/>
                      <a:pt x="2289" y="2205"/>
                    </a:cubicBezTo>
                    <a:cubicBezTo>
                      <a:pt x="2420" y="2158"/>
                      <a:pt x="2509" y="2116"/>
                      <a:pt x="2509" y="2116"/>
                    </a:cubicBezTo>
                    <a:lnTo>
                      <a:pt x="2551" y="2074"/>
                    </a:lnTo>
                    <a:lnTo>
                      <a:pt x="2509" y="2027"/>
                    </a:lnTo>
                    <a:cubicBezTo>
                      <a:pt x="2509" y="2027"/>
                      <a:pt x="2462" y="1943"/>
                      <a:pt x="2399" y="1833"/>
                    </a:cubicBezTo>
                    <a:cubicBezTo>
                      <a:pt x="2331" y="1723"/>
                      <a:pt x="2268" y="1592"/>
                      <a:pt x="2268" y="1503"/>
                    </a:cubicBezTo>
                    <a:cubicBezTo>
                      <a:pt x="2248" y="1393"/>
                      <a:pt x="2248" y="1330"/>
                      <a:pt x="2268" y="1241"/>
                    </a:cubicBezTo>
                    <a:cubicBezTo>
                      <a:pt x="2310" y="1158"/>
                      <a:pt x="2358" y="1027"/>
                      <a:pt x="2488" y="828"/>
                    </a:cubicBezTo>
                    <a:lnTo>
                      <a:pt x="2509" y="765"/>
                    </a:lnTo>
                    <a:lnTo>
                      <a:pt x="2420" y="718"/>
                    </a:lnTo>
                    <a:cubicBezTo>
                      <a:pt x="2420" y="718"/>
                      <a:pt x="2028" y="524"/>
                      <a:pt x="1593" y="346"/>
                    </a:cubicBezTo>
                    <a:cubicBezTo>
                      <a:pt x="1373" y="241"/>
                      <a:pt x="1200" y="131"/>
                      <a:pt x="1069" y="42"/>
                    </a:cubicBezTo>
                    <a:lnTo>
                      <a:pt x="1069" y="21"/>
                    </a:lnTo>
                    <a:lnTo>
                      <a:pt x="1048" y="21"/>
                    </a:lnTo>
                    <a:cubicBezTo>
                      <a:pt x="891" y="0"/>
                      <a:pt x="807" y="0"/>
                      <a:pt x="8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3"/>
              <p:cNvSpPr/>
              <p:nvPr/>
            </p:nvSpPr>
            <p:spPr>
              <a:xfrm>
                <a:off x="1371950" y="2671742"/>
                <a:ext cx="377388" cy="253381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2975" extrusionOk="0">
                    <a:moveTo>
                      <a:pt x="3510" y="1"/>
                    </a:moveTo>
                    <a:cubicBezTo>
                      <a:pt x="3444" y="1"/>
                      <a:pt x="3372" y="4"/>
                      <a:pt x="3294" y="10"/>
                    </a:cubicBezTo>
                    <a:lnTo>
                      <a:pt x="3231" y="10"/>
                    </a:lnTo>
                    <a:cubicBezTo>
                      <a:pt x="3231" y="10"/>
                      <a:pt x="2074" y="293"/>
                      <a:pt x="1268" y="382"/>
                    </a:cubicBezTo>
                    <a:cubicBezTo>
                      <a:pt x="1092" y="400"/>
                      <a:pt x="945" y="405"/>
                      <a:pt x="822" y="405"/>
                    </a:cubicBezTo>
                    <a:cubicBezTo>
                      <a:pt x="660" y="405"/>
                      <a:pt x="538" y="396"/>
                      <a:pt x="444" y="396"/>
                    </a:cubicBezTo>
                    <a:cubicBezTo>
                      <a:pt x="278" y="396"/>
                      <a:pt x="197" y="424"/>
                      <a:pt x="131" y="576"/>
                    </a:cubicBezTo>
                    <a:cubicBezTo>
                      <a:pt x="0" y="858"/>
                      <a:pt x="152" y="1429"/>
                      <a:pt x="173" y="2168"/>
                    </a:cubicBezTo>
                    <a:cubicBezTo>
                      <a:pt x="194" y="2911"/>
                      <a:pt x="393" y="2974"/>
                      <a:pt x="896" y="2974"/>
                    </a:cubicBezTo>
                    <a:cubicBezTo>
                      <a:pt x="1398" y="2974"/>
                      <a:pt x="3928" y="2780"/>
                      <a:pt x="4190" y="2560"/>
                    </a:cubicBezTo>
                    <a:cubicBezTo>
                      <a:pt x="4431" y="2367"/>
                      <a:pt x="4169" y="1450"/>
                      <a:pt x="4148" y="775"/>
                    </a:cubicBezTo>
                    <a:cubicBezTo>
                      <a:pt x="4125" y="162"/>
                      <a:pt x="3959" y="1"/>
                      <a:pt x="3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>
                <a:off x="1371950" y="2666206"/>
                <a:ext cx="369808" cy="263516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3094" extrusionOk="0">
                    <a:moveTo>
                      <a:pt x="3481" y="110"/>
                    </a:moveTo>
                    <a:cubicBezTo>
                      <a:pt x="3682" y="110"/>
                      <a:pt x="3821" y="141"/>
                      <a:pt x="3907" y="227"/>
                    </a:cubicBezTo>
                    <a:cubicBezTo>
                      <a:pt x="4017" y="316"/>
                      <a:pt x="4080" y="489"/>
                      <a:pt x="4080" y="840"/>
                    </a:cubicBezTo>
                    <a:cubicBezTo>
                      <a:pt x="4080" y="1185"/>
                      <a:pt x="4169" y="1578"/>
                      <a:pt x="4211" y="1908"/>
                    </a:cubicBezTo>
                    <a:cubicBezTo>
                      <a:pt x="4232" y="2081"/>
                      <a:pt x="4232" y="2233"/>
                      <a:pt x="4232" y="2364"/>
                    </a:cubicBezTo>
                    <a:cubicBezTo>
                      <a:pt x="4211" y="2474"/>
                      <a:pt x="4190" y="2563"/>
                      <a:pt x="4148" y="2584"/>
                    </a:cubicBezTo>
                    <a:cubicBezTo>
                      <a:pt x="4122" y="2605"/>
                      <a:pt x="4059" y="2625"/>
                      <a:pt x="3970" y="2646"/>
                    </a:cubicBezTo>
                    <a:cubicBezTo>
                      <a:pt x="3886" y="2694"/>
                      <a:pt x="3776" y="2715"/>
                      <a:pt x="3624" y="2735"/>
                    </a:cubicBezTo>
                    <a:cubicBezTo>
                      <a:pt x="3336" y="2777"/>
                      <a:pt x="2990" y="2824"/>
                      <a:pt x="2640" y="2866"/>
                    </a:cubicBezTo>
                    <a:cubicBezTo>
                      <a:pt x="1896" y="2934"/>
                      <a:pt x="1137" y="2976"/>
                      <a:pt x="896" y="2976"/>
                    </a:cubicBezTo>
                    <a:cubicBezTo>
                      <a:pt x="634" y="2976"/>
                      <a:pt x="482" y="2955"/>
                      <a:pt x="393" y="2866"/>
                    </a:cubicBezTo>
                    <a:cubicBezTo>
                      <a:pt x="304" y="2777"/>
                      <a:pt x="241" y="2584"/>
                      <a:pt x="220" y="2233"/>
                    </a:cubicBezTo>
                    <a:cubicBezTo>
                      <a:pt x="220" y="1861"/>
                      <a:pt x="173" y="1536"/>
                      <a:pt x="152" y="1274"/>
                    </a:cubicBezTo>
                    <a:cubicBezTo>
                      <a:pt x="131" y="992"/>
                      <a:pt x="131" y="793"/>
                      <a:pt x="194" y="662"/>
                    </a:cubicBezTo>
                    <a:cubicBezTo>
                      <a:pt x="220" y="599"/>
                      <a:pt x="241" y="552"/>
                      <a:pt x="283" y="531"/>
                    </a:cubicBezTo>
                    <a:cubicBezTo>
                      <a:pt x="325" y="531"/>
                      <a:pt x="372" y="510"/>
                      <a:pt x="456" y="510"/>
                    </a:cubicBezTo>
                    <a:cubicBezTo>
                      <a:pt x="561" y="510"/>
                      <a:pt x="712" y="519"/>
                      <a:pt x="917" y="519"/>
                    </a:cubicBezTo>
                    <a:cubicBezTo>
                      <a:pt x="1020" y="519"/>
                      <a:pt x="1137" y="517"/>
                      <a:pt x="1268" y="510"/>
                    </a:cubicBezTo>
                    <a:cubicBezTo>
                      <a:pt x="2074" y="421"/>
                      <a:pt x="3205" y="138"/>
                      <a:pt x="3231" y="117"/>
                    </a:cubicBezTo>
                    <a:lnTo>
                      <a:pt x="3294" y="117"/>
                    </a:lnTo>
                    <a:cubicBezTo>
                      <a:pt x="3362" y="112"/>
                      <a:pt x="3424" y="110"/>
                      <a:pt x="3481" y="110"/>
                    </a:cubicBezTo>
                    <a:close/>
                    <a:moveTo>
                      <a:pt x="3477" y="0"/>
                    </a:moveTo>
                    <a:cubicBezTo>
                      <a:pt x="3420" y="0"/>
                      <a:pt x="3359" y="3"/>
                      <a:pt x="3294" y="7"/>
                    </a:cubicBezTo>
                    <a:lnTo>
                      <a:pt x="3205" y="7"/>
                    </a:lnTo>
                    <a:cubicBezTo>
                      <a:pt x="3205" y="7"/>
                      <a:pt x="2053" y="316"/>
                      <a:pt x="1268" y="379"/>
                    </a:cubicBezTo>
                    <a:cubicBezTo>
                      <a:pt x="1071" y="400"/>
                      <a:pt x="913" y="405"/>
                      <a:pt x="781" y="405"/>
                    </a:cubicBezTo>
                    <a:cubicBezTo>
                      <a:pt x="650" y="405"/>
                      <a:pt x="545" y="400"/>
                      <a:pt x="456" y="400"/>
                    </a:cubicBezTo>
                    <a:cubicBezTo>
                      <a:pt x="372" y="400"/>
                      <a:pt x="283" y="400"/>
                      <a:pt x="241" y="447"/>
                    </a:cubicBezTo>
                    <a:cubicBezTo>
                      <a:pt x="173" y="468"/>
                      <a:pt x="131" y="531"/>
                      <a:pt x="89" y="620"/>
                    </a:cubicBezTo>
                    <a:cubicBezTo>
                      <a:pt x="0" y="772"/>
                      <a:pt x="21" y="1013"/>
                      <a:pt x="42" y="1274"/>
                    </a:cubicBezTo>
                    <a:cubicBezTo>
                      <a:pt x="63" y="1557"/>
                      <a:pt x="110" y="1861"/>
                      <a:pt x="110" y="2233"/>
                    </a:cubicBezTo>
                    <a:cubicBezTo>
                      <a:pt x="131" y="2605"/>
                      <a:pt x="173" y="2824"/>
                      <a:pt x="304" y="2955"/>
                    </a:cubicBezTo>
                    <a:cubicBezTo>
                      <a:pt x="407" y="3058"/>
                      <a:pt x="552" y="3093"/>
                      <a:pt x="737" y="3093"/>
                    </a:cubicBezTo>
                    <a:cubicBezTo>
                      <a:pt x="787" y="3093"/>
                      <a:pt x="840" y="3091"/>
                      <a:pt x="896" y="3086"/>
                    </a:cubicBezTo>
                    <a:cubicBezTo>
                      <a:pt x="1158" y="3086"/>
                      <a:pt x="1922" y="3039"/>
                      <a:pt x="2640" y="2976"/>
                    </a:cubicBezTo>
                    <a:cubicBezTo>
                      <a:pt x="3011" y="2934"/>
                      <a:pt x="3362" y="2887"/>
                      <a:pt x="3645" y="2845"/>
                    </a:cubicBezTo>
                    <a:cubicBezTo>
                      <a:pt x="3797" y="2824"/>
                      <a:pt x="3907" y="2804"/>
                      <a:pt x="4017" y="2756"/>
                    </a:cubicBezTo>
                    <a:cubicBezTo>
                      <a:pt x="4101" y="2735"/>
                      <a:pt x="4169" y="2715"/>
                      <a:pt x="4211" y="2673"/>
                    </a:cubicBezTo>
                    <a:cubicBezTo>
                      <a:pt x="4300" y="2605"/>
                      <a:pt x="4321" y="2495"/>
                      <a:pt x="4342" y="2364"/>
                    </a:cubicBezTo>
                    <a:cubicBezTo>
                      <a:pt x="4342" y="2233"/>
                      <a:pt x="4342" y="2081"/>
                      <a:pt x="4321" y="1908"/>
                    </a:cubicBezTo>
                    <a:cubicBezTo>
                      <a:pt x="4279" y="1557"/>
                      <a:pt x="4211" y="1164"/>
                      <a:pt x="4190" y="840"/>
                    </a:cubicBezTo>
                    <a:cubicBezTo>
                      <a:pt x="4190" y="468"/>
                      <a:pt x="4122" y="248"/>
                      <a:pt x="3970" y="138"/>
                    </a:cubicBezTo>
                    <a:cubicBezTo>
                      <a:pt x="3850" y="35"/>
                      <a:pt x="3689" y="0"/>
                      <a:pt x="34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3"/>
              <p:cNvSpPr/>
              <p:nvPr/>
            </p:nvSpPr>
            <p:spPr>
              <a:xfrm>
                <a:off x="1883049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43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3"/>
              <p:cNvSpPr/>
              <p:nvPr/>
            </p:nvSpPr>
            <p:spPr>
              <a:xfrm>
                <a:off x="1879046" y="3007051"/>
                <a:ext cx="524136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787" extrusionOk="0">
                    <a:moveTo>
                      <a:pt x="131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10" y="415"/>
                    </a:lnTo>
                    <a:lnTo>
                      <a:pt x="131" y="111"/>
                    </a:lnTo>
                    <a:close/>
                    <a:moveTo>
                      <a:pt x="110" y="1"/>
                    </a:moveTo>
                    <a:cubicBezTo>
                      <a:pt x="48" y="1"/>
                      <a:pt x="1" y="22"/>
                      <a:pt x="1" y="85"/>
                    </a:cubicBezTo>
                    <a:lnTo>
                      <a:pt x="1" y="435"/>
                    </a:lnTo>
                    <a:cubicBezTo>
                      <a:pt x="1" y="477"/>
                      <a:pt x="27" y="524"/>
                      <a:pt x="90" y="545"/>
                    </a:cubicBezTo>
                    <a:lnTo>
                      <a:pt x="6049" y="786"/>
                    </a:lnTo>
                    <a:cubicBezTo>
                      <a:pt x="6091" y="786"/>
                      <a:pt x="6133" y="739"/>
                      <a:pt x="6133" y="697"/>
                    </a:cubicBezTo>
                    <a:lnTo>
                      <a:pt x="6154" y="325"/>
                    </a:lnTo>
                    <a:cubicBezTo>
                      <a:pt x="6154" y="284"/>
                      <a:pt x="6112" y="242"/>
                      <a:pt x="6070" y="242"/>
                    </a:cubicBez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3"/>
              <p:cNvSpPr/>
              <p:nvPr/>
            </p:nvSpPr>
            <p:spPr>
              <a:xfrm>
                <a:off x="1884837" y="3032942"/>
                <a:ext cx="514767" cy="35346"/>
              </a:xfrm>
              <a:custGeom>
                <a:avLst/>
                <a:gdLst/>
                <a:ahLst/>
                <a:cxnLst/>
                <a:rect l="l" t="t" r="r" b="b"/>
                <a:pathLst>
                  <a:path w="6044" h="415" extrusionOk="0">
                    <a:moveTo>
                      <a:pt x="42" y="1"/>
                    </a:moveTo>
                    <a:cubicBezTo>
                      <a:pt x="22" y="1"/>
                      <a:pt x="1" y="1"/>
                      <a:pt x="1" y="21"/>
                    </a:cubicBezTo>
                    <a:lnTo>
                      <a:pt x="1" y="393"/>
                    </a:lnTo>
                    <a:cubicBezTo>
                      <a:pt x="1" y="414"/>
                      <a:pt x="22" y="414"/>
                      <a:pt x="42" y="414"/>
                    </a:cubicBezTo>
                    <a:lnTo>
                      <a:pt x="6002" y="414"/>
                    </a:lnTo>
                    <a:cubicBezTo>
                      <a:pt x="6023" y="414"/>
                      <a:pt x="6044" y="414"/>
                      <a:pt x="6044" y="393"/>
                    </a:cubicBezTo>
                    <a:lnTo>
                      <a:pt x="6044" y="21"/>
                    </a:lnTo>
                    <a:cubicBezTo>
                      <a:pt x="6044" y="1"/>
                      <a:pt x="6023" y="1"/>
                      <a:pt x="6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3"/>
              <p:cNvSpPr/>
              <p:nvPr/>
            </p:nvSpPr>
            <p:spPr>
              <a:xfrm>
                <a:off x="1881260" y="3027577"/>
                <a:ext cx="521922" cy="46503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546" extrusionOk="0">
                    <a:moveTo>
                      <a:pt x="6023" y="105"/>
                    </a:moveTo>
                    <a:lnTo>
                      <a:pt x="6023" y="435"/>
                    </a:lnTo>
                    <a:lnTo>
                      <a:pt x="105" y="435"/>
                    </a:lnTo>
                    <a:lnTo>
                      <a:pt x="105" y="105"/>
                    </a:lnTo>
                    <a:close/>
                    <a:moveTo>
                      <a:pt x="84" y="1"/>
                    </a:moveTo>
                    <a:cubicBezTo>
                      <a:pt x="43" y="1"/>
                      <a:pt x="1" y="43"/>
                      <a:pt x="1" y="84"/>
                    </a:cubicBezTo>
                    <a:lnTo>
                      <a:pt x="1" y="456"/>
                    </a:lnTo>
                    <a:cubicBezTo>
                      <a:pt x="1" y="498"/>
                      <a:pt x="43" y="545"/>
                      <a:pt x="84" y="545"/>
                    </a:cubicBezTo>
                    <a:lnTo>
                      <a:pt x="6044" y="545"/>
                    </a:lnTo>
                    <a:cubicBezTo>
                      <a:pt x="6086" y="545"/>
                      <a:pt x="6128" y="498"/>
                      <a:pt x="6128" y="456"/>
                    </a:cubicBezTo>
                    <a:lnTo>
                      <a:pt x="6128" y="84"/>
                    </a:lnTo>
                    <a:cubicBezTo>
                      <a:pt x="6128" y="43"/>
                      <a:pt x="6086" y="1"/>
                      <a:pt x="6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3"/>
              <p:cNvSpPr/>
              <p:nvPr/>
            </p:nvSpPr>
            <p:spPr>
              <a:xfrm>
                <a:off x="1427650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64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3"/>
              <p:cNvSpPr/>
              <p:nvPr/>
            </p:nvSpPr>
            <p:spPr>
              <a:xfrm>
                <a:off x="1424073" y="3007051"/>
                <a:ext cx="524221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787" extrusionOk="0">
                    <a:moveTo>
                      <a:pt x="132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06" y="415"/>
                    </a:lnTo>
                    <a:lnTo>
                      <a:pt x="132" y="111"/>
                    </a:lnTo>
                    <a:close/>
                    <a:moveTo>
                      <a:pt x="106" y="1"/>
                    </a:moveTo>
                    <a:cubicBezTo>
                      <a:pt x="43" y="1"/>
                      <a:pt x="22" y="22"/>
                      <a:pt x="1" y="64"/>
                    </a:cubicBezTo>
                    <a:lnTo>
                      <a:pt x="1" y="435"/>
                    </a:lnTo>
                    <a:cubicBezTo>
                      <a:pt x="1" y="477"/>
                      <a:pt x="22" y="524"/>
                      <a:pt x="85" y="524"/>
                    </a:cubicBezTo>
                    <a:lnTo>
                      <a:pt x="6044" y="786"/>
                    </a:lnTo>
                    <a:cubicBezTo>
                      <a:pt x="6086" y="786"/>
                      <a:pt x="6128" y="739"/>
                      <a:pt x="6128" y="697"/>
                    </a:cubicBezTo>
                    <a:lnTo>
                      <a:pt x="6154" y="325"/>
                    </a:lnTo>
                    <a:cubicBezTo>
                      <a:pt x="6154" y="284"/>
                      <a:pt x="6107" y="242"/>
                      <a:pt x="6065" y="242"/>
                    </a:cubicBez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3"/>
              <p:cNvSpPr/>
              <p:nvPr/>
            </p:nvSpPr>
            <p:spPr>
              <a:xfrm>
                <a:off x="1429439" y="3010628"/>
                <a:ext cx="968468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263" extrusionOk="0">
                    <a:moveTo>
                      <a:pt x="1" y="1"/>
                    </a:moveTo>
                    <a:lnTo>
                      <a:pt x="6023" y="263"/>
                    </a:lnTo>
                    <a:lnTo>
                      <a:pt x="11370" y="263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3"/>
              <p:cNvSpPr/>
              <p:nvPr/>
            </p:nvSpPr>
            <p:spPr>
              <a:xfrm>
                <a:off x="1429439" y="3007618"/>
                <a:ext cx="968468" cy="29554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347" extrusionOk="0">
                    <a:moveTo>
                      <a:pt x="5348" y="111"/>
                    </a:moveTo>
                    <a:lnTo>
                      <a:pt x="8663" y="242"/>
                    </a:lnTo>
                    <a:lnTo>
                      <a:pt x="6023" y="242"/>
                    </a:lnTo>
                    <a:lnTo>
                      <a:pt x="2729" y="111"/>
                    </a:lnTo>
                    <a:close/>
                    <a:moveTo>
                      <a:pt x="1" y="1"/>
                    </a:moveTo>
                    <a:lnTo>
                      <a:pt x="1" y="111"/>
                    </a:lnTo>
                    <a:lnTo>
                      <a:pt x="22" y="111"/>
                    </a:lnTo>
                    <a:lnTo>
                      <a:pt x="6023" y="346"/>
                    </a:lnTo>
                    <a:lnTo>
                      <a:pt x="11370" y="346"/>
                    </a:lnTo>
                    <a:lnTo>
                      <a:pt x="11370" y="242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3"/>
              <p:cNvSpPr/>
              <p:nvPr/>
            </p:nvSpPr>
            <p:spPr>
              <a:xfrm>
                <a:off x="1908940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19" y="1"/>
                      <a:pt x="2619" y="22"/>
                    </a:cubicBezTo>
                    <a:lnTo>
                      <a:pt x="0" y="5369"/>
                    </a:lnTo>
                    <a:cubicBezTo>
                      <a:pt x="0" y="5389"/>
                      <a:pt x="0" y="5410"/>
                      <a:pt x="21" y="5410"/>
                    </a:cubicBezTo>
                    <a:lnTo>
                      <a:pt x="351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2991" y="194"/>
                    </a:lnTo>
                    <a:cubicBezTo>
                      <a:pt x="3012" y="174"/>
                      <a:pt x="3012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>
                <a:off x="1903574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4" y="125"/>
                    </a:moveTo>
                    <a:lnTo>
                      <a:pt x="3012" y="255"/>
                    </a:lnTo>
                    <a:lnTo>
                      <a:pt x="414" y="5581"/>
                    </a:lnTo>
                    <a:lnTo>
                      <a:pt x="131" y="5450"/>
                    </a:lnTo>
                    <a:lnTo>
                      <a:pt x="2724" y="125"/>
                    </a:lnTo>
                    <a:close/>
                    <a:moveTo>
                      <a:pt x="2687" y="1"/>
                    </a:moveTo>
                    <a:cubicBezTo>
                      <a:pt x="2658" y="1"/>
                      <a:pt x="2631" y="11"/>
                      <a:pt x="2619" y="36"/>
                    </a:cubicBezTo>
                    <a:lnTo>
                      <a:pt x="22" y="5403"/>
                    </a:lnTo>
                    <a:cubicBezTo>
                      <a:pt x="1" y="5450"/>
                      <a:pt x="22" y="5513"/>
                      <a:pt x="63" y="5534"/>
                    </a:cubicBezTo>
                    <a:lnTo>
                      <a:pt x="393" y="5691"/>
                    </a:lnTo>
                    <a:cubicBezTo>
                      <a:pt x="404" y="5697"/>
                      <a:pt x="415" y="5700"/>
                      <a:pt x="426" y="5700"/>
                    </a:cubicBezTo>
                    <a:cubicBezTo>
                      <a:pt x="456" y="5700"/>
                      <a:pt x="483" y="5679"/>
                      <a:pt x="498" y="5644"/>
                    </a:cubicBezTo>
                    <a:lnTo>
                      <a:pt x="3117" y="276"/>
                    </a:lnTo>
                    <a:cubicBezTo>
                      <a:pt x="3143" y="235"/>
                      <a:pt x="3117" y="193"/>
                      <a:pt x="3075" y="166"/>
                    </a:cubicBezTo>
                    <a:lnTo>
                      <a:pt x="2750" y="15"/>
                    </a:lnTo>
                    <a:cubicBezTo>
                      <a:pt x="2730" y="6"/>
                      <a:pt x="2708" y="1"/>
                      <a:pt x="268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2364338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40" y="1"/>
                      <a:pt x="2619" y="22"/>
                    </a:cubicBezTo>
                    <a:lnTo>
                      <a:pt x="21" y="5369"/>
                    </a:lnTo>
                    <a:cubicBezTo>
                      <a:pt x="0" y="5389"/>
                      <a:pt x="21" y="5410"/>
                      <a:pt x="21" y="5410"/>
                    </a:cubicBezTo>
                    <a:lnTo>
                      <a:pt x="372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3011" y="194"/>
                    </a:lnTo>
                    <a:cubicBezTo>
                      <a:pt x="3011" y="174"/>
                      <a:pt x="3011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2358546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9" y="125"/>
                    </a:moveTo>
                    <a:lnTo>
                      <a:pt x="3011" y="255"/>
                    </a:lnTo>
                    <a:lnTo>
                      <a:pt x="440" y="5581"/>
                    </a:lnTo>
                    <a:lnTo>
                      <a:pt x="157" y="5450"/>
                    </a:lnTo>
                    <a:lnTo>
                      <a:pt x="2729" y="125"/>
                    </a:lnTo>
                    <a:close/>
                    <a:moveTo>
                      <a:pt x="2699" y="1"/>
                    </a:moveTo>
                    <a:cubicBezTo>
                      <a:pt x="2677" y="1"/>
                      <a:pt x="2657" y="11"/>
                      <a:pt x="2645" y="36"/>
                    </a:cubicBezTo>
                    <a:lnTo>
                      <a:pt x="26" y="5403"/>
                    </a:lnTo>
                    <a:cubicBezTo>
                      <a:pt x="0" y="5450"/>
                      <a:pt x="26" y="5513"/>
                      <a:pt x="68" y="5534"/>
                    </a:cubicBezTo>
                    <a:lnTo>
                      <a:pt x="393" y="5691"/>
                    </a:lnTo>
                    <a:cubicBezTo>
                      <a:pt x="405" y="5697"/>
                      <a:pt x="419" y="5700"/>
                      <a:pt x="432" y="5700"/>
                    </a:cubicBezTo>
                    <a:cubicBezTo>
                      <a:pt x="470" y="5700"/>
                      <a:pt x="508" y="5679"/>
                      <a:pt x="524" y="5644"/>
                    </a:cubicBezTo>
                    <a:lnTo>
                      <a:pt x="3121" y="276"/>
                    </a:lnTo>
                    <a:cubicBezTo>
                      <a:pt x="3142" y="235"/>
                      <a:pt x="3121" y="193"/>
                      <a:pt x="3079" y="166"/>
                    </a:cubicBezTo>
                    <a:lnTo>
                      <a:pt x="2750" y="15"/>
                    </a:lnTo>
                    <a:cubicBezTo>
                      <a:pt x="2732" y="6"/>
                      <a:pt x="2715" y="1"/>
                      <a:pt x="26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2131912" y="2590491"/>
                <a:ext cx="490750" cy="17034"/>
              </a:xfrm>
              <a:custGeom>
                <a:avLst/>
                <a:gdLst/>
                <a:ahLst/>
                <a:cxnLst/>
                <a:rect l="l" t="t" r="r" b="b"/>
                <a:pathLst>
                  <a:path w="5762" h="200" extrusionOk="0">
                    <a:moveTo>
                      <a:pt x="1" y="1"/>
                    </a:moveTo>
                    <a:lnTo>
                      <a:pt x="394" y="200"/>
                    </a:lnTo>
                    <a:lnTo>
                      <a:pt x="5761" y="200"/>
                    </a:lnTo>
                    <a:lnTo>
                      <a:pt x="5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3"/>
              <p:cNvSpPr/>
              <p:nvPr/>
            </p:nvSpPr>
            <p:spPr>
              <a:xfrm>
                <a:off x="2130123" y="2586914"/>
                <a:ext cx="494327" cy="25977"/>
              </a:xfrm>
              <a:custGeom>
                <a:avLst/>
                <a:gdLst/>
                <a:ahLst/>
                <a:cxnLst/>
                <a:rect l="l" t="t" r="r" b="b"/>
                <a:pathLst>
                  <a:path w="5804" h="305" extrusionOk="0">
                    <a:moveTo>
                      <a:pt x="5369" y="111"/>
                    </a:moveTo>
                    <a:lnTo>
                      <a:pt x="5521" y="173"/>
                    </a:lnTo>
                    <a:lnTo>
                      <a:pt x="436" y="173"/>
                    </a:lnTo>
                    <a:lnTo>
                      <a:pt x="284" y="111"/>
                    </a:lnTo>
                    <a:close/>
                    <a:moveTo>
                      <a:pt x="22" y="1"/>
                    </a:moveTo>
                    <a:lnTo>
                      <a:pt x="1" y="111"/>
                    </a:lnTo>
                    <a:lnTo>
                      <a:pt x="415" y="304"/>
                    </a:lnTo>
                    <a:lnTo>
                      <a:pt x="5782" y="304"/>
                    </a:lnTo>
                    <a:lnTo>
                      <a:pt x="5803" y="200"/>
                    </a:lnTo>
                    <a:lnTo>
                      <a:pt x="539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3"/>
              <p:cNvSpPr/>
              <p:nvPr/>
            </p:nvSpPr>
            <p:spPr>
              <a:xfrm>
                <a:off x="1940623" y="2607440"/>
                <a:ext cx="682041" cy="460855"/>
              </a:xfrm>
              <a:custGeom>
                <a:avLst/>
                <a:gdLst/>
                <a:ahLst/>
                <a:cxnLst/>
                <a:rect l="l" t="t" r="r" b="b"/>
                <a:pathLst>
                  <a:path w="8008" h="5411" extrusionOk="0">
                    <a:moveTo>
                      <a:pt x="2640" y="1"/>
                    </a:moveTo>
                    <a:lnTo>
                      <a:pt x="0" y="5410"/>
                    </a:lnTo>
                    <a:lnTo>
                      <a:pt x="5347" y="5410"/>
                    </a:lnTo>
                    <a:lnTo>
                      <a:pt x="80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3"/>
              <p:cNvSpPr/>
              <p:nvPr/>
            </p:nvSpPr>
            <p:spPr>
              <a:xfrm>
                <a:off x="1933043" y="2601648"/>
                <a:ext cx="697202" cy="472438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5547" extrusionOk="0">
                    <a:moveTo>
                      <a:pt x="7986" y="131"/>
                    </a:moveTo>
                    <a:lnTo>
                      <a:pt x="5415" y="5436"/>
                    </a:lnTo>
                    <a:lnTo>
                      <a:pt x="178" y="5436"/>
                    </a:lnTo>
                    <a:lnTo>
                      <a:pt x="2771" y="131"/>
                    </a:lnTo>
                    <a:close/>
                    <a:moveTo>
                      <a:pt x="2687" y="0"/>
                    </a:moveTo>
                    <a:lnTo>
                      <a:pt x="0" y="5546"/>
                    </a:lnTo>
                    <a:lnTo>
                      <a:pt x="5478" y="5546"/>
                    </a:lnTo>
                    <a:lnTo>
                      <a:pt x="818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3"/>
              <p:cNvSpPr/>
              <p:nvPr/>
            </p:nvSpPr>
            <p:spPr>
              <a:xfrm>
                <a:off x="1533345" y="2748223"/>
                <a:ext cx="260620" cy="104418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1226" extrusionOk="0">
                    <a:moveTo>
                      <a:pt x="958" y="0"/>
                    </a:moveTo>
                    <a:cubicBezTo>
                      <a:pt x="472" y="0"/>
                      <a:pt x="158" y="159"/>
                      <a:pt x="158" y="159"/>
                    </a:cubicBezTo>
                    <a:cubicBezTo>
                      <a:pt x="158" y="159"/>
                      <a:pt x="1" y="374"/>
                      <a:pt x="48" y="683"/>
                    </a:cubicBezTo>
                    <a:cubicBezTo>
                      <a:pt x="90" y="987"/>
                      <a:pt x="200" y="1055"/>
                      <a:pt x="766" y="1186"/>
                    </a:cubicBezTo>
                    <a:cubicBezTo>
                      <a:pt x="884" y="1213"/>
                      <a:pt x="1034" y="1225"/>
                      <a:pt x="1199" y="1225"/>
                    </a:cubicBezTo>
                    <a:cubicBezTo>
                      <a:pt x="1825" y="1225"/>
                      <a:pt x="2665" y="1051"/>
                      <a:pt x="2839" y="877"/>
                    </a:cubicBezTo>
                    <a:cubicBezTo>
                      <a:pt x="3059" y="636"/>
                      <a:pt x="2860" y="29"/>
                      <a:pt x="2557" y="8"/>
                    </a:cubicBezTo>
                    <a:cubicBezTo>
                      <a:pt x="2500" y="3"/>
                      <a:pt x="2439" y="1"/>
                      <a:pt x="2374" y="1"/>
                    </a:cubicBezTo>
                    <a:cubicBezTo>
                      <a:pt x="2150" y="1"/>
                      <a:pt x="1873" y="22"/>
                      <a:pt x="1558" y="22"/>
                    </a:cubicBezTo>
                    <a:cubicBezTo>
                      <a:pt x="1424" y="22"/>
                      <a:pt x="1284" y="18"/>
                      <a:pt x="1137" y="8"/>
                    </a:cubicBezTo>
                    <a:cubicBezTo>
                      <a:pt x="1075" y="3"/>
                      <a:pt x="1015" y="0"/>
                      <a:pt x="958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3"/>
              <p:cNvSpPr/>
              <p:nvPr/>
            </p:nvSpPr>
            <p:spPr>
              <a:xfrm>
                <a:off x="1528065" y="2742602"/>
                <a:ext cx="261898" cy="115405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355" extrusionOk="0">
                    <a:moveTo>
                      <a:pt x="1025" y="109"/>
                    </a:moveTo>
                    <a:cubicBezTo>
                      <a:pt x="1080" y="109"/>
                      <a:pt x="1139" y="111"/>
                      <a:pt x="1199" y="116"/>
                    </a:cubicBezTo>
                    <a:cubicBezTo>
                      <a:pt x="1417" y="138"/>
                      <a:pt x="1621" y="144"/>
                      <a:pt x="1806" y="144"/>
                    </a:cubicBezTo>
                    <a:cubicBezTo>
                      <a:pt x="2063" y="144"/>
                      <a:pt x="2285" y="132"/>
                      <a:pt x="2463" y="132"/>
                    </a:cubicBezTo>
                    <a:cubicBezTo>
                      <a:pt x="2520" y="132"/>
                      <a:pt x="2571" y="133"/>
                      <a:pt x="2619" y="136"/>
                    </a:cubicBezTo>
                    <a:cubicBezTo>
                      <a:pt x="2660" y="136"/>
                      <a:pt x="2729" y="157"/>
                      <a:pt x="2791" y="225"/>
                    </a:cubicBezTo>
                    <a:cubicBezTo>
                      <a:pt x="2838" y="267"/>
                      <a:pt x="2880" y="356"/>
                      <a:pt x="2901" y="440"/>
                    </a:cubicBezTo>
                    <a:cubicBezTo>
                      <a:pt x="2969" y="618"/>
                      <a:pt x="2943" y="812"/>
                      <a:pt x="2880" y="901"/>
                    </a:cubicBezTo>
                    <a:cubicBezTo>
                      <a:pt x="2838" y="943"/>
                      <a:pt x="2708" y="1011"/>
                      <a:pt x="2550" y="1053"/>
                    </a:cubicBezTo>
                    <a:cubicBezTo>
                      <a:pt x="2399" y="1095"/>
                      <a:pt x="2205" y="1142"/>
                      <a:pt x="1985" y="1184"/>
                    </a:cubicBezTo>
                    <a:cubicBezTo>
                      <a:pt x="1747" y="1223"/>
                      <a:pt x="1493" y="1247"/>
                      <a:pt x="1271" y="1247"/>
                    </a:cubicBezTo>
                    <a:cubicBezTo>
                      <a:pt x="1107" y="1247"/>
                      <a:pt x="960" y="1234"/>
                      <a:pt x="848" y="1205"/>
                    </a:cubicBezTo>
                    <a:cubicBezTo>
                      <a:pt x="566" y="1142"/>
                      <a:pt x="393" y="1074"/>
                      <a:pt x="304" y="1011"/>
                    </a:cubicBezTo>
                    <a:cubicBezTo>
                      <a:pt x="220" y="943"/>
                      <a:pt x="194" y="880"/>
                      <a:pt x="173" y="728"/>
                    </a:cubicBezTo>
                    <a:cubicBezTo>
                      <a:pt x="110" y="466"/>
                      <a:pt x="262" y="267"/>
                      <a:pt x="262" y="267"/>
                    </a:cubicBezTo>
                    <a:cubicBezTo>
                      <a:pt x="281" y="249"/>
                      <a:pt x="562" y="109"/>
                      <a:pt x="1025" y="109"/>
                    </a:cubicBezTo>
                    <a:close/>
                    <a:moveTo>
                      <a:pt x="1041" y="0"/>
                    </a:moveTo>
                    <a:cubicBezTo>
                      <a:pt x="520" y="0"/>
                      <a:pt x="194" y="178"/>
                      <a:pt x="194" y="178"/>
                    </a:cubicBezTo>
                    <a:lnTo>
                      <a:pt x="173" y="178"/>
                    </a:lnTo>
                    <a:cubicBezTo>
                      <a:pt x="173" y="178"/>
                      <a:pt x="0" y="419"/>
                      <a:pt x="42" y="749"/>
                    </a:cubicBezTo>
                    <a:cubicBezTo>
                      <a:pt x="89" y="901"/>
                      <a:pt x="131" y="1032"/>
                      <a:pt x="241" y="1095"/>
                    </a:cubicBezTo>
                    <a:cubicBezTo>
                      <a:pt x="351" y="1184"/>
                      <a:pt x="524" y="1252"/>
                      <a:pt x="807" y="1315"/>
                    </a:cubicBezTo>
                    <a:cubicBezTo>
                      <a:pt x="932" y="1343"/>
                      <a:pt x="1088" y="1355"/>
                      <a:pt x="1257" y="1355"/>
                    </a:cubicBezTo>
                    <a:cubicBezTo>
                      <a:pt x="1497" y="1355"/>
                      <a:pt x="1763" y="1331"/>
                      <a:pt x="2006" y="1294"/>
                    </a:cubicBezTo>
                    <a:cubicBezTo>
                      <a:pt x="2226" y="1252"/>
                      <a:pt x="2420" y="1205"/>
                      <a:pt x="2598" y="1163"/>
                    </a:cubicBezTo>
                    <a:cubicBezTo>
                      <a:pt x="2749" y="1121"/>
                      <a:pt x="2880" y="1053"/>
                      <a:pt x="2943" y="990"/>
                    </a:cubicBezTo>
                    <a:cubicBezTo>
                      <a:pt x="3074" y="833"/>
                      <a:pt x="3074" y="597"/>
                      <a:pt x="3011" y="398"/>
                    </a:cubicBezTo>
                    <a:cubicBezTo>
                      <a:pt x="2990" y="309"/>
                      <a:pt x="2922" y="225"/>
                      <a:pt x="2859" y="136"/>
                    </a:cubicBezTo>
                    <a:cubicBezTo>
                      <a:pt x="2791" y="74"/>
                      <a:pt x="2708" y="26"/>
                      <a:pt x="2619" y="6"/>
                    </a:cubicBezTo>
                    <a:cubicBezTo>
                      <a:pt x="2399" y="6"/>
                      <a:pt x="2104" y="36"/>
                      <a:pt x="1757" y="36"/>
                    </a:cubicBezTo>
                    <a:cubicBezTo>
                      <a:pt x="1583" y="36"/>
                      <a:pt x="1397" y="28"/>
                      <a:pt x="1199" y="6"/>
                    </a:cubicBezTo>
                    <a:cubicBezTo>
                      <a:pt x="1145" y="2"/>
                      <a:pt x="1092" y="0"/>
                      <a:pt x="10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3"/>
              <p:cNvSpPr/>
              <p:nvPr/>
            </p:nvSpPr>
            <p:spPr>
              <a:xfrm>
                <a:off x="879503" y="2206125"/>
                <a:ext cx="446120" cy="754691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8861" extrusionOk="0">
                    <a:moveTo>
                      <a:pt x="2648" y="1"/>
                    </a:moveTo>
                    <a:cubicBezTo>
                      <a:pt x="1953" y="1"/>
                      <a:pt x="841" y="1226"/>
                      <a:pt x="435" y="2838"/>
                    </a:cubicBezTo>
                    <a:cubicBezTo>
                      <a:pt x="1" y="4561"/>
                      <a:pt x="739" y="6938"/>
                      <a:pt x="2048" y="7897"/>
                    </a:cubicBezTo>
                    <a:cubicBezTo>
                      <a:pt x="3357" y="8860"/>
                      <a:pt x="3928" y="8860"/>
                      <a:pt x="3928" y="8860"/>
                    </a:cubicBezTo>
                    <a:lnTo>
                      <a:pt x="5238" y="5891"/>
                    </a:lnTo>
                    <a:cubicBezTo>
                      <a:pt x="5238" y="5891"/>
                      <a:pt x="4143" y="5367"/>
                      <a:pt x="3729" y="4644"/>
                    </a:cubicBezTo>
                    <a:cubicBezTo>
                      <a:pt x="3316" y="3927"/>
                      <a:pt x="3515" y="2136"/>
                      <a:pt x="3646" y="1570"/>
                    </a:cubicBezTo>
                    <a:cubicBezTo>
                      <a:pt x="3776" y="979"/>
                      <a:pt x="3488" y="219"/>
                      <a:pt x="2792" y="20"/>
                    </a:cubicBezTo>
                    <a:cubicBezTo>
                      <a:pt x="2747" y="7"/>
                      <a:pt x="2699" y="1"/>
                      <a:pt x="26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>
                <a:off x="890661" y="2200929"/>
                <a:ext cx="438540" cy="763464"/>
              </a:xfrm>
              <a:custGeom>
                <a:avLst/>
                <a:gdLst/>
                <a:ahLst/>
                <a:cxnLst/>
                <a:rect l="l" t="t" r="r" b="b"/>
                <a:pathLst>
                  <a:path w="5149" h="8964" extrusionOk="0">
                    <a:moveTo>
                      <a:pt x="2519" y="108"/>
                    </a:moveTo>
                    <a:cubicBezTo>
                      <a:pt x="2562" y="108"/>
                      <a:pt x="2602" y="113"/>
                      <a:pt x="2640" y="123"/>
                    </a:cubicBezTo>
                    <a:cubicBezTo>
                      <a:pt x="2944" y="212"/>
                      <a:pt x="3185" y="453"/>
                      <a:pt x="3316" y="736"/>
                    </a:cubicBezTo>
                    <a:cubicBezTo>
                      <a:pt x="3446" y="998"/>
                      <a:pt x="3488" y="1328"/>
                      <a:pt x="3425" y="1610"/>
                    </a:cubicBezTo>
                    <a:cubicBezTo>
                      <a:pt x="3357" y="1893"/>
                      <a:pt x="3274" y="2480"/>
                      <a:pt x="3274" y="3092"/>
                    </a:cubicBezTo>
                    <a:cubicBezTo>
                      <a:pt x="3253" y="3726"/>
                      <a:pt x="3316" y="4360"/>
                      <a:pt x="3535" y="4732"/>
                    </a:cubicBezTo>
                    <a:cubicBezTo>
                      <a:pt x="3750" y="5098"/>
                      <a:pt x="4122" y="5428"/>
                      <a:pt x="4452" y="5648"/>
                    </a:cubicBezTo>
                    <a:cubicBezTo>
                      <a:pt x="4735" y="5863"/>
                      <a:pt x="4955" y="5952"/>
                      <a:pt x="4997" y="5973"/>
                    </a:cubicBezTo>
                    <a:lnTo>
                      <a:pt x="3729" y="8853"/>
                    </a:lnTo>
                    <a:cubicBezTo>
                      <a:pt x="3708" y="8853"/>
                      <a:pt x="3708" y="8853"/>
                      <a:pt x="3666" y="8832"/>
                    </a:cubicBezTo>
                    <a:cubicBezTo>
                      <a:pt x="3598" y="8832"/>
                      <a:pt x="3488" y="8790"/>
                      <a:pt x="3336" y="8743"/>
                    </a:cubicBezTo>
                    <a:cubicBezTo>
                      <a:pt x="3033" y="8612"/>
                      <a:pt x="2572" y="8371"/>
                      <a:pt x="1917" y="7895"/>
                    </a:cubicBezTo>
                    <a:cubicBezTo>
                      <a:pt x="1289" y="7434"/>
                      <a:pt x="786" y="6606"/>
                      <a:pt x="477" y="5690"/>
                    </a:cubicBezTo>
                    <a:cubicBezTo>
                      <a:pt x="194" y="4774"/>
                      <a:pt x="131" y="3768"/>
                      <a:pt x="346" y="2920"/>
                    </a:cubicBezTo>
                    <a:cubicBezTo>
                      <a:pt x="545" y="2066"/>
                      <a:pt x="980" y="1328"/>
                      <a:pt x="1420" y="804"/>
                    </a:cubicBezTo>
                    <a:cubicBezTo>
                      <a:pt x="1634" y="563"/>
                      <a:pt x="1875" y="364"/>
                      <a:pt x="2074" y="254"/>
                    </a:cubicBezTo>
                    <a:cubicBezTo>
                      <a:pt x="2236" y="156"/>
                      <a:pt x="2388" y="108"/>
                      <a:pt x="2519" y="108"/>
                    </a:cubicBezTo>
                    <a:close/>
                    <a:moveTo>
                      <a:pt x="2509" y="1"/>
                    </a:moveTo>
                    <a:cubicBezTo>
                      <a:pt x="2356" y="1"/>
                      <a:pt x="2191" y="52"/>
                      <a:pt x="2027" y="149"/>
                    </a:cubicBezTo>
                    <a:cubicBezTo>
                      <a:pt x="1786" y="280"/>
                      <a:pt x="1551" y="474"/>
                      <a:pt x="1331" y="736"/>
                    </a:cubicBezTo>
                    <a:cubicBezTo>
                      <a:pt x="870" y="1260"/>
                      <a:pt x="456" y="2024"/>
                      <a:pt x="241" y="2873"/>
                    </a:cubicBezTo>
                    <a:cubicBezTo>
                      <a:pt x="1" y="3768"/>
                      <a:pt x="84" y="4794"/>
                      <a:pt x="393" y="5732"/>
                    </a:cubicBezTo>
                    <a:cubicBezTo>
                      <a:pt x="676" y="6669"/>
                      <a:pt x="1200" y="7502"/>
                      <a:pt x="1854" y="8005"/>
                    </a:cubicBezTo>
                    <a:cubicBezTo>
                      <a:pt x="2509" y="8481"/>
                      <a:pt x="2991" y="8722"/>
                      <a:pt x="3295" y="8832"/>
                    </a:cubicBezTo>
                    <a:cubicBezTo>
                      <a:pt x="3446" y="8895"/>
                      <a:pt x="3556" y="8942"/>
                      <a:pt x="3645" y="8942"/>
                    </a:cubicBezTo>
                    <a:cubicBezTo>
                      <a:pt x="3729" y="8963"/>
                      <a:pt x="3776" y="8963"/>
                      <a:pt x="3776" y="8963"/>
                    </a:cubicBezTo>
                    <a:lnTo>
                      <a:pt x="3797" y="8963"/>
                    </a:lnTo>
                    <a:lnTo>
                      <a:pt x="5148" y="5931"/>
                    </a:lnTo>
                    <a:lnTo>
                      <a:pt x="5086" y="5910"/>
                    </a:lnTo>
                    <a:cubicBezTo>
                      <a:pt x="5086" y="5910"/>
                      <a:pt x="4824" y="5779"/>
                      <a:pt x="4515" y="5559"/>
                    </a:cubicBezTo>
                    <a:cubicBezTo>
                      <a:pt x="4190" y="5339"/>
                      <a:pt x="3818" y="5035"/>
                      <a:pt x="3619" y="4684"/>
                    </a:cubicBezTo>
                    <a:cubicBezTo>
                      <a:pt x="3425" y="4339"/>
                      <a:pt x="3384" y="3705"/>
                      <a:pt x="3384" y="3113"/>
                    </a:cubicBezTo>
                    <a:cubicBezTo>
                      <a:pt x="3384" y="2506"/>
                      <a:pt x="3467" y="1914"/>
                      <a:pt x="3535" y="1631"/>
                    </a:cubicBezTo>
                    <a:cubicBezTo>
                      <a:pt x="3598" y="1328"/>
                      <a:pt x="3556" y="977"/>
                      <a:pt x="3425" y="673"/>
                    </a:cubicBezTo>
                    <a:cubicBezTo>
                      <a:pt x="3274" y="385"/>
                      <a:pt x="3012" y="123"/>
                      <a:pt x="2661" y="18"/>
                    </a:cubicBezTo>
                    <a:cubicBezTo>
                      <a:pt x="2612" y="6"/>
                      <a:pt x="2561" y="1"/>
                      <a:pt x="2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>
                <a:off x="1044987" y="2600882"/>
                <a:ext cx="408646" cy="446376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5241" extrusionOk="0">
                    <a:moveTo>
                      <a:pt x="2732" y="1"/>
                    </a:moveTo>
                    <a:cubicBezTo>
                      <a:pt x="2614" y="1"/>
                      <a:pt x="2485" y="52"/>
                      <a:pt x="2310" y="167"/>
                    </a:cubicBezTo>
                    <a:cubicBezTo>
                      <a:pt x="1875" y="449"/>
                      <a:pt x="1022" y="753"/>
                      <a:pt x="676" y="1256"/>
                    </a:cubicBezTo>
                    <a:cubicBezTo>
                      <a:pt x="325" y="1759"/>
                      <a:pt x="456" y="2628"/>
                      <a:pt x="236" y="3199"/>
                    </a:cubicBezTo>
                    <a:cubicBezTo>
                      <a:pt x="1" y="3764"/>
                      <a:pt x="84" y="4199"/>
                      <a:pt x="435" y="4419"/>
                    </a:cubicBezTo>
                    <a:cubicBezTo>
                      <a:pt x="807" y="4660"/>
                      <a:pt x="1331" y="4571"/>
                      <a:pt x="1786" y="4854"/>
                    </a:cubicBezTo>
                    <a:cubicBezTo>
                      <a:pt x="2146" y="5095"/>
                      <a:pt x="2451" y="5240"/>
                      <a:pt x="2693" y="5240"/>
                    </a:cubicBezTo>
                    <a:cubicBezTo>
                      <a:pt x="2760" y="5240"/>
                      <a:pt x="2823" y="5229"/>
                      <a:pt x="2881" y="5204"/>
                    </a:cubicBezTo>
                    <a:cubicBezTo>
                      <a:pt x="3143" y="5094"/>
                      <a:pt x="3467" y="4660"/>
                      <a:pt x="3771" y="4246"/>
                    </a:cubicBezTo>
                    <a:cubicBezTo>
                      <a:pt x="4059" y="3853"/>
                      <a:pt x="4253" y="3047"/>
                      <a:pt x="4384" y="2654"/>
                    </a:cubicBezTo>
                    <a:cubicBezTo>
                      <a:pt x="4515" y="2235"/>
                      <a:pt x="4452" y="1759"/>
                      <a:pt x="4452" y="1759"/>
                    </a:cubicBezTo>
                    <a:cubicBezTo>
                      <a:pt x="4452" y="1759"/>
                      <a:pt x="4798" y="1298"/>
                      <a:pt x="4405" y="994"/>
                    </a:cubicBezTo>
                    <a:cubicBezTo>
                      <a:pt x="4012" y="690"/>
                      <a:pt x="3729" y="643"/>
                      <a:pt x="3315" y="318"/>
                    </a:cubicBezTo>
                    <a:cubicBezTo>
                      <a:pt x="3066" y="120"/>
                      <a:pt x="2912" y="1"/>
                      <a:pt x="27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>
                <a:off x="1046775" y="2595857"/>
                <a:ext cx="395700" cy="455489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5348" extrusionOk="0">
                    <a:moveTo>
                      <a:pt x="2693" y="121"/>
                    </a:moveTo>
                    <a:cubicBezTo>
                      <a:pt x="2727" y="121"/>
                      <a:pt x="2759" y="126"/>
                      <a:pt x="2792" y="137"/>
                    </a:cubicBezTo>
                    <a:cubicBezTo>
                      <a:pt x="2923" y="157"/>
                      <a:pt x="3054" y="246"/>
                      <a:pt x="3253" y="419"/>
                    </a:cubicBezTo>
                    <a:cubicBezTo>
                      <a:pt x="3666" y="749"/>
                      <a:pt x="3970" y="791"/>
                      <a:pt x="4342" y="1095"/>
                    </a:cubicBezTo>
                    <a:cubicBezTo>
                      <a:pt x="4515" y="1226"/>
                      <a:pt x="4536" y="1404"/>
                      <a:pt x="4494" y="1535"/>
                    </a:cubicBezTo>
                    <a:cubicBezTo>
                      <a:pt x="4473" y="1666"/>
                      <a:pt x="4384" y="1770"/>
                      <a:pt x="4384" y="1770"/>
                    </a:cubicBezTo>
                    <a:lnTo>
                      <a:pt x="4384" y="1797"/>
                    </a:lnTo>
                    <a:lnTo>
                      <a:pt x="4384" y="1818"/>
                    </a:lnTo>
                    <a:cubicBezTo>
                      <a:pt x="4384" y="1818"/>
                      <a:pt x="4431" y="2294"/>
                      <a:pt x="4321" y="2687"/>
                    </a:cubicBezTo>
                    <a:cubicBezTo>
                      <a:pt x="4190" y="3080"/>
                      <a:pt x="3991" y="3891"/>
                      <a:pt x="3708" y="4284"/>
                    </a:cubicBezTo>
                    <a:cubicBezTo>
                      <a:pt x="3556" y="4478"/>
                      <a:pt x="3404" y="4698"/>
                      <a:pt x="3253" y="4850"/>
                    </a:cubicBezTo>
                    <a:cubicBezTo>
                      <a:pt x="3095" y="5023"/>
                      <a:pt x="2944" y="5153"/>
                      <a:pt x="2834" y="5201"/>
                    </a:cubicBezTo>
                    <a:cubicBezTo>
                      <a:pt x="2786" y="5229"/>
                      <a:pt x="2728" y="5240"/>
                      <a:pt x="2663" y="5240"/>
                    </a:cubicBezTo>
                    <a:cubicBezTo>
                      <a:pt x="2584" y="5240"/>
                      <a:pt x="2494" y="5224"/>
                      <a:pt x="2399" y="5201"/>
                    </a:cubicBezTo>
                    <a:cubicBezTo>
                      <a:pt x="2226" y="5133"/>
                      <a:pt x="2027" y="5023"/>
                      <a:pt x="1786" y="4871"/>
                    </a:cubicBezTo>
                    <a:cubicBezTo>
                      <a:pt x="1551" y="4719"/>
                      <a:pt x="1310" y="4677"/>
                      <a:pt x="1069" y="4630"/>
                    </a:cubicBezTo>
                    <a:cubicBezTo>
                      <a:pt x="828" y="4588"/>
                      <a:pt x="608" y="4546"/>
                      <a:pt x="456" y="4436"/>
                    </a:cubicBezTo>
                    <a:cubicBezTo>
                      <a:pt x="283" y="4326"/>
                      <a:pt x="173" y="4174"/>
                      <a:pt x="152" y="3975"/>
                    </a:cubicBezTo>
                    <a:cubicBezTo>
                      <a:pt x="110" y="3781"/>
                      <a:pt x="152" y="3541"/>
                      <a:pt x="262" y="3279"/>
                    </a:cubicBezTo>
                    <a:cubicBezTo>
                      <a:pt x="393" y="2975"/>
                      <a:pt x="414" y="2624"/>
                      <a:pt x="456" y="2273"/>
                    </a:cubicBezTo>
                    <a:cubicBezTo>
                      <a:pt x="477" y="1928"/>
                      <a:pt x="545" y="1598"/>
                      <a:pt x="697" y="1357"/>
                    </a:cubicBezTo>
                    <a:cubicBezTo>
                      <a:pt x="870" y="1116"/>
                      <a:pt x="1158" y="901"/>
                      <a:pt x="1462" y="723"/>
                    </a:cubicBezTo>
                    <a:cubicBezTo>
                      <a:pt x="1765" y="550"/>
                      <a:pt x="2095" y="419"/>
                      <a:pt x="2310" y="267"/>
                    </a:cubicBezTo>
                    <a:cubicBezTo>
                      <a:pt x="2475" y="169"/>
                      <a:pt x="2590" y="121"/>
                      <a:pt x="2693" y="121"/>
                    </a:cubicBezTo>
                    <a:close/>
                    <a:moveTo>
                      <a:pt x="2739" y="1"/>
                    </a:moveTo>
                    <a:cubicBezTo>
                      <a:pt x="2605" y="1"/>
                      <a:pt x="2453" y="50"/>
                      <a:pt x="2268" y="178"/>
                    </a:cubicBezTo>
                    <a:cubicBezTo>
                      <a:pt x="2048" y="309"/>
                      <a:pt x="1723" y="461"/>
                      <a:pt x="1420" y="639"/>
                    </a:cubicBezTo>
                    <a:cubicBezTo>
                      <a:pt x="1090" y="812"/>
                      <a:pt x="807" y="1011"/>
                      <a:pt x="608" y="1294"/>
                    </a:cubicBezTo>
                    <a:cubicBezTo>
                      <a:pt x="435" y="1556"/>
                      <a:pt x="372" y="1901"/>
                      <a:pt x="325" y="2252"/>
                    </a:cubicBezTo>
                    <a:cubicBezTo>
                      <a:pt x="304" y="2603"/>
                      <a:pt x="262" y="2949"/>
                      <a:pt x="152" y="3237"/>
                    </a:cubicBezTo>
                    <a:cubicBezTo>
                      <a:pt x="42" y="3520"/>
                      <a:pt x="0" y="3781"/>
                      <a:pt x="42" y="3996"/>
                    </a:cubicBezTo>
                    <a:cubicBezTo>
                      <a:pt x="63" y="4216"/>
                      <a:pt x="194" y="4415"/>
                      <a:pt x="393" y="4546"/>
                    </a:cubicBezTo>
                    <a:cubicBezTo>
                      <a:pt x="587" y="4651"/>
                      <a:pt x="807" y="4698"/>
                      <a:pt x="1048" y="4740"/>
                    </a:cubicBezTo>
                    <a:cubicBezTo>
                      <a:pt x="1289" y="4782"/>
                      <a:pt x="1503" y="4829"/>
                      <a:pt x="1723" y="4960"/>
                    </a:cubicBezTo>
                    <a:cubicBezTo>
                      <a:pt x="1964" y="5112"/>
                      <a:pt x="2179" y="5243"/>
                      <a:pt x="2378" y="5284"/>
                    </a:cubicBezTo>
                    <a:cubicBezTo>
                      <a:pt x="2477" y="5324"/>
                      <a:pt x="2579" y="5347"/>
                      <a:pt x="2675" y="5347"/>
                    </a:cubicBezTo>
                    <a:cubicBezTo>
                      <a:pt x="2747" y="5347"/>
                      <a:pt x="2816" y="5334"/>
                      <a:pt x="2881" y="5305"/>
                    </a:cubicBezTo>
                    <a:cubicBezTo>
                      <a:pt x="3033" y="5243"/>
                      <a:pt x="3185" y="5112"/>
                      <a:pt x="3336" y="4939"/>
                    </a:cubicBezTo>
                    <a:cubicBezTo>
                      <a:pt x="3488" y="4761"/>
                      <a:pt x="3645" y="4546"/>
                      <a:pt x="3797" y="4347"/>
                    </a:cubicBezTo>
                    <a:cubicBezTo>
                      <a:pt x="4101" y="3933"/>
                      <a:pt x="4300" y="3127"/>
                      <a:pt x="4431" y="2713"/>
                    </a:cubicBezTo>
                    <a:cubicBezTo>
                      <a:pt x="4536" y="2294"/>
                      <a:pt x="4494" y="1839"/>
                      <a:pt x="4494" y="1818"/>
                    </a:cubicBezTo>
                    <a:cubicBezTo>
                      <a:pt x="4494" y="1818"/>
                      <a:pt x="4583" y="1708"/>
                      <a:pt x="4604" y="1556"/>
                    </a:cubicBezTo>
                    <a:cubicBezTo>
                      <a:pt x="4646" y="1404"/>
                      <a:pt x="4625" y="1163"/>
                      <a:pt x="4405" y="1011"/>
                    </a:cubicBezTo>
                    <a:cubicBezTo>
                      <a:pt x="4012" y="681"/>
                      <a:pt x="3729" y="639"/>
                      <a:pt x="3336" y="330"/>
                    </a:cubicBezTo>
                    <a:cubicBezTo>
                      <a:pt x="3122" y="157"/>
                      <a:pt x="2991" y="47"/>
                      <a:pt x="2813" y="6"/>
                    </a:cubicBezTo>
                    <a:cubicBezTo>
                      <a:pt x="2789" y="2"/>
                      <a:pt x="2764" y="1"/>
                      <a:pt x="2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1249307" y="2741240"/>
                <a:ext cx="590995" cy="301161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3536" extrusionOk="0">
                    <a:moveTo>
                      <a:pt x="1683" y="0"/>
                    </a:moveTo>
                    <a:cubicBezTo>
                      <a:pt x="1509" y="0"/>
                      <a:pt x="1297" y="25"/>
                      <a:pt x="1089" y="111"/>
                    </a:cubicBezTo>
                    <a:cubicBezTo>
                      <a:pt x="613" y="283"/>
                      <a:pt x="283" y="917"/>
                      <a:pt x="152" y="1682"/>
                    </a:cubicBezTo>
                    <a:cubicBezTo>
                      <a:pt x="0" y="2467"/>
                      <a:pt x="456" y="2708"/>
                      <a:pt x="456" y="2708"/>
                    </a:cubicBezTo>
                    <a:cubicBezTo>
                      <a:pt x="456" y="2708"/>
                      <a:pt x="1765" y="2970"/>
                      <a:pt x="1875" y="3012"/>
                    </a:cubicBezTo>
                    <a:cubicBezTo>
                      <a:pt x="1952" y="3048"/>
                      <a:pt x="2293" y="3105"/>
                      <a:pt x="2566" y="3105"/>
                    </a:cubicBezTo>
                    <a:cubicBezTo>
                      <a:pt x="2606" y="3105"/>
                      <a:pt x="2645" y="3104"/>
                      <a:pt x="2681" y="3101"/>
                    </a:cubicBezTo>
                    <a:cubicBezTo>
                      <a:pt x="2969" y="3054"/>
                      <a:pt x="3818" y="2970"/>
                      <a:pt x="3928" y="2970"/>
                    </a:cubicBezTo>
                    <a:cubicBezTo>
                      <a:pt x="4038" y="2991"/>
                      <a:pt x="4645" y="3012"/>
                      <a:pt x="5085" y="3232"/>
                    </a:cubicBezTo>
                    <a:cubicBezTo>
                      <a:pt x="5520" y="3426"/>
                      <a:pt x="5672" y="3515"/>
                      <a:pt x="5871" y="3536"/>
                    </a:cubicBezTo>
                    <a:cubicBezTo>
                      <a:pt x="6064" y="3536"/>
                      <a:pt x="6195" y="3363"/>
                      <a:pt x="6242" y="3295"/>
                    </a:cubicBezTo>
                    <a:cubicBezTo>
                      <a:pt x="6305" y="3206"/>
                      <a:pt x="6284" y="3075"/>
                      <a:pt x="6284" y="3075"/>
                    </a:cubicBezTo>
                    <a:cubicBezTo>
                      <a:pt x="6284" y="3075"/>
                      <a:pt x="6394" y="3012"/>
                      <a:pt x="6478" y="2923"/>
                    </a:cubicBezTo>
                    <a:cubicBezTo>
                      <a:pt x="6588" y="2813"/>
                      <a:pt x="6588" y="2708"/>
                      <a:pt x="6588" y="2708"/>
                    </a:cubicBezTo>
                    <a:cubicBezTo>
                      <a:pt x="6588" y="2708"/>
                      <a:pt x="6740" y="2577"/>
                      <a:pt x="6850" y="2399"/>
                    </a:cubicBezTo>
                    <a:cubicBezTo>
                      <a:pt x="6939" y="2205"/>
                      <a:pt x="6871" y="1834"/>
                      <a:pt x="6871" y="1834"/>
                    </a:cubicBezTo>
                    <a:cubicBezTo>
                      <a:pt x="6871" y="1834"/>
                      <a:pt x="6918" y="1792"/>
                      <a:pt x="6871" y="1572"/>
                    </a:cubicBezTo>
                    <a:cubicBezTo>
                      <a:pt x="6850" y="1352"/>
                      <a:pt x="6677" y="1006"/>
                      <a:pt x="6436" y="828"/>
                    </a:cubicBezTo>
                    <a:cubicBezTo>
                      <a:pt x="6174" y="634"/>
                      <a:pt x="5803" y="545"/>
                      <a:pt x="5499" y="482"/>
                    </a:cubicBezTo>
                    <a:cubicBezTo>
                      <a:pt x="5216" y="393"/>
                      <a:pt x="4776" y="393"/>
                      <a:pt x="4472" y="304"/>
                    </a:cubicBezTo>
                    <a:cubicBezTo>
                      <a:pt x="4190" y="241"/>
                      <a:pt x="3598" y="221"/>
                      <a:pt x="3142" y="173"/>
                    </a:cubicBezTo>
                    <a:cubicBezTo>
                      <a:pt x="2681" y="132"/>
                      <a:pt x="2074" y="42"/>
                      <a:pt x="2074" y="42"/>
                    </a:cubicBezTo>
                    <a:cubicBezTo>
                      <a:pt x="2074" y="42"/>
                      <a:pt x="1912" y="0"/>
                      <a:pt x="168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3"/>
              <p:cNvSpPr/>
              <p:nvPr/>
            </p:nvSpPr>
            <p:spPr>
              <a:xfrm>
                <a:off x="1251010" y="2736811"/>
                <a:ext cx="591080" cy="309252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3631" extrusionOk="0">
                    <a:moveTo>
                      <a:pt x="1593" y="108"/>
                    </a:moveTo>
                    <a:cubicBezTo>
                      <a:pt x="1640" y="108"/>
                      <a:pt x="1684" y="111"/>
                      <a:pt x="1724" y="115"/>
                    </a:cubicBezTo>
                    <a:cubicBezTo>
                      <a:pt x="1902" y="115"/>
                      <a:pt x="2033" y="163"/>
                      <a:pt x="2033" y="163"/>
                    </a:cubicBezTo>
                    <a:lnTo>
                      <a:pt x="2054" y="163"/>
                    </a:lnTo>
                    <a:cubicBezTo>
                      <a:pt x="2054" y="163"/>
                      <a:pt x="2661" y="246"/>
                      <a:pt x="3122" y="273"/>
                    </a:cubicBezTo>
                    <a:cubicBezTo>
                      <a:pt x="3578" y="314"/>
                      <a:pt x="4170" y="356"/>
                      <a:pt x="4452" y="424"/>
                    </a:cubicBezTo>
                    <a:cubicBezTo>
                      <a:pt x="4756" y="487"/>
                      <a:pt x="5196" y="508"/>
                      <a:pt x="5479" y="576"/>
                    </a:cubicBezTo>
                    <a:cubicBezTo>
                      <a:pt x="5762" y="665"/>
                      <a:pt x="6133" y="749"/>
                      <a:pt x="6374" y="927"/>
                    </a:cubicBezTo>
                    <a:cubicBezTo>
                      <a:pt x="6615" y="1100"/>
                      <a:pt x="6788" y="1451"/>
                      <a:pt x="6809" y="1645"/>
                    </a:cubicBezTo>
                    <a:lnTo>
                      <a:pt x="6809" y="1817"/>
                    </a:lnTo>
                    <a:lnTo>
                      <a:pt x="6809" y="1844"/>
                    </a:lnTo>
                    <a:lnTo>
                      <a:pt x="6788" y="1865"/>
                    </a:lnTo>
                    <a:lnTo>
                      <a:pt x="6809" y="1886"/>
                    </a:lnTo>
                    <a:lnTo>
                      <a:pt x="6809" y="2079"/>
                    </a:lnTo>
                    <a:cubicBezTo>
                      <a:pt x="6830" y="2210"/>
                      <a:pt x="6809" y="2341"/>
                      <a:pt x="6767" y="2409"/>
                    </a:cubicBezTo>
                    <a:cubicBezTo>
                      <a:pt x="6678" y="2582"/>
                      <a:pt x="6526" y="2713"/>
                      <a:pt x="6526" y="2713"/>
                    </a:cubicBezTo>
                    <a:lnTo>
                      <a:pt x="6505" y="2734"/>
                    </a:lnTo>
                    <a:lnTo>
                      <a:pt x="6505" y="2760"/>
                    </a:lnTo>
                    <a:cubicBezTo>
                      <a:pt x="6505" y="2760"/>
                      <a:pt x="6505" y="2844"/>
                      <a:pt x="6437" y="2933"/>
                    </a:cubicBezTo>
                    <a:cubicBezTo>
                      <a:pt x="6327" y="3022"/>
                      <a:pt x="6243" y="3085"/>
                      <a:pt x="6243" y="3085"/>
                    </a:cubicBezTo>
                    <a:lnTo>
                      <a:pt x="6196" y="3106"/>
                    </a:lnTo>
                    <a:lnTo>
                      <a:pt x="6196" y="3127"/>
                    </a:lnTo>
                    <a:lnTo>
                      <a:pt x="6196" y="3195"/>
                    </a:lnTo>
                    <a:cubicBezTo>
                      <a:pt x="6196" y="3237"/>
                      <a:pt x="6196" y="3284"/>
                      <a:pt x="6175" y="3305"/>
                    </a:cubicBezTo>
                    <a:cubicBezTo>
                      <a:pt x="6117" y="3382"/>
                      <a:pt x="6019" y="3522"/>
                      <a:pt x="5884" y="3522"/>
                    </a:cubicBezTo>
                    <a:cubicBezTo>
                      <a:pt x="5873" y="3522"/>
                      <a:pt x="5862" y="3521"/>
                      <a:pt x="5851" y="3519"/>
                    </a:cubicBezTo>
                    <a:cubicBezTo>
                      <a:pt x="5673" y="3519"/>
                      <a:pt x="5521" y="3436"/>
                      <a:pt x="5086" y="3237"/>
                    </a:cubicBezTo>
                    <a:cubicBezTo>
                      <a:pt x="4866" y="3106"/>
                      <a:pt x="4604" y="3064"/>
                      <a:pt x="4363" y="3022"/>
                    </a:cubicBezTo>
                    <a:cubicBezTo>
                      <a:pt x="4149" y="2975"/>
                      <a:pt x="3950" y="2975"/>
                      <a:pt x="3908" y="2975"/>
                    </a:cubicBezTo>
                    <a:cubicBezTo>
                      <a:pt x="3894" y="2968"/>
                      <a:pt x="3877" y="2965"/>
                      <a:pt x="3856" y="2965"/>
                    </a:cubicBezTo>
                    <a:cubicBezTo>
                      <a:pt x="3816" y="2965"/>
                      <a:pt x="3761" y="2975"/>
                      <a:pt x="3688" y="2975"/>
                    </a:cubicBezTo>
                    <a:cubicBezTo>
                      <a:pt x="3604" y="2975"/>
                      <a:pt x="3473" y="2996"/>
                      <a:pt x="3342" y="3022"/>
                    </a:cubicBezTo>
                    <a:cubicBezTo>
                      <a:pt x="3080" y="3043"/>
                      <a:pt x="2792" y="3064"/>
                      <a:pt x="2640" y="3085"/>
                    </a:cubicBezTo>
                    <a:cubicBezTo>
                      <a:pt x="2602" y="3091"/>
                      <a:pt x="2560" y="3093"/>
                      <a:pt x="2516" y="3093"/>
                    </a:cubicBezTo>
                    <a:cubicBezTo>
                      <a:pt x="2410" y="3093"/>
                      <a:pt x="2292" y="3079"/>
                      <a:pt x="2185" y="3064"/>
                    </a:cubicBezTo>
                    <a:cubicBezTo>
                      <a:pt x="2033" y="3064"/>
                      <a:pt x="1902" y="3022"/>
                      <a:pt x="1876" y="2996"/>
                    </a:cubicBezTo>
                    <a:cubicBezTo>
                      <a:pt x="1855" y="2996"/>
                      <a:pt x="1813" y="2996"/>
                      <a:pt x="1771" y="2975"/>
                    </a:cubicBezTo>
                    <a:cubicBezTo>
                      <a:pt x="1724" y="2975"/>
                      <a:pt x="1661" y="2954"/>
                      <a:pt x="1593" y="2933"/>
                    </a:cubicBezTo>
                    <a:cubicBezTo>
                      <a:pt x="1462" y="2912"/>
                      <a:pt x="1289" y="2865"/>
                      <a:pt x="1116" y="2823"/>
                    </a:cubicBezTo>
                    <a:cubicBezTo>
                      <a:pt x="787" y="2760"/>
                      <a:pt x="483" y="2692"/>
                      <a:pt x="462" y="2692"/>
                    </a:cubicBezTo>
                    <a:cubicBezTo>
                      <a:pt x="462" y="2692"/>
                      <a:pt x="373" y="2650"/>
                      <a:pt x="284" y="2498"/>
                    </a:cubicBezTo>
                    <a:cubicBezTo>
                      <a:pt x="200" y="2367"/>
                      <a:pt x="111" y="2126"/>
                      <a:pt x="174" y="1755"/>
                    </a:cubicBezTo>
                    <a:cubicBezTo>
                      <a:pt x="305" y="990"/>
                      <a:pt x="635" y="377"/>
                      <a:pt x="1090" y="204"/>
                    </a:cubicBezTo>
                    <a:cubicBezTo>
                      <a:pt x="1259" y="136"/>
                      <a:pt x="1440" y="108"/>
                      <a:pt x="1593" y="108"/>
                    </a:cubicBezTo>
                    <a:close/>
                    <a:moveTo>
                      <a:pt x="1590" y="1"/>
                    </a:moveTo>
                    <a:cubicBezTo>
                      <a:pt x="1423" y="1"/>
                      <a:pt x="1230" y="31"/>
                      <a:pt x="1048" y="94"/>
                    </a:cubicBezTo>
                    <a:cubicBezTo>
                      <a:pt x="546" y="314"/>
                      <a:pt x="200" y="948"/>
                      <a:pt x="69" y="1734"/>
                    </a:cubicBezTo>
                    <a:cubicBezTo>
                      <a:pt x="1" y="2126"/>
                      <a:pt x="90" y="2409"/>
                      <a:pt x="174" y="2561"/>
                    </a:cubicBezTo>
                    <a:cubicBezTo>
                      <a:pt x="284" y="2734"/>
                      <a:pt x="415" y="2802"/>
                      <a:pt x="415" y="2802"/>
                    </a:cubicBezTo>
                    <a:lnTo>
                      <a:pt x="436" y="2802"/>
                    </a:lnTo>
                    <a:cubicBezTo>
                      <a:pt x="436" y="2802"/>
                      <a:pt x="766" y="2865"/>
                      <a:pt x="1090" y="2954"/>
                    </a:cubicBezTo>
                    <a:cubicBezTo>
                      <a:pt x="1268" y="2975"/>
                      <a:pt x="1441" y="3022"/>
                      <a:pt x="1572" y="3043"/>
                    </a:cubicBezTo>
                    <a:cubicBezTo>
                      <a:pt x="1640" y="3064"/>
                      <a:pt x="1703" y="3085"/>
                      <a:pt x="1745" y="3085"/>
                    </a:cubicBezTo>
                    <a:cubicBezTo>
                      <a:pt x="1792" y="3106"/>
                      <a:pt x="1834" y="3106"/>
                      <a:pt x="1834" y="3106"/>
                    </a:cubicBezTo>
                    <a:cubicBezTo>
                      <a:pt x="1902" y="3127"/>
                      <a:pt x="2007" y="3174"/>
                      <a:pt x="2185" y="3195"/>
                    </a:cubicBezTo>
                    <a:cubicBezTo>
                      <a:pt x="2286" y="3195"/>
                      <a:pt x="2397" y="3204"/>
                      <a:pt x="2504" y="3204"/>
                    </a:cubicBezTo>
                    <a:cubicBezTo>
                      <a:pt x="2558" y="3204"/>
                      <a:pt x="2611" y="3202"/>
                      <a:pt x="2661" y="3195"/>
                    </a:cubicBezTo>
                    <a:cubicBezTo>
                      <a:pt x="2792" y="3174"/>
                      <a:pt x="3080" y="3153"/>
                      <a:pt x="3342" y="3127"/>
                    </a:cubicBezTo>
                    <a:cubicBezTo>
                      <a:pt x="3473" y="3106"/>
                      <a:pt x="3604" y="3106"/>
                      <a:pt x="3709" y="3085"/>
                    </a:cubicBezTo>
                    <a:lnTo>
                      <a:pt x="3908" y="3085"/>
                    </a:lnTo>
                    <a:cubicBezTo>
                      <a:pt x="3971" y="3085"/>
                      <a:pt x="4128" y="3106"/>
                      <a:pt x="4363" y="3127"/>
                    </a:cubicBezTo>
                    <a:cubicBezTo>
                      <a:pt x="4583" y="3174"/>
                      <a:pt x="4824" y="3237"/>
                      <a:pt x="5044" y="3326"/>
                    </a:cubicBezTo>
                    <a:cubicBezTo>
                      <a:pt x="5479" y="3546"/>
                      <a:pt x="5631" y="3629"/>
                      <a:pt x="5851" y="3629"/>
                    </a:cubicBezTo>
                    <a:cubicBezTo>
                      <a:pt x="5861" y="3630"/>
                      <a:pt x="5872" y="3631"/>
                      <a:pt x="5883" y="3631"/>
                    </a:cubicBezTo>
                    <a:cubicBezTo>
                      <a:pt x="6081" y="3631"/>
                      <a:pt x="6225" y="3452"/>
                      <a:pt x="6264" y="3368"/>
                    </a:cubicBezTo>
                    <a:cubicBezTo>
                      <a:pt x="6306" y="3326"/>
                      <a:pt x="6306" y="3258"/>
                      <a:pt x="6327" y="3216"/>
                    </a:cubicBezTo>
                    <a:lnTo>
                      <a:pt x="6327" y="3153"/>
                    </a:lnTo>
                    <a:cubicBezTo>
                      <a:pt x="6353" y="3153"/>
                      <a:pt x="6416" y="3106"/>
                      <a:pt x="6505" y="3022"/>
                    </a:cubicBezTo>
                    <a:cubicBezTo>
                      <a:pt x="6615" y="2912"/>
                      <a:pt x="6615" y="2823"/>
                      <a:pt x="6615" y="2802"/>
                    </a:cubicBezTo>
                    <a:cubicBezTo>
                      <a:pt x="6615" y="2781"/>
                      <a:pt x="6788" y="2671"/>
                      <a:pt x="6877" y="2472"/>
                    </a:cubicBezTo>
                    <a:cubicBezTo>
                      <a:pt x="6940" y="2367"/>
                      <a:pt x="6940" y="2210"/>
                      <a:pt x="6940" y="2079"/>
                    </a:cubicBezTo>
                    <a:cubicBezTo>
                      <a:pt x="6919" y="1975"/>
                      <a:pt x="6919" y="1906"/>
                      <a:pt x="6919" y="1886"/>
                    </a:cubicBezTo>
                    <a:lnTo>
                      <a:pt x="6919" y="1844"/>
                    </a:lnTo>
                    <a:cubicBezTo>
                      <a:pt x="6940" y="1796"/>
                      <a:pt x="6940" y="1734"/>
                      <a:pt x="6919" y="1624"/>
                    </a:cubicBezTo>
                    <a:cubicBezTo>
                      <a:pt x="6898" y="1383"/>
                      <a:pt x="6720" y="1032"/>
                      <a:pt x="6437" y="838"/>
                    </a:cubicBezTo>
                    <a:cubicBezTo>
                      <a:pt x="6175" y="639"/>
                      <a:pt x="5783" y="555"/>
                      <a:pt x="5500" y="466"/>
                    </a:cubicBezTo>
                    <a:cubicBezTo>
                      <a:pt x="5196" y="403"/>
                      <a:pt x="4756" y="377"/>
                      <a:pt x="4473" y="314"/>
                    </a:cubicBezTo>
                    <a:cubicBezTo>
                      <a:pt x="4170" y="246"/>
                      <a:pt x="3578" y="204"/>
                      <a:pt x="3122" y="163"/>
                    </a:cubicBezTo>
                    <a:cubicBezTo>
                      <a:pt x="2661" y="115"/>
                      <a:pt x="2054" y="53"/>
                      <a:pt x="2054" y="53"/>
                    </a:cubicBezTo>
                    <a:cubicBezTo>
                      <a:pt x="2033" y="53"/>
                      <a:pt x="1923" y="11"/>
                      <a:pt x="1745" y="11"/>
                    </a:cubicBezTo>
                    <a:cubicBezTo>
                      <a:pt x="1697" y="4"/>
                      <a:pt x="1645" y="1"/>
                      <a:pt x="15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3"/>
              <p:cNvSpPr/>
              <p:nvPr/>
            </p:nvSpPr>
            <p:spPr>
              <a:xfrm>
                <a:off x="1600288" y="2890285"/>
                <a:ext cx="187885" cy="116427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1367" extrusionOk="0">
                    <a:moveTo>
                      <a:pt x="281" y="0"/>
                    </a:moveTo>
                    <a:cubicBezTo>
                      <a:pt x="150" y="0"/>
                      <a:pt x="69" y="15"/>
                      <a:pt x="69" y="15"/>
                    </a:cubicBezTo>
                    <a:cubicBezTo>
                      <a:pt x="27" y="15"/>
                      <a:pt x="0" y="63"/>
                      <a:pt x="27" y="84"/>
                    </a:cubicBezTo>
                    <a:cubicBezTo>
                      <a:pt x="27" y="104"/>
                      <a:pt x="48" y="125"/>
                      <a:pt x="89" y="125"/>
                    </a:cubicBezTo>
                    <a:cubicBezTo>
                      <a:pt x="89" y="125"/>
                      <a:pt x="156" y="114"/>
                      <a:pt x="264" y="114"/>
                    </a:cubicBezTo>
                    <a:cubicBezTo>
                      <a:pt x="490" y="114"/>
                      <a:pt x="899" y="164"/>
                      <a:pt x="1268" y="476"/>
                    </a:cubicBezTo>
                    <a:cubicBezTo>
                      <a:pt x="1833" y="958"/>
                      <a:pt x="2095" y="1351"/>
                      <a:pt x="2095" y="1351"/>
                    </a:cubicBezTo>
                    <a:cubicBezTo>
                      <a:pt x="2095" y="1361"/>
                      <a:pt x="2107" y="1367"/>
                      <a:pt x="2121" y="1367"/>
                    </a:cubicBezTo>
                    <a:cubicBezTo>
                      <a:pt x="2136" y="1367"/>
                      <a:pt x="2153" y="1361"/>
                      <a:pt x="2163" y="1351"/>
                    </a:cubicBezTo>
                    <a:cubicBezTo>
                      <a:pt x="2184" y="1351"/>
                      <a:pt x="2205" y="1304"/>
                      <a:pt x="2184" y="1283"/>
                    </a:cubicBezTo>
                    <a:cubicBezTo>
                      <a:pt x="2184" y="1283"/>
                      <a:pt x="1922" y="890"/>
                      <a:pt x="1357" y="387"/>
                    </a:cubicBezTo>
                    <a:cubicBezTo>
                      <a:pt x="968" y="57"/>
                      <a:pt x="533" y="0"/>
                      <a:pt x="28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3"/>
              <p:cNvSpPr/>
              <p:nvPr/>
            </p:nvSpPr>
            <p:spPr>
              <a:xfrm>
                <a:off x="1633759" y="2835777"/>
                <a:ext cx="180731" cy="137975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1620" extrusionOk="0">
                    <a:moveTo>
                      <a:pt x="68" y="1"/>
                    </a:moveTo>
                    <a:cubicBezTo>
                      <a:pt x="47" y="1"/>
                      <a:pt x="0" y="27"/>
                      <a:pt x="0" y="69"/>
                    </a:cubicBezTo>
                    <a:cubicBezTo>
                      <a:pt x="0" y="90"/>
                      <a:pt x="26" y="111"/>
                      <a:pt x="68" y="111"/>
                    </a:cubicBezTo>
                    <a:cubicBezTo>
                      <a:pt x="68" y="111"/>
                      <a:pt x="964" y="179"/>
                      <a:pt x="1440" y="614"/>
                    </a:cubicBezTo>
                    <a:cubicBezTo>
                      <a:pt x="1922" y="1048"/>
                      <a:pt x="2011" y="1572"/>
                      <a:pt x="2011" y="1572"/>
                    </a:cubicBezTo>
                    <a:cubicBezTo>
                      <a:pt x="2011" y="1598"/>
                      <a:pt x="2032" y="1619"/>
                      <a:pt x="2074" y="1619"/>
                    </a:cubicBezTo>
                    <a:cubicBezTo>
                      <a:pt x="2095" y="1619"/>
                      <a:pt x="2121" y="1598"/>
                      <a:pt x="2121" y="1551"/>
                    </a:cubicBezTo>
                    <a:cubicBezTo>
                      <a:pt x="2121" y="1551"/>
                      <a:pt x="2032" y="1006"/>
                      <a:pt x="1508" y="525"/>
                    </a:cubicBezTo>
                    <a:cubicBezTo>
                      <a:pt x="985" y="48"/>
                      <a:pt x="68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3"/>
              <p:cNvSpPr/>
              <p:nvPr/>
            </p:nvSpPr>
            <p:spPr>
              <a:xfrm>
                <a:off x="1680602" y="2806394"/>
                <a:ext cx="157905" cy="10041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179" extrusionOk="0">
                    <a:moveTo>
                      <a:pt x="63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84"/>
                      <a:pt x="21" y="110"/>
                      <a:pt x="42" y="110"/>
                    </a:cubicBezTo>
                    <a:cubicBezTo>
                      <a:pt x="42" y="110"/>
                      <a:pt x="262" y="152"/>
                      <a:pt x="524" y="241"/>
                    </a:cubicBezTo>
                    <a:cubicBezTo>
                      <a:pt x="786" y="304"/>
                      <a:pt x="1110" y="435"/>
                      <a:pt x="1309" y="634"/>
                    </a:cubicBezTo>
                    <a:cubicBezTo>
                      <a:pt x="1524" y="849"/>
                      <a:pt x="1634" y="959"/>
                      <a:pt x="1702" y="1048"/>
                    </a:cubicBezTo>
                    <a:cubicBezTo>
                      <a:pt x="1723" y="1069"/>
                      <a:pt x="1744" y="1089"/>
                      <a:pt x="1744" y="1110"/>
                    </a:cubicBezTo>
                    <a:cubicBezTo>
                      <a:pt x="1744" y="1158"/>
                      <a:pt x="1765" y="1178"/>
                      <a:pt x="1807" y="1178"/>
                    </a:cubicBezTo>
                    <a:cubicBezTo>
                      <a:pt x="1833" y="1158"/>
                      <a:pt x="1854" y="1131"/>
                      <a:pt x="1854" y="1110"/>
                    </a:cubicBezTo>
                    <a:lnTo>
                      <a:pt x="1854" y="1089"/>
                    </a:lnTo>
                    <a:lnTo>
                      <a:pt x="1854" y="1069"/>
                    </a:lnTo>
                    <a:cubicBezTo>
                      <a:pt x="1833" y="1048"/>
                      <a:pt x="1807" y="1000"/>
                      <a:pt x="1786" y="979"/>
                    </a:cubicBezTo>
                    <a:cubicBezTo>
                      <a:pt x="1723" y="896"/>
                      <a:pt x="1613" y="765"/>
                      <a:pt x="1393" y="545"/>
                    </a:cubicBezTo>
                    <a:cubicBezTo>
                      <a:pt x="1152" y="346"/>
                      <a:pt x="828" y="194"/>
                      <a:pt x="545" y="131"/>
                    </a:cubicBezTo>
                    <a:cubicBezTo>
                      <a:pt x="283" y="42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3"/>
              <p:cNvSpPr/>
              <p:nvPr/>
            </p:nvSpPr>
            <p:spPr>
              <a:xfrm>
                <a:off x="1169399" y="1419677"/>
                <a:ext cx="667307" cy="502673"/>
              </a:xfrm>
              <a:custGeom>
                <a:avLst/>
                <a:gdLst/>
                <a:ahLst/>
                <a:cxnLst/>
                <a:rect l="l" t="t" r="r" b="b"/>
                <a:pathLst>
                  <a:path w="7835" h="5902" extrusionOk="0">
                    <a:moveTo>
                      <a:pt x="3465" y="0"/>
                    </a:moveTo>
                    <a:cubicBezTo>
                      <a:pt x="3459" y="0"/>
                      <a:pt x="3453" y="0"/>
                      <a:pt x="3446" y="1"/>
                    </a:cubicBezTo>
                    <a:cubicBezTo>
                      <a:pt x="2488" y="1"/>
                      <a:pt x="1875" y="524"/>
                      <a:pt x="1634" y="786"/>
                    </a:cubicBezTo>
                    <a:cubicBezTo>
                      <a:pt x="1394" y="1027"/>
                      <a:pt x="1310" y="1247"/>
                      <a:pt x="1289" y="1441"/>
                    </a:cubicBezTo>
                    <a:cubicBezTo>
                      <a:pt x="1242" y="1661"/>
                      <a:pt x="1263" y="2163"/>
                      <a:pt x="1263" y="2163"/>
                    </a:cubicBezTo>
                    <a:cubicBezTo>
                      <a:pt x="1263" y="2163"/>
                      <a:pt x="1090" y="1640"/>
                      <a:pt x="959" y="1336"/>
                    </a:cubicBezTo>
                    <a:cubicBezTo>
                      <a:pt x="892" y="1178"/>
                      <a:pt x="814" y="1106"/>
                      <a:pt x="745" y="1106"/>
                    </a:cubicBezTo>
                    <a:cubicBezTo>
                      <a:pt x="678" y="1106"/>
                      <a:pt x="620" y="1171"/>
                      <a:pt x="587" y="1289"/>
                    </a:cubicBezTo>
                    <a:cubicBezTo>
                      <a:pt x="545" y="1551"/>
                      <a:pt x="938" y="1964"/>
                      <a:pt x="938" y="1964"/>
                    </a:cubicBezTo>
                    <a:cubicBezTo>
                      <a:pt x="938" y="1964"/>
                      <a:pt x="780" y="1892"/>
                      <a:pt x="583" y="1892"/>
                    </a:cubicBezTo>
                    <a:cubicBezTo>
                      <a:pt x="516" y="1892"/>
                      <a:pt x="444" y="1900"/>
                      <a:pt x="372" y="1923"/>
                    </a:cubicBezTo>
                    <a:cubicBezTo>
                      <a:pt x="84" y="2012"/>
                      <a:pt x="111" y="2184"/>
                      <a:pt x="325" y="2252"/>
                    </a:cubicBezTo>
                    <a:cubicBezTo>
                      <a:pt x="524" y="2294"/>
                      <a:pt x="1001" y="2315"/>
                      <a:pt x="1001" y="2315"/>
                    </a:cubicBezTo>
                    <a:cubicBezTo>
                      <a:pt x="1001" y="2315"/>
                      <a:pt x="393" y="2357"/>
                      <a:pt x="194" y="2687"/>
                    </a:cubicBezTo>
                    <a:cubicBezTo>
                      <a:pt x="1" y="3012"/>
                      <a:pt x="111" y="3300"/>
                      <a:pt x="241" y="3824"/>
                    </a:cubicBezTo>
                    <a:cubicBezTo>
                      <a:pt x="393" y="4368"/>
                      <a:pt x="765" y="5044"/>
                      <a:pt x="765" y="5044"/>
                    </a:cubicBezTo>
                    <a:cubicBezTo>
                      <a:pt x="765" y="5044"/>
                      <a:pt x="2048" y="5719"/>
                      <a:pt x="2551" y="5850"/>
                    </a:cubicBezTo>
                    <a:cubicBezTo>
                      <a:pt x="2699" y="5887"/>
                      <a:pt x="2873" y="5902"/>
                      <a:pt x="3053" y="5902"/>
                    </a:cubicBezTo>
                    <a:cubicBezTo>
                      <a:pt x="3508" y="5902"/>
                      <a:pt x="4005" y="5810"/>
                      <a:pt x="4253" y="5761"/>
                    </a:cubicBezTo>
                    <a:cubicBezTo>
                      <a:pt x="4583" y="5719"/>
                      <a:pt x="5824" y="5347"/>
                      <a:pt x="5824" y="5347"/>
                    </a:cubicBezTo>
                    <a:cubicBezTo>
                      <a:pt x="5824" y="5347"/>
                      <a:pt x="5836" y="5348"/>
                      <a:pt x="5859" y="5348"/>
                    </a:cubicBezTo>
                    <a:cubicBezTo>
                      <a:pt x="6027" y="5348"/>
                      <a:pt x="6766" y="5312"/>
                      <a:pt x="7264" y="4693"/>
                    </a:cubicBezTo>
                    <a:cubicBezTo>
                      <a:pt x="7835" y="3996"/>
                      <a:pt x="7657" y="3080"/>
                      <a:pt x="7180" y="2336"/>
                    </a:cubicBezTo>
                    <a:cubicBezTo>
                      <a:pt x="6722" y="1577"/>
                      <a:pt x="4435" y="0"/>
                      <a:pt x="34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3"/>
              <p:cNvSpPr/>
              <p:nvPr/>
            </p:nvSpPr>
            <p:spPr>
              <a:xfrm>
                <a:off x="1169418" y="1414311"/>
                <a:ext cx="653935" cy="513745"/>
              </a:xfrm>
              <a:custGeom>
                <a:avLst/>
                <a:gdLst/>
                <a:ahLst/>
                <a:cxnLst/>
                <a:rect l="l" t="t" r="r" b="b"/>
                <a:pathLst>
                  <a:path w="7678" h="6032" extrusionOk="0">
                    <a:moveTo>
                      <a:pt x="3426" y="111"/>
                    </a:moveTo>
                    <a:cubicBezTo>
                      <a:pt x="3666" y="111"/>
                      <a:pt x="3970" y="195"/>
                      <a:pt x="4342" y="373"/>
                    </a:cubicBezTo>
                    <a:cubicBezTo>
                      <a:pt x="4693" y="524"/>
                      <a:pt x="5086" y="744"/>
                      <a:pt x="5452" y="980"/>
                    </a:cubicBezTo>
                    <a:cubicBezTo>
                      <a:pt x="6217" y="1483"/>
                      <a:pt x="6919" y="2075"/>
                      <a:pt x="7133" y="2420"/>
                    </a:cubicBezTo>
                    <a:cubicBezTo>
                      <a:pt x="7353" y="2792"/>
                      <a:pt x="7505" y="3185"/>
                      <a:pt x="7547" y="3599"/>
                    </a:cubicBezTo>
                    <a:cubicBezTo>
                      <a:pt x="7573" y="3991"/>
                      <a:pt x="7484" y="4384"/>
                      <a:pt x="7201" y="4714"/>
                    </a:cubicBezTo>
                    <a:cubicBezTo>
                      <a:pt x="6740" y="5304"/>
                      <a:pt x="6057" y="5349"/>
                      <a:pt x="5859" y="5349"/>
                    </a:cubicBezTo>
                    <a:cubicBezTo>
                      <a:pt x="5823" y="5349"/>
                      <a:pt x="5803" y="5348"/>
                      <a:pt x="5803" y="5348"/>
                    </a:cubicBezTo>
                    <a:cubicBezTo>
                      <a:pt x="5803" y="5348"/>
                      <a:pt x="5478" y="5458"/>
                      <a:pt x="5128" y="5541"/>
                    </a:cubicBezTo>
                    <a:cubicBezTo>
                      <a:pt x="4777" y="5651"/>
                      <a:pt x="4384" y="5761"/>
                      <a:pt x="4232" y="5782"/>
                    </a:cubicBezTo>
                    <a:cubicBezTo>
                      <a:pt x="4059" y="5803"/>
                      <a:pt x="3776" y="5871"/>
                      <a:pt x="3446" y="5892"/>
                    </a:cubicBezTo>
                    <a:cubicBezTo>
                      <a:pt x="3295" y="5903"/>
                      <a:pt x="3136" y="5913"/>
                      <a:pt x="2986" y="5913"/>
                    </a:cubicBezTo>
                    <a:cubicBezTo>
                      <a:pt x="2835" y="5913"/>
                      <a:pt x="2692" y="5903"/>
                      <a:pt x="2572" y="5871"/>
                    </a:cubicBezTo>
                    <a:cubicBezTo>
                      <a:pt x="2310" y="5803"/>
                      <a:pt x="1854" y="5589"/>
                      <a:pt x="1483" y="5410"/>
                    </a:cubicBezTo>
                    <a:cubicBezTo>
                      <a:pt x="1111" y="5238"/>
                      <a:pt x="807" y="5065"/>
                      <a:pt x="786" y="5065"/>
                    </a:cubicBezTo>
                    <a:cubicBezTo>
                      <a:pt x="786" y="5039"/>
                      <a:pt x="414" y="4384"/>
                      <a:pt x="283" y="3887"/>
                    </a:cubicBezTo>
                    <a:cubicBezTo>
                      <a:pt x="215" y="3599"/>
                      <a:pt x="152" y="3405"/>
                      <a:pt x="132" y="3232"/>
                    </a:cubicBezTo>
                    <a:cubicBezTo>
                      <a:pt x="132" y="3054"/>
                      <a:pt x="132" y="2923"/>
                      <a:pt x="242" y="2771"/>
                    </a:cubicBezTo>
                    <a:cubicBezTo>
                      <a:pt x="325" y="2640"/>
                      <a:pt x="503" y="2530"/>
                      <a:pt x="676" y="2488"/>
                    </a:cubicBezTo>
                    <a:cubicBezTo>
                      <a:pt x="849" y="2446"/>
                      <a:pt x="1001" y="2420"/>
                      <a:pt x="1001" y="2420"/>
                    </a:cubicBezTo>
                    <a:lnTo>
                      <a:pt x="980" y="2315"/>
                    </a:lnTo>
                    <a:lnTo>
                      <a:pt x="739" y="2315"/>
                    </a:lnTo>
                    <a:cubicBezTo>
                      <a:pt x="587" y="2289"/>
                      <a:pt x="414" y="2268"/>
                      <a:pt x="325" y="2247"/>
                    </a:cubicBezTo>
                    <a:cubicBezTo>
                      <a:pt x="283" y="2247"/>
                      <a:pt x="242" y="2226"/>
                      <a:pt x="215" y="2206"/>
                    </a:cubicBezTo>
                    <a:lnTo>
                      <a:pt x="215" y="2158"/>
                    </a:lnTo>
                    <a:cubicBezTo>
                      <a:pt x="215" y="2137"/>
                      <a:pt x="262" y="2075"/>
                      <a:pt x="372" y="2027"/>
                    </a:cubicBezTo>
                    <a:cubicBezTo>
                      <a:pt x="431" y="2013"/>
                      <a:pt x="489" y="2008"/>
                      <a:pt x="544" y="2008"/>
                    </a:cubicBezTo>
                    <a:cubicBezTo>
                      <a:pt x="738" y="2008"/>
                      <a:pt x="896" y="2075"/>
                      <a:pt x="896" y="2075"/>
                    </a:cubicBezTo>
                    <a:lnTo>
                      <a:pt x="959" y="1986"/>
                    </a:lnTo>
                    <a:cubicBezTo>
                      <a:pt x="959" y="1986"/>
                      <a:pt x="870" y="1897"/>
                      <a:pt x="786" y="1766"/>
                    </a:cubicBezTo>
                    <a:cubicBezTo>
                      <a:pt x="697" y="1635"/>
                      <a:pt x="634" y="1462"/>
                      <a:pt x="634" y="1373"/>
                    </a:cubicBezTo>
                    <a:cubicBezTo>
                      <a:pt x="655" y="1310"/>
                      <a:pt x="676" y="1289"/>
                      <a:pt x="697" y="1268"/>
                    </a:cubicBezTo>
                    <a:cubicBezTo>
                      <a:pt x="697" y="1249"/>
                      <a:pt x="708" y="1233"/>
                      <a:pt x="722" y="1233"/>
                    </a:cubicBezTo>
                    <a:cubicBezTo>
                      <a:pt x="727" y="1233"/>
                      <a:pt x="733" y="1236"/>
                      <a:pt x="739" y="1242"/>
                    </a:cubicBezTo>
                    <a:cubicBezTo>
                      <a:pt x="739" y="1242"/>
                      <a:pt x="765" y="1242"/>
                      <a:pt x="807" y="1268"/>
                    </a:cubicBezTo>
                    <a:cubicBezTo>
                      <a:pt x="828" y="1310"/>
                      <a:pt x="870" y="1352"/>
                      <a:pt x="896" y="1420"/>
                    </a:cubicBezTo>
                    <a:cubicBezTo>
                      <a:pt x="1027" y="1724"/>
                      <a:pt x="1221" y="2247"/>
                      <a:pt x="1221" y="2247"/>
                    </a:cubicBezTo>
                    <a:lnTo>
                      <a:pt x="1331" y="2226"/>
                    </a:lnTo>
                    <a:cubicBezTo>
                      <a:pt x="1331" y="2226"/>
                      <a:pt x="1310" y="2096"/>
                      <a:pt x="1310" y="1944"/>
                    </a:cubicBezTo>
                    <a:cubicBezTo>
                      <a:pt x="1310" y="1792"/>
                      <a:pt x="1310" y="1614"/>
                      <a:pt x="1331" y="1530"/>
                    </a:cubicBezTo>
                    <a:cubicBezTo>
                      <a:pt x="1352" y="1331"/>
                      <a:pt x="1441" y="1137"/>
                      <a:pt x="1682" y="896"/>
                    </a:cubicBezTo>
                    <a:cubicBezTo>
                      <a:pt x="1917" y="634"/>
                      <a:pt x="2488" y="132"/>
                      <a:pt x="3426" y="111"/>
                    </a:cubicBezTo>
                    <a:close/>
                    <a:moveTo>
                      <a:pt x="3426" y="1"/>
                    </a:moveTo>
                    <a:cubicBezTo>
                      <a:pt x="2441" y="22"/>
                      <a:pt x="1834" y="545"/>
                      <a:pt x="1593" y="807"/>
                    </a:cubicBezTo>
                    <a:cubicBezTo>
                      <a:pt x="1352" y="1069"/>
                      <a:pt x="1242" y="1289"/>
                      <a:pt x="1221" y="1504"/>
                    </a:cubicBezTo>
                    <a:cubicBezTo>
                      <a:pt x="1200" y="1593"/>
                      <a:pt x="1200" y="1766"/>
                      <a:pt x="1200" y="1897"/>
                    </a:cubicBezTo>
                    <a:cubicBezTo>
                      <a:pt x="1132" y="1724"/>
                      <a:pt x="1090" y="1572"/>
                      <a:pt x="1001" y="1373"/>
                    </a:cubicBezTo>
                    <a:cubicBezTo>
                      <a:pt x="959" y="1310"/>
                      <a:pt x="938" y="1242"/>
                      <a:pt x="896" y="1200"/>
                    </a:cubicBezTo>
                    <a:cubicBezTo>
                      <a:pt x="849" y="1158"/>
                      <a:pt x="786" y="1111"/>
                      <a:pt x="739" y="1111"/>
                    </a:cubicBezTo>
                    <a:cubicBezTo>
                      <a:pt x="676" y="1111"/>
                      <a:pt x="634" y="1137"/>
                      <a:pt x="608" y="1179"/>
                    </a:cubicBezTo>
                    <a:cubicBezTo>
                      <a:pt x="566" y="1221"/>
                      <a:pt x="545" y="1289"/>
                      <a:pt x="524" y="1352"/>
                    </a:cubicBezTo>
                    <a:cubicBezTo>
                      <a:pt x="503" y="1504"/>
                      <a:pt x="587" y="1682"/>
                      <a:pt x="676" y="1813"/>
                    </a:cubicBezTo>
                    <a:cubicBezTo>
                      <a:pt x="718" y="1876"/>
                      <a:pt x="739" y="1876"/>
                      <a:pt x="765" y="1923"/>
                    </a:cubicBezTo>
                    <a:cubicBezTo>
                      <a:pt x="703" y="1908"/>
                      <a:pt x="627" y="1895"/>
                      <a:pt x="544" y="1895"/>
                    </a:cubicBezTo>
                    <a:cubicBezTo>
                      <a:pt x="481" y="1895"/>
                      <a:pt x="414" y="1902"/>
                      <a:pt x="346" y="1923"/>
                    </a:cubicBezTo>
                    <a:cubicBezTo>
                      <a:pt x="194" y="1965"/>
                      <a:pt x="111" y="2054"/>
                      <a:pt x="84" y="2158"/>
                    </a:cubicBezTo>
                    <a:cubicBezTo>
                      <a:pt x="84" y="2206"/>
                      <a:pt x="111" y="2247"/>
                      <a:pt x="152" y="2289"/>
                    </a:cubicBezTo>
                    <a:cubicBezTo>
                      <a:pt x="173" y="2315"/>
                      <a:pt x="242" y="2357"/>
                      <a:pt x="283" y="2357"/>
                    </a:cubicBezTo>
                    <a:cubicBezTo>
                      <a:pt x="372" y="2378"/>
                      <a:pt x="503" y="2399"/>
                      <a:pt x="608" y="2399"/>
                    </a:cubicBezTo>
                    <a:cubicBezTo>
                      <a:pt x="435" y="2467"/>
                      <a:pt x="242" y="2551"/>
                      <a:pt x="132" y="2708"/>
                    </a:cubicBezTo>
                    <a:cubicBezTo>
                      <a:pt x="22" y="2881"/>
                      <a:pt x="1" y="3054"/>
                      <a:pt x="22" y="3253"/>
                    </a:cubicBezTo>
                    <a:cubicBezTo>
                      <a:pt x="43" y="3426"/>
                      <a:pt x="111" y="3646"/>
                      <a:pt x="173" y="3908"/>
                    </a:cubicBezTo>
                    <a:cubicBezTo>
                      <a:pt x="325" y="4452"/>
                      <a:pt x="697" y="5128"/>
                      <a:pt x="697" y="5128"/>
                    </a:cubicBezTo>
                    <a:lnTo>
                      <a:pt x="697" y="5149"/>
                    </a:lnTo>
                    <a:lnTo>
                      <a:pt x="718" y="5149"/>
                    </a:lnTo>
                    <a:cubicBezTo>
                      <a:pt x="718" y="5149"/>
                      <a:pt x="1048" y="5327"/>
                      <a:pt x="1441" y="5520"/>
                    </a:cubicBezTo>
                    <a:cubicBezTo>
                      <a:pt x="1813" y="5693"/>
                      <a:pt x="2268" y="5913"/>
                      <a:pt x="2530" y="5981"/>
                    </a:cubicBezTo>
                    <a:cubicBezTo>
                      <a:pt x="2686" y="6016"/>
                      <a:pt x="2856" y="6031"/>
                      <a:pt x="3031" y="6031"/>
                    </a:cubicBezTo>
                    <a:cubicBezTo>
                      <a:pt x="3175" y="6031"/>
                      <a:pt x="3322" y="6021"/>
                      <a:pt x="3467" y="6002"/>
                    </a:cubicBezTo>
                    <a:cubicBezTo>
                      <a:pt x="3776" y="5981"/>
                      <a:pt x="4080" y="5913"/>
                      <a:pt x="4253" y="5892"/>
                    </a:cubicBezTo>
                    <a:cubicBezTo>
                      <a:pt x="4431" y="5871"/>
                      <a:pt x="4824" y="5761"/>
                      <a:pt x="5169" y="5651"/>
                    </a:cubicBezTo>
                    <a:cubicBezTo>
                      <a:pt x="5520" y="5562"/>
                      <a:pt x="5824" y="5458"/>
                      <a:pt x="5824" y="5458"/>
                    </a:cubicBezTo>
                    <a:cubicBezTo>
                      <a:pt x="5829" y="5458"/>
                      <a:pt x="5843" y="5458"/>
                      <a:pt x="5866" y="5458"/>
                    </a:cubicBezTo>
                    <a:cubicBezTo>
                      <a:pt x="6050" y="5458"/>
                      <a:pt x="6780" y="5425"/>
                      <a:pt x="7285" y="4803"/>
                    </a:cubicBezTo>
                    <a:cubicBezTo>
                      <a:pt x="7594" y="4431"/>
                      <a:pt x="7678" y="4017"/>
                      <a:pt x="7657" y="3578"/>
                    </a:cubicBezTo>
                    <a:cubicBezTo>
                      <a:pt x="7615" y="3164"/>
                      <a:pt x="7463" y="2750"/>
                      <a:pt x="7222" y="2357"/>
                    </a:cubicBezTo>
                    <a:cubicBezTo>
                      <a:pt x="6981" y="1965"/>
                      <a:pt x="6285" y="1399"/>
                      <a:pt x="5520" y="896"/>
                    </a:cubicBezTo>
                    <a:cubicBezTo>
                      <a:pt x="5148" y="655"/>
                      <a:pt x="4735" y="414"/>
                      <a:pt x="4384" y="263"/>
                    </a:cubicBezTo>
                    <a:cubicBezTo>
                      <a:pt x="4012" y="111"/>
                      <a:pt x="3687" y="1"/>
                      <a:pt x="3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>
                <a:off x="1171548" y="1711806"/>
                <a:ext cx="538530" cy="447909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259" extrusionOk="0">
                    <a:moveTo>
                      <a:pt x="2704" y="1"/>
                    </a:moveTo>
                    <a:lnTo>
                      <a:pt x="2704" y="1"/>
                    </a:lnTo>
                    <a:cubicBezTo>
                      <a:pt x="2704" y="1"/>
                      <a:pt x="2374" y="263"/>
                      <a:pt x="2133" y="807"/>
                    </a:cubicBezTo>
                    <a:cubicBezTo>
                      <a:pt x="1919" y="1331"/>
                      <a:pt x="1809" y="1897"/>
                      <a:pt x="1809" y="1897"/>
                    </a:cubicBezTo>
                    <a:lnTo>
                      <a:pt x="1395" y="1897"/>
                    </a:lnTo>
                    <a:cubicBezTo>
                      <a:pt x="1395" y="1897"/>
                      <a:pt x="1369" y="1855"/>
                      <a:pt x="1369" y="1677"/>
                    </a:cubicBezTo>
                    <a:cubicBezTo>
                      <a:pt x="1348" y="1525"/>
                      <a:pt x="1285" y="1284"/>
                      <a:pt x="1107" y="1069"/>
                    </a:cubicBezTo>
                    <a:cubicBezTo>
                      <a:pt x="1029" y="945"/>
                      <a:pt x="922" y="845"/>
                      <a:pt x="789" y="845"/>
                    </a:cubicBezTo>
                    <a:cubicBezTo>
                      <a:pt x="664" y="845"/>
                      <a:pt x="515" y="935"/>
                      <a:pt x="347" y="1179"/>
                    </a:cubicBezTo>
                    <a:cubicBezTo>
                      <a:pt x="1" y="1650"/>
                      <a:pt x="145" y="2510"/>
                      <a:pt x="1159" y="2510"/>
                    </a:cubicBezTo>
                    <a:cubicBezTo>
                      <a:pt x="1171" y="2510"/>
                      <a:pt x="1183" y="2510"/>
                      <a:pt x="1196" y="2509"/>
                    </a:cubicBezTo>
                    <a:lnTo>
                      <a:pt x="1196" y="2509"/>
                    </a:lnTo>
                    <a:cubicBezTo>
                      <a:pt x="1107" y="3619"/>
                      <a:pt x="1981" y="4819"/>
                      <a:pt x="3270" y="5170"/>
                    </a:cubicBezTo>
                    <a:cubicBezTo>
                      <a:pt x="3495" y="5231"/>
                      <a:pt x="3708" y="5258"/>
                      <a:pt x="3908" y="5258"/>
                    </a:cubicBezTo>
                    <a:cubicBezTo>
                      <a:pt x="4850" y="5258"/>
                      <a:pt x="5487" y="4652"/>
                      <a:pt x="5647" y="4164"/>
                    </a:cubicBezTo>
                    <a:cubicBezTo>
                      <a:pt x="5820" y="3578"/>
                      <a:pt x="5715" y="3075"/>
                      <a:pt x="5867" y="2462"/>
                    </a:cubicBezTo>
                    <a:cubicBezTo>
                      <a:pt x="6019" y="1834"/>
                      <a:pt x="6323" y="1111"/>
                      <a:pt x="6323" y="1111"/>
                    </a:cubicBezTo>
                    <a:cubicBezTo>
                      <a:pt x="6302" y="891"/>
                      <a:pt x="5888" y="545"/>
                      <a:pt x="5888" y="545"/>
                    </a:cubicBezTo>
                    <a:cubicBezTo>
                      <a:pt x="5888" y="545"/>
                      <a:pt x="5799" y="807"/>
                      <a:pt x="5689" y="1001"/>
                    </a:cubicBezTo>
                    <a:cubicBezTo>
                      <a:pt x="5638" y="1098"/>
                      <a:pt x="5569" y="1158"/>
                      <a:pt x="5410" y="1158"/>
                    </a:cubicBezTo>
                    <a:cubicBezTo>
                      <a:pt x="5244" y="1158"/>
                      <a:pt x="4981" y="1093"/>
                      <a:pt x="4537" y="938"/>
                    </a:cubicBezTo>
                    <a:cubicBezTo>
                      <a:pt x="3641" y="655"/>
                      <a:pt x="2987" y="85"/>
                      <a:pt x="2987" y="85"/>
                    </a:cubicBezTo>
                    <a:cubicBezTo>
                      <a:pt x="2987" y="85"/>
                      <a:pt x="2966" y="132"/>
                      <a:pt x="2898" y="305"/>
                    </a:cubicBezTo>
                    <a:cubicBezTo>
                      <a:pt x="2852" y="432"/>
                      <a:pt x="2780" y="548"/>
                      <a:pt x="2701" y="548"/>
                    </a:cubicBezTo>
                    <a:cubicBezTo>
                      <a:pt x="2673" y="548"/>
                      <a:pt x="2644" y="533"/>
                      <a:pt x="2615" y="498"/>
                    </a:cubicBezTo>
                    <a:cubicBezTo>
                      <a:pt x="2505" y="346"/>
                      <a:pt x="2704" y="1"/>
                      <a:pt x="270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>
                <a:off x="1174784" y="1707803"/>
                <a:ext cx="539296" cy="455574"/>
              </a:xfrm>
              <a:custGeom>
                <a:avLst/>
                <a:gdLst/>
                <a:ahLst/>
                <a:cxnLst/>
                <a:rect l="l" t="t" r="r" b="b"/>
                <a:pathLst>
                  <a:path w="6332" h="5349" extrusionOk="0">
                    <a:moveTo>
                      <a:pt x="2970" y="221"/>
                    </a:moveTo>
                    <a:cubicBezTo>
                      <a:pt x="3059" y="283"/>
                      <a:pt x="3624" y="765"/>
                      <a:pt x="4473" y="1048"/>
                    </a:cubicBezTo>
                    <a:cubicBezTo>
                      <a:pt x="4913" y="1200"/>
                      <a:pt x="5175" y="1268"/>
                      <a:pt x="5368" y="1268"/>
                    </a:cubicBezTo>
                    <a:cubicBezTo>
                      <a:pt x="5457" y="1268"/>
                      <a:pt x="5520" y="1247"/>
                      <a:pt x="5588" y="1200"/>
                    </a:cubicBezTo>
                    <a:cubicBezTo>
                      <a:pt x="5630" y="1179"/>
                      <a:pt x="5677" y="1137"/>
                      <a:pt x="5698" y="1069"/>
                    </a:cubicBezTo>
                    <a:cubicBezTo>
                      <a:pt x="5808" y="917"/>
                      <a:pt x="5850" y="765"/>
                      <a:pt x="5871" y="702"/>
                    </a:cubicBezTo>
                    <a:cubicBezTo>
                      <a:pt x="5913" y="723"/>
                      <a:pt x="5939" y="744"/>
                      <a:pt x="6023" y="833"/>
                    </a:cubicBezTo>
                    <a:cubicBezTo>
                      <a:pt x="6112" y="938"/>
                      <a:pt x="6222" y="1095"/>
                      <a:pt x="6222" y="1158"/>
                    </a:cubicBezTo>
                    <a:cubicBezTo>
                      <a:pt x="6201" y="1179"/>
                      <a:pt x="5913" y="1881"/>
                      <a:pt x="5761" y="2488"/>
                    </a:cubicBezTo>
                    <a:cubicBezTo>
                      <a:pt x="5630" y="3122"/>
                      <a:pt x="5740" y="3604"/>
                      <a:pt x="5546" y="4190"/>
                    </a:cubicBezTo>
                    <a:cubicBezTo>
                      <a:pt x="5400" y="4660"/>
                      <a:pt x="4786" y="5242"/>
                      <a:pt x="3879" y="5242"/>
                    </a:cubicBezTo>
                    <a:cubicBezTo>
                      <a:pt x="3683" y="5242"/>
                      <a:pt x="3474" y="5215"/>
                      <a:pt x="3253" y="5154"/>
                    </a:cubicBezTo>
                    <a:cubicBezTo>
                      <a:pt x="1985" y="4824"/>
                      <a:pt x="1137" y="3646"/>
                      <a:pt x="1200" y="2556"/>
                    </a:cubicBezTo>
                    <a:lnTo>
                      <a:pt x="1200" y="2488"/>
                    </a:lnTo>
                    <a:lnTo>
                      <a:pt x="1158" y="2509"/>
                    </a:lnTo>
                    <a:cubicBezTo>
                      <a:pt x="634" y="2509"/>
                      <a:pt x="372" y="2315"/>
                      <a:pt x="241" y="2054"/>
                    </a:cubicBezTo>
                    <a:cubicBezTo>
                      <a:pt x="131" y="1792"/>
                      <a:pt x="179" y="1488"/>
                      <a:pt x="351" y="1247"/>
                    </a:cubicBezTo>
                    <a:cubicBezTo>
                      <a:pt x="486" y="1052"/>
                      <a:pt x="621" y="960"/>
                      <a:pt x="726" y="960"/>
                    </a:cubicBezTo>
                    <a:cubicBezTo>
                      <a:pt x="740" y="960"/>
                      <a:pt x="753" y="961"/>
                      <a:pt x="765" y="964"/>
                    </a:cubicBezTo>
                    <a:cubicBezTo>
                      <a:pt x="854" y="964"/>
                      <a:pt x="964" y="1027"/>
                      <a:pt x="1027" y="1137"/>
                    </a:cubicBezTo>
                    <a:cubicBezTo>
                      <a:pt x="1200" y="1357"/>
                      <a:pt x="1268" y="1572"/>
                      <a:pt x="1268" y="1724"/>
                    </a:cubicBezTo>
                    <a:cubicBezTo>
                      <a:pt x="1289" y="1902"/>
                      <a:pt x="1289" y="1964"/>
                      <a:pt x="1289" y="1964"/>
                    </a:cubicBezTo>
                    <a:lnTo>
                      <a:pt x="1310" y="2012"/>
                    </a:lnTo>
                    <a:lnTo>
                      <a:pt x="1812" y="2012"/>
                    </a:lnTo>
                    <a:lnTo>
                      <a:pt x="1812" y="1964"/>
                    </a:lnTo>
                    <a:cubicBezTo>
                      <a:pt x="1812" y="1964"/>
                      <a:pt x="1922" y="1399"/>
                      <a:pt x="2163" y="875"/>
                    </a:cubicBezTo>
                    <a:cubicBezTo>
                      <a:pt x="2271" y="639"/>
                      <a:pt x="2399" y="449"/>
                      <a:pt x="2502" y="318"/>
                    </a:cubicBezTo>
                    <a:lnTo>
                      <a:pt x="2502" y="318"/>
                    </a:lnTo>
                    <a:cubicBezTo>
                      <a:pt x="2488" y="340"/>
                      <a:pt x="2488" y="375"/>
                      <a:pt x="2488" y="393"/>
                    </a:cubicBezTo>
                    <a:cubicBezTo>
                      <a:pt x="2467" y="462"/>
                      <a:pt x="2488" y="524"/>
                      <a:pt x="2535" y="592"/>
                    </a:cubicBezTo>
                    <a:cubicBezTo>
                      <a:pt x="2556" y="634"/>
                      <a:pt x="2598" y="655"/>
                      <a:pt x="2640" y="655"/>
                    </a:cubicBezTo>
                    <a:cubicBezTo>
                      <a:pt x="2687" y="655"/>
                      <a:pt x="2729" y="634"/>
                      <a:pt x="2771" y="613"/>
                    </a:cubicBezTo>
                    <a:cubicBezTo>
                      <a:pt x="2839" y="571"/>
                      <a:pt x="2881" y="482"/>
                      <a:pt x="2902" y="372"/>
                    </a:cubicBezTo>
                    <a:cubicBezTo>
                      <a:pt x="2949" y="263"/>
                      <a:pt x="2970" y="242"/>
                      <a:pt x="2970" y="221"/>
                    </a:cubicBezTo>
                    <a:close/>
                    <a:moveTo>
                      <a:pt x="2640" y="1"/>
                    </a:moveTo>
                    <a:cubicBezTo>
                      <a:pt x="2640" y="1"/>
                      <a:pt x="2294" y="283"/>
                      <a:pt x="2053" y="833"/>
                    </a:cubicBezTo>
                    <a:cubicBezTo>
                      <a:pt x="1833" y="1357"/>
                      <a:pt x="1723" y="1855"/>
                      <a:pt x="1723" y="1902"/>
                    </a:cubicBezTo>
                    <a:lnTo>
                      <a:pt x="1399" y="1902"/>
                    </a:lnTo>
                    <a:cubicBezTo>
                      <a:pt x="1399" y="1881"/>
                      <a:pt x="1399" y="1855"/>
                      <a:pt x="1378" y="1724"/>
                    </a:cubicBezTo>
                    <a:cubicBezTo>
                      <a:pt x="1378" y="1551"/>
                      <a:pt x="1289" y="1310"/>
                      <a:pt x="1116" y="1069"/>
                    </a:cubicBezTo>
                    <a:cubicBezTo>
                      <a:pt x="1027" y="964"/>
                      <a:pt x="917" y="854"/>
                      <a:pt x="765" y="833"/>
                    </a:cubicBezTo>
                    <a:cubicBezTo>
                      <a:pt x="613" y="833"/>
                      <a:pt x="440" y="938"/>
                      <a:pt x="241" y="1179"/>
                    </a:cubicBezTo>
                    <a:cubicBezTo>
                      <a:pt x="69" y="1441"/>
                      <a:pt x="0" y="1813"/>
                      <a:pt x="152" y="2095"/>
                    </a:cubicBezTo>
                    <a:cubicBezTo>
                      <a:pt x="283" y="2378"/>
                      <a:pt x="592" y="2598"/>
                      <a:pt x="1095" y="2598"/>
                    </a:cubicBezTo>
                    <a:cubicBezTo>
                      <a:pt x="1048" y="3735"/>
                      <a:pt x="1922" y="4934"/>
                      <a:pt x="3211" y="5259"/>
                    </a:cubicBezTo>
                    <a:cubicBezTo>
                      <a:pt x="3443" y="5321"/>
                      <a:pt x="3664" y="5349"/>
                      <a:pt x="3871" y="5349"/>
                    </a:cubicBezTo>
                    <a:cubicBezTo>
                      <a:pt x="4830" y="5349"/>
                      <a:pt x="5492" y="4754"/>
                      <a:pt x="5651" y="4237"/>
                    </a:cubicBezTo>
                    <a:cubicBezTo>
                      <a:pt x="5850" y="3625"/>
                      <a:pt x="5740" y="3122"/>
                      <a:pt x="5892" y="2509"/>
                    </a:cubicBezTo>
                    <a:cubicBezTo>
                      <a:pt x="6023" y="1902"/>
                      <a:pt x="6332" y="1179"/>
                      <a:pt x="6332" y="1179"/>
                    </a:cubicBezTo>
                    <a:lnTo>
                      <a:pt x="6332" y="1158"/>
                    </a:lnTo>
                    <a:cubicBezTo>
                      <a:pt x="6332" y="1027"/>
                      <a:pt x="6201" y="875"/>
                      <a:pt x="6112" y="765"/>
                    </a:cubicBezTo>
                    <a:cubicBezTo>
                      <a:pt x="6002" y="634"/>
                      <a:pt x="5892" y="545"/>
                      <a:pt x="5892" y="545"/>
                    </a:cubicBezTo>
                    <a:lnTo>
                      <a:pt x="5829" y="503"/>
                    </a:lnTo>
                    <a:lnTo>
                      <a:pt x="5808" y="571"/>
                    </a:lnTo>
                    <a:cubicBezTo>
                      <a:pt x="5808" y="571"/>
                      <a:pt x="5719" y="833"/>
                      <a:pt x="5609" y="1027"/>
                    </a:cubicBezTo>
                    <a:cubicBezTo>
                      <a:pt x="5588" y="1069"/>
                      <a:pt x="5567" y="1095"/>
                      <a:pt x="5520" y="1116"/>
                    </a:cubicBezTo>
                    <a:cubicBezTo>
                      <a:pt x="5499" y="1137"/>
                      <a:pt x="5436" y="1158"/>
                      <a:pt x="5368" y="1158"/>
                    </a:cubicBezTo>
                    <a:cubicBezTo>
                      <a:pt x="5216" y="1137"/>
                      <a:pt x="4955" y="1095"/>
                      <a:pt x="4499" y="938"/>
                    </a:cubicBezTo>
                    <a:cubicBezTo>
                      <a:pt x="3624" y="634"/>
                      <a:pt x="2991" y="90"/>
                      <a:pt x="2991" y="90"/>
                    </a:cubicBezTo>
                    <a:lnTo>
                      <a:pt x="2949" y="48"/>
                    </a:lnTo>
                    <a:lnTo>
                      <a:pt x="2902" y="111"/>
                    </a:lnTo>
                    <a:cubicBezTo>
                      <a:pt x="2902" y="111"/>
                      <a:pt x="2860" y="153"/>
                      <a:pt x="2797" y="331"/>
                    </a:cubicBezTo>
                    <a:cubicBezTo>
                      <a:pt x="2771" y="414"/>
                      <a:pt x="2729" y="503"/>
                      <a:pt x="2687" y="524"/>
                    </a:cubicBezTo>
                    <a:lnTo>
                      <a:pt x="2666" y="545"/>
                    </a:lnTo>
                    <a:cubicBezTo>
                      <a:pt x="2640" y="545"/>
                      <a:pt x="2640" y="545"/>
                      <a:pt x="2619" y="503"/>
                    </a:cubicBezTo>
                    <a:cubicBezTo>
                      <a:pt x="2598" y="503"/>
                      <a:pt x="2598" y="462"/>
                      <a:pt x="2598" y="414"/>
                    </a:cubicBezTo>
                    <a:cubicBezTo>
                      <a:pt x="2598" y="372"/>
                      <a:pt x="2619" y="310"/>
                      <a:pt x="2640" y="263"/>
                    </a:cubicBezTo>
                    <a:cubicBezTo>
                      <a:pt x="2666" y="153"/>
                      <a:pt x="2729" y="69"/>
                      <a:pt x="2729" y="69"/>
                    </a:cubicBezTo>
                    <a:lnTo>
                      <a:pt x="264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3"/>
              <p:cNvSpPr/>
              <p:nvPr/>
            </p:nvSpPr>
            <p:spPr>
              <a:xfrm>
                <a:off x="1223415" y="1838026"/>
                <a:ext cx="48206" cy="48291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67" extrusionOk="0">
                    <a:moveTo>
                      <a:pt x="283" y="111"/>
                    </a:moveTo>
                    <a:cubicBezTo>
                      <a:pt x="367" y="111"/>
                      <a:pt x="456" y="174"/>
                      <a:pt x="456" y="284"/>
                    </a:cubicBezTo>
                    <a:cubicBezTo>
                      <a:pt x="456" y="373"/>
                      <a:pt x="367" y="456"/>
                      <a:pt x="283" y="456"/>
                    </a:cubicBezTo>
                    <a:cubicBezTo>
                      <a:pt x="173" y="456"/>
                      <a:pt x="105" y="373"/>
                      <a:pt x="105" y="284"/>
                    </a:cubicBezTo>
                    <a:cubicBezTo>
                      <a:pt x="105" y="174"/>
                      <a:pt x="173" y="111"/>
                      <a:pt x="283" y="11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0" y="132"/>
                      <a:pt x="0" y="284"/>
                    </a:cubicBezTo>
                    <a:cubicBezTo>
                      <a:pt x="0" y="435"/>
                      <a:pt x="131" y="566"/>
                      <a:pt x="283" y="566"/>
                    </a:cubicBezTo>
                    <a:cubicBezTo>
                      <a:pt x="435" y="566"/>
                      <a:pt x="566" y="435"/>
                      <a:pt x="566" y="284"/>
                    </a:cubicBezTo>
                    <a:cubicBezTo>
                      <a:pt x="566" y="132"/>
                      <a:pt x="435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3"/>
              <p:cNvSpPr/>
              <p:nvPr/>
            </p:nvSpPr>
            <p:spPr>
              <a:xfrm>
                <a:off x="1453542" y="1904713"/>
                <a:ext cx="26403" cy="43352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09" extrusionOk="0">
                    <a:moveTo>
                      <a:pt x="157" y="1"/>
                    </a:moveTo>
                    <a:cubicBezTo>
                      <a:pt x="79" y="1"/>
                      <a:pt x="20" y="105"/>
                      <a:pt x="1" y="244"/>
                    </a:cubicBezTo>
                    <a:cubicBezTo>
                      <a:pt x="1" y="396"/>
                      <a:pt x="48" y="506"/>
                      <a:pt x="131" y="506"/>
                    </a:cubicBezTo>
                    <a:cubicBezTo>
                      <a:pt x="139" y="508"/>
                      <a:pt x="146" y="509"/>
                      <a:pt x="153" y="509"/>
                    </a:cubicBezTo>
                    <a:cubicBezTo>
                      <a:pt x="231" y="509"/>
                      <a:pt x="285" y="405"/>
                      <a:pt x="310" y="265"/>
                    </a:cubicBezTo>
                    <a:cubicBezTo>
                      <a:pt x="310" y="134"/>
                      <a:pt x="262" y="3"/>
                      <a:pt x="179" y="3"/>
                    </a:cubicBezTo>
                    <a:cubicBezTo>
                      <a:pt x="171" y="2"/>
                      <a:pt x="164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3"/>
              <p:cNvSpPr/>
              <p:nvPr/>
            </p:nvSpPr>
            <p:spPr>
              <a:xfrm>
                <a:off x="1626605" y="1919702"/>
                <a:ext cx="27765" cy="44629"/>
              </a:xfrm>
              <a:custGeom>
                <a:avLst/>
                <a:gdLst/>
                <a:ahLst/>
                <a:cxnLst/>
                <a:rect l="l" t="t" r="r" b="b"/>
                <a:pathLst>
                  <a:path w="326" h="524" extrusionOk="0">
                    <a:moveTo>
                      <a:pt x="194" y="0"/>
                    </a:moveTo>
                    <a:cubicBezTo>
                      <a:pt x="110" y="0"/>
                      <a:pt x="21" y="110"/>
                      <a:pt x="21" y="262"/>
                    </a:cubicBezTo>
                    <a:cubicBezTo>
                      <a:pt x="0" y="393"/>
                      <a:pt x="63" y="524"/>
                      <a:pt x="131" y="524"/>
                    </a:cubicBezTo>
                    <a:cubicBezTo>
                      <a:pt x="215" y="524"/>
                      <a:pt x="304" y="414"/>
                      <a:pt x="304" y="283"/>
                    </a:cubicBezTo>
                    <a:cubicBezTo>
                      <a:pt x="325" y="131"/>
                      <a:pt x="262" y="21"/>
                      <a:pt x="19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3"/>
              <p:cNvSpPr/>
              <p:nvPr/>
            </p:nvSpPr>
            <p:spPr>
              <a:xfrm>
                <a:off x="1587342" y="1930093"/>
                <a:ext cx="31768" cy="68392"/>
              </a:xfrm>
              <a:custGeom>
                <a:avLst/>
                <a:gdLst/>
                <a:ahLst/>
                <a:cxnLst/>
                <a:rect l="l" t="t" r="r" b="b"/>
                <a:pathLst>
                  <a:path w="373" h="803" extrusionOk="0">
                    <a:moveTo>
                      <a:pt x="112" y="1"/>
                    </a:moveTo>
                    <a:cubicBezTo>
                      <a:pt x="91" y="1"/>
                      <a:pt x="69" y="22"/>
                      <a:pt x="69" y="56"/>
                    </a:cubicBezTo>
                    <a:cubicBezTo>
                      <a:pt x="48" y="98"/>
                      <a:pt x="69" y="161"/>
                      <a:pt x="90" y="208"/>
                    </a:cubicBezTo>
                    <a:cubicBezTo>
                      <a:pt x="111" y="250"/>
                      <a:pt x="132" y="271"/>
                      <a:pt x="152" y="292"/>
                    </a:cubicBezTo>
                    <a:cubicBezTo>
                      <a:pt x="221" y="360"/>
                      <a:pt x="262" y="381"/>
                      <a:pt x="262" y="470"/>
                    </a:cubicBezTo>
                    <a:cubicBezTo>
                      <a:pt x="241" y="580"/>
                      <a:pt x="221" y="622"/>
                      <a:pt x="179" y="643"/>
                    </a:cubicBezTo>
                    <a:cubicBezTo>
                      <a:pt x="152" y="685"/>
                      <a:pt x="111" y="685"/>
                      <a:pt x="69" y="685"/>
                    </a:cubicBezTo>
                    <a:cubicBezTo>
                      <a:pt x="48" y="685"/>
                      <a:pt x="1" y="711"/>
                      <a:pt x="1" y="753"/>
                    </a:cubicBezTo>
                    <a:cubicBezTo>
                      <a:pt x="1" y="774"/>
                      <a:pt x="48" y="795"/>
                      <a:pt x="69" y="795"/>
                    </a:cubicBezTo>
                    <a:cubicBezTo>
                      <a:pt x="84" y="800"/>
                      <a:pt x="100" y="803"/>
                      <a:pt x="117" y="803"/>
                    </a:cubicBezTo>
                    <a:cubicBezTo>
                      <a:pt x="165" y="803"/>
                      <a:pt x="215" y="779"/>
                      <a:pt x="262" y="732"/>
                    </a:cubicBezTo>
                    <a:cubicBezTo>
                      <a:pt x="331" y="685"/>
                      <a:pt x="372" y="601"/>
                      <a:pt x="372" y="491"/>
                    </a:cubicBezTo>
                    <a:cubicBezTo>
                      <a:pt x="372" y="360"/>
                      <a:pt x="310" y="271"/>
                      <a:pt x="241" y="229"/>
                    </a:cubicBezTo>
                    <a:cubicBezTo>
                      <a:pt x="221" y="187"/>
                      <a:pt x="200" y="161"/>
                      <a:pt x="200" y="140"/>
                    </a:cubicBezTo>
                    <a:cubicBezTo>
                      <a:pt x="179" y="119"/>
                      <a:pt x="179" y="98"/>
                      <a:pt x="179" y="77"/>
                    </a:cubicBezTo>
                    <a:cubicBezTo>
                      <a:pt x="179" y="30"/>
                      <a:pt x="152" y="9"/>
                      <a:pt x="132" y="9"/>
                    </a:cubicBezTo>
                    <a:cubicBezTo>
                      <a:pt x="126" y="4"/>
                      <a:pt x="119" y="1"/>
                      <a:pt x="1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3"/>
              <p:cNvSpPr/>
              <p:nvPr/>
            </p:nvSpPr>
            <p:spPr>
              <a:xfrm>
                <a:off x="1473556" y="1989370"/>
                <a:ext cx="129033" cy="99479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168" extrusionOk="0">
                    <a:moveTo>
                      <a:pt x="475" y="0"/>
                    </a:moveTo>
                    <a:cubicBezTo>
                      <a:pt x="264" y="0"/>
                      <a:pt x="0" y="304"/>
                      <a:pt x="116" y="732"/>
                    </a:cubicBezTo>
                    <a:cubicBezTo>
                      <a:pt x="214" y="1027"/>
                      <a:pt x="525" y="1168"/>
                      <a:pt x="811" y="1168"/>
                    </a:cubicBezTo>
                    <a:cubicBezTo>
                      <a:pt x="972" y="1168"/>
                      <a:pt x="1125" y="1123"/>
                      <a:pt x="1227" y="1036"/>
                    </a:cubicBezTo>
                    <a:cubicBezTo>
                      <a:pt x="1515" y="800"/>
                      <a:pt x="1488" y="559"/>
                      <a:pt x="1405" y="470"/>
                    </a:cubicBezTo>
                    <a:cubicBezTo>
                      <a:pt x="1316" y="360"/>
                      <a:pt x="1143" y="340"/>
                      <a:pt x="1075" y="277"/>
                    </a:cubicBezTo>
                    <a:cubicBezTo>
                      <a:pt x="703" y="120"/>
                      <a:pt x="750" y="78"/>
                      <a:pt x="551" y="15"/>
                    </a:cubicBezTo>
                    <a:cubicBezTo>
                      <a:pt x="527" y="5"/>
                      <a:pt x="502" y="0"/>
                      <a:pt x="4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1472279" y="1983749"/>
                <a:ext cx="135676" cy="1103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296" extrusionOk="0">
                    <a:moveTo>
                      <a:pt x="500" y="118"/>
                    </a:moveTo>
                    <a:cubicBezTo>
                      <a:pt x="515" y="118"/>
                      <a:pt x="530" y="119"/>
                      <a:pt x="545" y="123"/>
                    </a:cubicBezTo>
                    <a:cubicBezTo>
                      <a:pt x="634" y="165"/>
                      <a:pt x="676" y="186"/>
                      <a:pt x="744" y="233"/>
                    </a:cubicBezTo>
                    <a:cubicBezTo>
                      <a:pt x="786" y="254"/>
                      <a:pt x="875" y="317"/>
                      <a:pt x="1069" y="406"/>
                    </a:cubicBezTo>
                    <a:lnTo>
                      <a:pt x="1048" y="385"/>
                    </a:lnTo>
                    <a:lnTo>
                      <a:pt x="1048" y="385"/>
                    </a:lnTo>
                    <a:cubicBezTo>
                      <a:pt x="1111" y="426"/>
                      <a:pt x="1179" y="447"/>
                      <a:pt x="1221" y="474"/>
                    </a:cubicBezTo>
                    <a:cubicBezTo>
                      <a:pt x="1289" y="495"/>
                      <a:pt x="1352" y="536"/>
                      <a:pt x="1373" y="557"/>
                    </a:cubicBezTo>
                    <a:cubicBezTo>
                      <a:pt x="1441" y="625"/>
                      <a:pt x="1483" y="840"/>
                      <a:pt x="1200" y="1060"/>
                    </a:cubicBezTo>
                    <a:cubicBezTo>
                      <a:pt x="1118" y="1142"/>
                      <a:pt x="964" y="1186"/>
                      <a:pt x="810" y="1186"/>
                    </a:cubicBezTo>
                    <a:cubicBezTo>
                      <a:pt x="757" y="1186"/>
                      <a:pt x="705" y="1181"/>
                      <a:pt x="655" y="1170"/>
                    </a:cubicBezTo>
                    <a:cubicBezTo>
                      <a:pt x="435" y="1102"/>
                      <a:pt x="262" y="997"/>
                      <a:pt x="194" y="777"/>
                    </a:cubicBezTo>
                    <a:cubicBezTo>
                      <a:pt x="131" y="557"/>
                      <a:pt x="173" y="385"/>
                      <a:pt x="262" y="254"/>
                    </a:cubicBezTo>
                    <a:cubicBezTo>
                      <a:pt x="337" y="162"/>
                      <a:pt x="422" y="118"/>
                      <a:pt x="500" y="118"/>
                    </a:cubicBezTo>
                    <a:close/>
                    <a:moveTo>
                      <a:pt x="484" y="0"/>
                    </a:moveTo>
                    <a:cubicBezTo>
                      <a:pt x="375" y="0"/>
                      <a:pt x="261" y="65"/>
                      <a:pt x="173" y="186"/>
                    </a:cubicBezTo>
                    <a:cubicBezTo>
                      <a:pt x="63" y="343"/>
                      <a:pt x="0" y="557"/>
                      <a:pt x="90" y="798"/>
                    </a:cubicBezTo>
                    <a:cubicBezTo>
                      <a:pt x="152" y="1060"/>
                      <a:pt x="393" y="1212"/>
                      <a:pt x="634" y="1280"/>
                    </a:cubicBezTo>
                    <a:cubicBezTo>
                      <a:pt x="687" y="1291"/>
                      <a:pt x="744" y="1296"/>
                      <a:pt x="801" y="1296"/>
                    </a:cubicBezTo>
                    <a:cubicBezTo>
                      <a:pt x="974" y="1296"/>
                      <a:pt x="1155" y="1248"/>
                      <a:pt x="1289" y="1149"/>
                    </a:cubicBezTo>
                    <a:cubicBezTo>
                      <a:pt x="1592" y="908"/>
                      <a:pt x="1572" y="625"/>
                      <a:pt x="1462" y="495"/>
                    </a:cubicBezTo>
                    <a:cubicBezTo>
                      <a:pt x="1420" y="426"/>
                      <a:pt x="1352" y="406"/>
                      <a:pt x="1268" y="364"/>
                    </a:cubicBezTo>
                    <a:cubicBezTo>
                      <a:pt x="1200" y="343"/>
                      <a:pt x="1137" y="317"/>
                      <a:pt x="1111" y="296"/>
                    </a:cubicBezTo>
                    <a:cubicBezTo>
                      <a:pt x="938" y="212"/>
                      <a:pt x="849" y="165"/>
                      <a:pt x="807" y="123"/>
                    </a:cubicBezTo>
                    <a:cubicBezTo>
                      <a:pt x="744" y="102"/>
                      <a:pt x="697" y="55"/>
                      <a:pt x="566" y="13"/>
                    </a:cubicBezTo>
                    <a:cubicBezTo>
                      <a:pt x="539" y="4"/>
                      <a:pt x="512" y="0"/>
                      <a:pt x="4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3"/>
              <p:cNvSpPr/>
              <p:nvPr/>
            </p:nvSpPr>
            <p:spPr>
              <a:xfrm>
                <a:off x="1496382" y="1988348"/>
                <a:ext cx="91047" cy="51187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601" extrusionOk="0">
                    <a:moveTo>
                      <a:pt x="220" y="1"/>
                    </a:moveTo>
                    <a:cubicBezTo>
                      <a:pt x="131" y="1"/>
                      <a:pt x="68" y="48"/>
                      <a:pt x="0" y="90"/>
                    </a:cubicBezTo>
                    <a:cubicBezTo>
                      <a:pt x="110" y="200"/>
                      <a:pt x="351" y="372"/>
                      <a:pt x="566" y="524"/>
                    </a:cubicBezTo>
                    <a:cubicBezTo>
                      <a:pt x="662" y="580"/>
                      <a:pt x="743" y="601"/>
                      <a:pt x="809" y="601"/>
                    </a:cubicBezTo>
                    <a:cubicBezTo>
                      <a:pt x="957" y="601"/>
                      <a:pt x="1033" y="498"/>
                      <a:pt x="1048" y="441"/>
                    </a:cubicBezTo>
                    <a:cubicBezTo>
                      <a:pt x="1069" y="441"/>
                      <a:pt x="1069" y="420"/>
                      <a:pt x="1069" y="420"/>
                    </a:cubicBezTo>
                    <a:cubicBezTo>
                      <a:pt x="985" y="352"/>
                      <a:pt x="875" y="331"/>
                      <a:pt x="807" y="289"/>
                    </a:cubicBezTo>
                    <a:cubicBezTo>
                      <a:pt x="435" y="132"/>
                      <a:pt x="482" y="90"/>
                      <a:pt x="283" y="27"/>
                    </a:cubicBezTo>
                    <a:cubicBezTo>
                      <a:pt x="262" y="1"/>
                      <a:pt x="241" y="1"/>
                      <a:pt x="2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1488802" y="1982983"/>
                <a:ext cx="104418" cy="61408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721" extrusionOk="0">
                    <a:moveTo>
                      <a:pt x="351" y="132"/>
                    </a:moveTo>
                    <a:cubicBezTo>
                      <a:pt x="440" y="174"/>
                      <a:pt x="482" y="195"/>
                      <a:pt x="550" y="242"/>
                    </a:cubicBezTo>
                    <a:cubicBezTo>
                      <a:pt x="592" y="263"/>
                      <a:pt x="681" y="326"/>
                      <a:pt x="854" y="394"/>
                    </a:cubicBezTo>
                    <a:cubicBezTo>
                      <a:pt x="917" y="435"/>
                      <a:pt x="1006" y="456"/>
                      <a:pt x="1074" y="504"/>
                    </a:cubicBezTo>
                    <a:cubicBezTo>
                      <a:pt x="1048" y="525"/>
                      <a:pt x="1027" y="566"/>
                      <a:pt x="985" y="587"/>
                    </a:cubicBezTo>
                    <a:cubicBezTo>
                      <a:pt x="961" y="597"/>
                      <a:pt x="935" y="603"/>
                      <a:pt x="906" y="603"/>
                    </a:cubicBezTo>
                    <a:cubicBezTo>
                      <a:pt x="852" y="603"/>
                      <a:pt x="787" y="582"/>
                      <a:pt x="702" y="525"/>
                    </a:cubicBezTo>
                    <a:cubicBezTo>
                      <a:pt x="503" y="415"/>
                      <a:pt x="330" y="263"/>
                      <a:pt x="199" y="174"/>
                    </a:cubicBezTo>
                    <a:cubicBezTo>
                      <a:pt x="220" y="153"/>
                      <a:pt x="262" y="132"/>
                      <a:pt x="309" y="132"/>
                    </a:cubicBezTo>
                    <a:close/>
                    <a:moveTo>
                      <a:pt x="309" y="1"/>
                    </a:moveTo>
                    <a:cubicBezTo>
                      <a:pt x="220" y="1"/>
                      <a:pt x="110" y="43"/>
                      <a:pt x="47" y="132"/>
                    </a:cubicBezTo>
                    <a:lnTo>
                      <a:pt x="0" y="174"/>
                    </a:lnTo>
                    <a:lnTo>
                      <a:pt x="47" y="195"/>
                    </a:lnTo>
                    <a:cubicBezTo>
                      <a:pt x="178" y="305"/>
                      <a:pt x="419" y="483"/>
                      <a:pt x="634" y="634"/>
                    </a:cubicBezTo>
                    <a:cubicBezTo>
                      <a:pt x="735" y="690"/>
                      <a:pt x="827" y="721"/>
                      <a:pt x="910" y="721"/>
                    </a:cubicBezTo>
                    <a:cubicBezTo>
                      <a:pt x="951" y="721"/>
                      <a:pt x="990" y="713"/>
                      <a:pt x="1027" y="697"/>
                    </a:cubicBezTo>
                    <a:cubicBezTo>
                      <a:pt x="1116" y="655"/>
                      <a:pt x="1179" y="587"/>
                      <a:pt x="1205" y="545"/>
                    </a:cubicBezTo>
                    <a:lnTo>
                      <a:pt x="1205" y="504"/>
                    </a:lnTo>
                    <a:lnTo>
                      <a:pt x="1226" y="456"/>
                    </a:lnTo>
                    <a:lnTo>
                      <a:pt x="1179" y="435"/>
                    </a:lnTo>
                    <a:cubicBezTo>
                      <a:pt x="1095" y="373"/>
                      <a:pt x="964" y="326"/>
                      <a:pt x="917" y="305"/>
                    </a:cubicBezTo>
                    <a:cubicBezTo>
                      <a:pt x="744" y="221"/>
                      <a:pt x="655" y="174"/>
                      <a:pt x="613" y="132"/>
                    </a:cubicBezTo>
                    <a:cubicBezTo>
                      <a:pt x="550" y="111"/>
                      <a:pt x="503" y="64"/>
                      <a:pt x="372" y="22"/>
                    </a:cubicBezTo>
                    <a:cubicBezTo>
                      <a:pt x="351" y="22"/>
                      <a:pt x="330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3"/>
              <p:cNvSpPr/>
              <p:nvPr/>
            </p:nvSpPr>
            <p:spPr>
              <a:xfrm>
                <a:off x="1483436" y="2040557"/>
                <a:ext cx="85681" cy="49143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577" extrusionOk="0">
                    <a:moveTo>
                      <a:pt x="283" y="0"/>
                    </a:moveTo>
                    <a:cubicBezTo>
                      <a:pt x="173" y="0"/>
                      <a:pt x="89" y="21"/>
                      <a:pt x="0" y="42"/>
                    </a:cubicBezTo>
                    <a:cubicBezTo>
                      <a:pt x="0" y="68"/>
                      <a:pt x="21" y="110"/>
                      <a:pt x="21" y="131"/>
                    </a:cubicBezTo>
                    <a:cubicBezTo>
                      <a:pt x="118" y="436"/>
                      <a:pt x="428" y="576"/>
                      <a:pt x="716" y="576"/>
                    </a:cubicBezTo>
                    <a:cubicBezTo>
                      <a:pt x="819" y="576"/>
                      <a:pt x="919" y="558"/>
                      <a:pt x="1006" y="524"/>
                    </a:cubicBezTo>
                    <a:cubicBezTo>
                      <a:pt x="980" y="461"/>
                      <a:pt x="938" y="393"/>
                      <a:pt x="896" y="330"/>
                    </a:cubicBezTo>
                    <a:cubicBezTo>
                      <a:pt x="765" y="68"/>
                      <a:pt x="503" y="0"/>
                      <a:pt x="283" y="0"/>
                    </a:cubicBezTo>
                    <a:close/>
                  </a:path>
                </a:pathLst>
              </a:custGeom>
              <a:solidFill>
                <a:srgbClr val="FFB0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3"/>
              <p:cNvSpPr/>
              <p:nvPr/>
            </p:nvSpPr>
            <p:spPr>
              <a:xfrm>
                <a:off x="1477645" y="2035191"/>
                <a:ext cx="96838" cy="59619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700" extrusionOk="0">
                    <a:moveTo>
                      <a:pt x="351" y="131"/>
                    </a:moveTo>
                    <a:cubicBezTo>
                      <a:pt x="571" y="131"/>
                      <a:pt x="786" y="194"/>
                      <a:pt x="917" y="414"/>
                    </a:cubicBezTo>
                    <a:cubicBezTo>
                      <a:pt x="943" y="456"/>
                      <a:pt x="964" y="498"/>
                      <a:pt x="985" y="524"/>
                    </a:cubicBezTo>
                    <a:cubicBezTo>
                      <a:pt x="891" y="550"/>
                      <a:pt x="797" y="568"/>
                      <a:pt x="702" y="568"/>
                    </a:cubicBezTo>
                    <a:cubicBezTo>
                      <a:pt x="643" y="568"/>
                      <a:pt x="584" y="561"/>
                      <a:pt x="524" y="545"/>
                    </a:cubicBezTo>
                    <a:cubicBezTo>
                      <a:pt x="351" y="477"/>
                      <a:pt x="199" y="367"/>
                      <a:pt x="131" y="173"/>
                    </a:cubicBezTo>
                    <a:lnTo>
                      <a:pt x="131" y="152"/>
                    </a:lnTo>
                    <a:cubicBezTo>
                      <a:pt x="199" y="131"/>
                      <a:pt x="262" y="131"/>
                      <a:pt x="351" y="131"/>
                    </a:cubicBezTo>
                    <a:close/>
                    <a:moveTo>
                      <a:pt x="351" y="1"/>
                    </a:moveTo>
                    <a:cubicBezTo>
                      <a:pt x="241" y="1"/>
                      <a:pt x="131" y="21"/>
                      <a:pt x="47" y="42"/>
                    </a:cubicBezTo>
                    <a:lnTo>
                      <a:pt x="0" y="63"/>
                    </a:lnTo>
                    <a:lnTo>
                      <a:pt x="0" y="105"/>
                    </a:lnTo>
                    <a:cubicBezTo>
                      <a:pt x="27" y="152"/>
                      <a:pt x="27" y="173"/>
                      <a:pt x="27" y="215"/>
                    </a:cubicBezTo>
                    <a:cubicBezTo>
                      <a:pt x="110" y="435"/>
                      <a:pt x="288" y="587"/>
                      <a:pt x="482" y="655"/>
                    </a:cubicBezTo>
                    <a:cubicBezTo>
                      <a:pt x="573" y="684"/>
                      <a:pt x="671" y="699"/>
                      <a:pt x="769" y="699"/>
                    </a:cubicBezTo>
                    <a:cubicBezTo>
                      <a:pt x="884" y="699"/>
                      <a:pt x="998" y="677"/>
                      <a:pt x="1095" y="629"/>
                    </a:cubicBezTo>
                    <a:lnTo>
                      <a:pt x="1137" y="608"/>
                    </a:lnTo>
                    <a:lnTo>
                      <a:pt x="1116" y="566"/>
                    </a:lnTo>
                    <a:cubicBezTo>
                      <a:pt x="1095" y="498"/>
                      <a:pt x="1074" y="435"/>
                      <a:pt x="1027" y="346"/>
                    </a:cubicBezTo>
                    <a:cubicBezTo>
                      <a:pt x="875" y="84"/>
                      <a:pt x="592" y="1"/>
                      <a:pt x="3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3"/>
              <p:cNvSpPr/>
              <p:nvPr/>
            </p:nvSpPr>
            <p:spPr>
              <a:xfrm>
                <a:off x="1424073" y="1819033"/>
                <a:ext cx="89343" cy="54338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638" extrusionOk="0">
                    <a:moveTo>
                      <a:pt x="440" y="1"/>
                    </a:moveTo>
                    <a:cubicBezTo>
                      <a:pt x="271" y="1"/>
                      <a:pt x="127" y="78"/>
                      <a:pt x="85" y="135"/>
                    </a:cubicBezTo>
                    <a:cubicBezTo>
                      <a:pt x="43" y="224"/>
                      <a:pt x="43" y="287"/>
                      <a:pt x="43" y="418"/>
                    </a:cubicBezTo>
                    <a:cubicBezTo>
                      <a:pt x="22" y="549"/>
                      <a:pt x="1" y="549"/>
                      <a:pt x="64" y="575"/>
                    </a:cubicBezTo>
                    <a:cubicBezTo>
                      <a:pt x="78" y="582"/>
                      <a:pt x="95" y="584"/>
                      <a:pt x="111" y="584"/>
                    </a:cubicBezTo>
                    <a:cubicBezTo>
                      <a:pt x="143" y="584"/>
                      <a:pt x="174" y="575"/>
                      <a:pt x="174" y="575"/>
                    </a:cubicBezTo>
                    <a:cubicBezTo>
                      <a:pt x="241" y="554"/>
                      <a:pt x="308" y="546"/>
                      <a:pt x="371" y="546"/>
                    </a:cubicBezTo>
                    <a:cubicBezTo>
                      <a:pt x="513" y="546"/>
                      <a:pt x="636" y="588"/>
                      <a:pt x="697" y="617"/>
                    </a:cubicBezTo>
                    <a:cubicBezTo>
                      <a:pt x="734" y="630"/>
                      <a:pt x="765" y="637"/>
                      <a:pt x="792" y="637"/>
                    </a:cubicBezTo>
                    <a:cubicBezTo>
                      <a:pt x="847" y="637"/>
                      <a:pt x="886" y="608"/>
                      <a:pt x="917" y="549"/>
                    </a:cubicBezTo>
                    <a:cubicBezTo>
                      <a:pt x="938" y="444"/>
                      <a:pt x="1048" y="266"/>
                      <a:pt x="959" y="203"/>
                    </a:cubicBezTo>
                    <a:cubicBezTo>
                      <a:pt x="891" y="114"/>
                      <a:pt x="697" y="51"/>
                      <a:pt x="498" y="4"/>
                    </a:cubicBezTo>
                    <a:cubicBezTo>
                      <a:pt x="479" y="2"/>
                      <a:pt x="459" y="1"/>
                      <a:pt x="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1420070" y="1815030"/>
                <a:ext cx="95135" cy="63452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45" extrusionOk="0">
                    <a:moveTo>
                      <a:pt x="451" y="110"/>
                    </a:moveTo>
                    <a:cubicBezTo>
                      <a:pt x="475" y="110"/>
                      <a:pt x="500" y="113"/>
                      <a:pt x="524" y="119"/>
                    </a:cubicBezTo>
                    <a:cubicBezTo>
                      <a:pt x="634" y="140"/>
                      <a:pt x="723" y="161"/>
                      <a:pt x="807" y="182"/>
                    </a:cubicBezTo>
                    <a:cubicBezTo>
                      <a:pt x="875" y="203"/>
                      <a:pt x="938" y="250"/>
                      <a:pt x="964" y="271"/>
                    </a:cubicBezTo>
                    <a:cubicBezTo>
                      <a:pt x="985" y="292"/>
                      <a:pt x="985" y="334"/>
                      <a:pt x="964" y="402"/>
                    </a:cubicBezTo>
                    <a:cubicBezTo>
                      <a:pt x="964" y="444"/>
                      <a:pt x="917" y="512"/>
                      <a:pt x="896" y="575"/>
                    </a:cubicBezTo>
                    <a:cubicBezTo>
                      <a:pt x="875" y="596"/>
                      <a:pt x="875" y="622"/>
                      <a:pt x="854" y="622"/>
                    </a:cubicBezTo>
                    <a:cubicBezTo>
                      <a:pt x="844" y="632"/>
                      <a:pt x="832" y="637"/>
                      <a:pt x="818" y="637"/>
                    </a:cubicBezTo>
                    <a:cubicBezTo>
                      <a:pt x="803" y="637"/>
                      <a:pt x="786" y="632"/>
                      <a:pt x="765" y="622"/>
                    </a:cubicBezTo>
                    <a:cubicBezTo>
                      <a:pt x="693" y="577"/>
                      <a:pt x="575" y="534"/>
                      <a:pt x="435" y="534"/>
                    </a:cubicBezTo>
                    <a:cubicBezTo>
                      <a:pt x="362" y="534"/>
                      <a:pt x="282" y="546"/>
                      <a:pt x="200" y="575"/>
                    </a:cubicBezTo>
                    <a:lnTo>
                      <a:pt x="132" y="575"/>
                    </a:lnTo>
                    <a:lnTo>
                      <a:pt x="132" y="465"/>
                    </a:lnTo>
                    <a:cubicBezTo>
                      <a:pt x="132" y="360"/>
                      <a:pt x="153" y="292"/>
                      <a:pt x="179" y="229"/>
                    </a:cubicBezTo>
                    <a:cubicBezTo>
                      <a:pt x="200" y="203"/>
                      <a:pt x="242" y="161"/>
                      <a:pt x="310" y="140"/>
                    </a:cubicBezTo>
                    <a:cubicBezTo>
                      <a:pt x="339" y="125"/>
                      <a:pt x="393" y="110"/>
                      <a:pt x="451" y="110"/>
                    </a:cubicBezTo>
                    <a:close/>
                    <a:moveTo>
                      <a:pt x="453" y="0"/>
                    </a:moveTo>
                    <a:cubicBezTo>
                      <a:pt x="380" y="0"/>
                      <a:pt x="311" y="15"/>
                      <a:pt x="263" y="30"/>
                    </a:cubicBezTo>
                    <a:cubicBezTo>
                      <a:pt x="179" y="72"/>
                      <a:pt x="111" y="119"/>
                      <a:pt x="90" y="161"/>
                    </a:cubicBezTo>
                    <a:cubicBezTo>
                      <a:pt x="48" y="250"/>
                      <a:pt x="22" y="334"/>
                      <a:pt x="22" y="465"/>
                    </a:cubicBezTo>
                    <a:cubicBezTo>
                      <a:pt x="22" y="533"/>
                      <a:pt x="22" y="554"/>
                      <a:pt x="1" y="575"/>
                    </a:cubicBezTo>
                    <a:cubicBezTo>
                      <a:pt x="1" y="596"/>
                      <a:pt x="22" y="622"/>
                      <a:pt x="22" y="643"/>
                    </a:cubicBezTo>
                    <a:cubicBezTo>
                      <a:pt x="48" y="664"/>
                      <a:pt x="69" y="664"/>
                      <a:pt x="90" y="664"/>
                    </a:cubicBezTo>
                    <a:cubicBezTo>
                      <a:pt x="116" y="681"/>
                      <a:pt x="148" y="688"/>
                      <a:pt x="175" y="688"/>
                    </a:cubicBezTo>
                    <a:cubicBezTo>
                      <a:pt x="212" y="688"/>
                      <a:pt x="242" y="676"/>
                      <a:pt x="242" y="664"/>
                    </a:cubicBezTo>
                    <a:lnTo>
                      <a:pt x="242" y="685"/>
                    </a:lnTo>
                    <a:cubicBezTo>
                      <a:pt x="313" y="653"/>
                      <a:pt x="384" y="641"/>
                      <a:pt x="449" y="641"/>
                    </a:cubicBezTo>
                    <a:cubicBezTo>
                      <a:pt x="566" y="641"/>
                      <a:pt x="666" y="679"/>
                      <a:pt x="723" y="705"/>
                    </a:cubicBezTo>
                    <a:cubicBezTo>
                      <a:pt x="759" y="733"/>
                      <a:pt x="790" y="744"/>
                      <a:pt x="822" y="744"/>
                    </a:cubicBezTo>
                    <a:cubicBezTo>
                      <a:pt x="845" y="744"/>
                      <a:pt x="869" y="738"/>
                      <a:pt x="896" y="726"/>
                    </a:cubicBezTo>
                    <a:cubicBezTo>
                      <a:pt x="938" y="705"/>
                      <a:pt x="985" y="664"/>
                      <a:pt x="1006" y="622"/>
                    </a:cubicBezTo>
                    <a:cubicBezTo>
                      <a:pt x="1027" y="575"/>
                      <a:pt x="1048" y="491"/>
                      <a:pt x="1069" y="423"/>
                    </a:cubicBezTo>
                    <a:cubicBezTo>
                      <a:pt x="1095" y="360"/>
                      <a:pt x="1116" y="271"/>
                      <a:pt x="1048" y="203"/>
                    </a:cubicBezTo>
                    <a:cubicBezTo>
                      <a:pt x="1006" y="140"/>
                      <a:pt x="938" y="119"/>
                      <a:pt x="854" y="72"/>
                    </a:cubicBezTo>
                    <a:cubicBezTo>
                      <a:pt x="744" y="51"/>
                      <a:pt x="655" y="30"/>
                      <a:pt x="545" y="9"/>
                    </a:cubicBezTo>
                    <a:cubicBezTo>
                      <a:pt x="515" y="3"/>
                      <a:pt x="484" y="0"/>
                      <a:pt x="4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3"/>
              <p:cNvSpPr/>
              <p:nvPr/>
            </p:nvSpPr>
            <p:spPr>
              <a:xfrm>
                <a:off x="1609656" y="1843391"/>
                <a:ext cx="72820" cy="54253"/>
              </a:xfrm>
              <a:custGeom>
                <a:avLst/>
                <a:gdLst/>
                <a:ahLst/>
                <a:cxnLst/>
                <a:rect l="l" t="t" r="r" b="b"/>
                <a:pathLst>
                  <a:path w="855" h="637" extrusionOk="0">
                    <a:moveTo>
                      <a:pt x="199" y="1"/>
                    </a:moveTo>
                    <a:cubicBezTo>
                      <a:pt x="69" y="1"/>
                      <a:pt x="48" y="90"/>
                      <a:pt x="48" y="90"/>
                    </a:cubicBezTo>
                    <a:cubicBezTo>
                      <a:pt x="21" y="221"/>
                      <a:pt x="0" y="420"/>
                      <a:pt x="21" y="482"/>
                    </a:cubicBezTo>
                    <a:cubicBezTo>
                      <a:pt x="41" y="511"/>
                      <a:pt x="72" y="519"/>
                      <a:pt x="112" y="519"/>
                    </a:cubicBezTo>
                    <a:cubicBezTo>
                      <a:pt x="168" y="519"/>
                      <a:pt x="242" y="503"/>
                      <a:pt x="330" y="503"/>
                    </a:cubicBezTo>
                    <a:cubicBezTo>
                      <a:pt x="482" y="524"/>
                      <a:pt x="592" y="592"/>
                      <a:pt x="655" y="634"/>
                    </a:cubicBezTo>
                    <a:cubicBezTo>
                      <a:pt x="659" y="636"/>
                      <a:pt x="663" y="636"/>
                      <a:pt x="666" y="636"/>
                    </a:cubicBezTo>
                    <a:cubicBezTo>
                      <a:pt x="728" y="636"/>
                      <a:pt x="767" y="476"/>
                      <a:pt x="807" y="372"/>
                    </a:cubicBezTo>
                    <a:cubicBezTo>
                      <a:pt x="833" y="289"/>
                      <a:pt x="854" y="200"/>
                      <a:pt x="765" y="158"/>
                    </a:cubicBezTo>
                    <a:cubicBezTo>
                      <a:pt x="676" y="90"/>
                      <a:pt x="309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3"/>
              <p:cNvSpPr/>
              <p:nvPr/>
            </p:nvSpPr>
            <p:spPr>
              <a:xfrm>
                <a:off x="1606079" y="1838026"/>
                <a:ext cx="79889" cy="6421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754" extrusionOk="0">
                    <a:moveTo>
                      <a:pt x="241" y="132"/>
                    </a:moveTo>
                    <a:cubicBezTo>
                      <a:pt x="262" y="132"/>
                      <a:pt x="393" y="153"/>
                      <a:pt x="524" y="174"/>
                    </a:cubicBezTo>
                    <a:cubicBezTo>
                      <a:pt x="587" y="195"/>
                      <a:pt x="634" y="195"/>
                      <a:pt x="676" y="221"/>
                    </a:cubicBezTo>
                    <a:cubicBezTo>
                      <a:pt x="744" y="242"/>
                      <a:pt x="786" y="263"/>
                      <a:pt x="786" y="263"/>
                    </a:cubicBezTo>
                    <a:cubicBezTo>
                      <a:pt x="807" y="284"/>
                      <a:pt x="828" y="284"/>
                      <a:pt x="828" y="305"/>
                    </a:cubicBezTo>
                    <a:cubicBezTo>
                      <a:pt x="828" y="326"/>
                      <a:pt x="807" y="373"/>
                      <a:pt x="786" y="435"/>
                    </a:cubicBezTo>
                    <a:cubicBezTo>
                      <a:pt x="765" y="483"/>
                      <a:pt x="744" y="545"/>
                      <a:pt x="718" y="587"/>
                    </a:cubicBezTo>
                    <a:cubicBezTo>
                      <a:pt x="718" y="614"/>
                      <a:pt x="697" y="635"/>
                      <a:pt x="697" y="635"/>
                    </a:cubicBezTo>
                    <a:cubicBezTo>
                      <a:pt x="655" y="614"/>
                      <a:pt x="545" y="525"/>
                      <a:pt x="372" y="525"/>
                    </a:cubicBezTo>
                    <a:lnTo>
                      <a:pt x="131" y="525"/>
                    </a:lnTo>
                    <a:lnTo>
                      <a:pt x="131" y="504"/>
                    </a:lnTo>
                    <a:cubicBezTo>
                      <a:pt x="111" y="504"/>
                      <a:pt x="111" y="435"/>
                      <a:pt x="111" y="373"/>
                    </a:cubicBezTo>
                    <a:cubicBezTo>
                      <a:pt x="111" y="305"/>
                      <a:pt x="131" y="242"/>
                      <a:pt x="131" y="153"/>
                    </a:cubicBezTo>
                    <a:lnTo>
                      <a:pt x="152" y="153"/>
                    </a:lnTo>
                    <a:cubicBezTo>
                      <a:pt x="173" y="132"/>
                      <a:pt x="194" y="132"/>
                      <a:pt x="241" y="132"/>
                    </a:cubicBezTo>
                    <a:close/>
                    <a:moveTo>
                      <a:pt x="241" y="1"/>
                    </a:moveTo>
                    <a:cubicBezTo>
                      <a:pt x="152" y="1"/>
                      <a:pt x="111" y="43"/>
                      <a:pt x="90" y="64"/>
                    </a:cubicBezTo>
                    <a:cubicBezTo>
                      <a:pt x="42" y="90"/>
                      <a:pt x="21" y="132"/>
                      <a:pt x="21" y="132"/>
                    </a:cubicBezTo>
                    <a:cubicBezTo>
                      <a:pt x="21" y="195"/>
                      <a:pt x="1" y="284"/>
                      <a:pt x="1" y="373"/>
                    </a:cubicBezTo>
                    <a:cubicBezTo>
                      <a:pt x="1" y="435"/>
                      <a:pt x="1" y="504"/>
                      <a:pt x="21" y="566"/>
                    </a:cubicBezTo>
                    <a:cubicBezTo>
                      <a:pt x="42" y="587"/>
                      <a:pt x="63" y="614"/>
                      <a:pt x="90" y="635"/>
                    </a:cubicBezTo>
                    <a:lnTo>
                      <a:pt x="372" y="635"/>
                    </a:lnTo>
                    <a:cubicBezTo>
                      <a:pt x="503" y="635"/>
                      <a:pt x="587" y="697"/>
                      <a:pt x="676" y="744"/>
                    </a:cubicBezTo>
                    <a:cubicBezTo>
                      <a:pt x="682" y="750"/>
                      <a:pt x="690" y="753"/>
                      <a:pt x="700" y="753"/>
                    </a:cubicBezTo>
                    <a:cubicBezTo>
                      <a:pt x="724" y="753"/>
                      <a:pt x="756" y="737"/>
                      <a:pt x="786" y="718"/>
                    </a:cubicBezTo>
                    <a:cubicBezTo>
                      <a:pt x="807" y="697"/>
                      <a:pt x="807" y="676"/>
                      <a:pt x="828" y="635"/>
                    </a:cubicBezTo>
                    <a:cubicBezTo>
                      <a:pt x="849" y="587"/>
                      <a:pt x="875" y="525"/>
                      <a:pt x="896" y="456"/>
                    </a:cubicBezTo>
                    <a:cubicBezTo>
                      <a:pt x="917" y="415"/>
                      <a:pt x="938" y="373"/>
                      <a:pt x="938" y="305"/>
                    </a:cubicBezTo>
                    <a:cubicBezTo>
                      <a:pt x="938" y="263"/>
                      <a:pt x="896" y="195"/>
                      <a:pt x="849" y="153"/>
                    </a:cubicBezTo>
                    <a:cubicBezTo>
                      <a:pt x="807" y="153"/>
                      <a:pt x="765" y="132"/>
                      <a:pt x="718" y="111"/>
                    </a:cubicBezTo>
                    <a:cubicBezTo>
                      <a:pt x="676" y="90"/>
                      <a:pt x="613" y="90"/>
                      <a:pt x="545" y="64"/>
                    </a:cubicBezTo>
                    <a:cubicBezTo>
                      <a:pt x="414" y="43"/>
                      <a:pt x="304" y="1"/>
                      <a:pt x="2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3"/>
              <p:cNvSpPr/>
              <p:nvPr/>
            </p:nvSpPr>
            <p:spPr>
              <a:xfrm>
                <a:off x="1903298" y="837529"/>
                <a:ext cx="122723" cy="120168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11" extrusionOk="0">
                    <a:moveTo>
                      <a:pt x="687" y="1"/>
                    </a:moveTo>
                    <a:cubicBezTo>
                      <a:pt x="646" y="1"/>
                      <a:pt x="607" y="12"/>
                      <a:pt x="572" y="38"/>
                    </a:cubicBezTo>
                    <a:lnTo>
                      <a:pt x="90" y="368"/>
                    </a:lnTo>
                    <a:cubicBezTo>
                      <a:pt x="69" y="368"/>
                      <a:pt x="69" y="368"/>
                      <a:pt x="69" y="389"/>
                    </a:cubicBezTo>
                    <a:cubicBezTo>
                      <a:pt x="1" y="431"/>
                      <a:pt x="1" y="541"/>
                      <a:pt x="69" y="583"/>
                    </a:cubicBezTo>
                    <a:lnTo>
                      <a:pt x="834" y="1369"/>
                    </a:lnTo>
                    <a:lnTo>
                      <a:pt x="854" y="1369"/>
                    </a:lnTo>
                    <a:cubicBezTo>
                      <a:pt x="881" y="1398"/>
                      <a:pt x="913" y="1410"/>
                      <a:pt x="945" y="1410"/>
                    </a:cubicBezTo>
                    <a:cubicBezTo>
                      <a:pt x="989" y="1410"/>
                      <a:pt x="1035" y="1387"/>
                      <a:pt x="1074" y="1348"/>
                    </a:cubicBezTo>
                    <a:lnTo>
                      <a:pt x="1378" y="866"/>
                    </a:lnTo>
                    <a:cubicBezTo>
                      <a:pt x="1441" y="782"/>
                      <a:pt x="1441" y="651"/>
                      <a:pt x="1357" y="583"/>
                    </a:cubicBezTo>
                    <a:lnTo>
                      <a:pt x="854" y="59"/>
                    </a:lnTo>
                    <a:cubicBezTo>
                      <a:pt x="803" y="23"/>
                      <a:pt x="744" y="1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3"/>
              <p:cNvSpPr/>
              <p:nvPr/>
            </p:nvSpPr>
            <p:spPr>
              <a:xfrm>
                <a:off x="1898017" y="832334"/>
                <a:ext cx="133879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24" extrusionOk="0">
                    <a:moveTo>
                      <a:pt x="749" y="113"/>
                    </a:moveTo>
                    <a:cubicBezTo>
                      <a:pt x="792" y="113"/>
                      <a:pt x="836" y="129"/>
                      <a:pt x="875" y="168"/>
                    </a:cubicBezTo>
                    <a:lnTo>
                      <a:pt x="1372" y="665"/>
                    </a:lnTo>
                    <a:cubicBezTo>
                      <a:pt x="1440" y="733"/>
                      <a:pt x="1440" y="822"/>
                      <a:pt x="1398" y="885"/>
                    </a:cubicBezTo>
                    <a:lnTo>
                      <a:pt x="1068" y="1367"/>
                    </a:lnTo>
                    <a:cubicBezTo>
                      <a:pt x="1055" y="1393"/>
                      <a:pt x="1024" y="1411"/>
                      <a:pt x="993" y="1411"/>
                    </a:cubicBezTo>
                    <a:cubicBezTo>
                      <a:pt x="973" y="1411"/>
                      <a:pt x="953" y="1404"/>
                      <a:pt x="937" y="1388"/>
                    </a:cubicBezTo>
                    <a:lnTo>
                      <a:pt x="173" y="623"/>
                    </a:lnTo>
                    <a:cubicBezTo>
                      <a:pt x="131" y="581"/>
                      <a:pt x="131" y="492"/>
                      <a:pt x="173" y="471"/>
                    </a:cubicBezTo>
                    <a:lnTo>
                      <a:pt x="655" y="141"/>
                    </a:lnTo>
                    <a:cubicBezTo>
                      <a:pt x="682" y="123"/>
                      <a:pt x="715" y="113"/>
                      <a:pt x="749" y="113"/>
                    </a:cubicBezTo>
                    <a:close/>
                    <a:moveTo>
                      <a:pt x="750" y="0"/>
                    </a:moveTo>
                    <a:cubicBezTo>
                      <a:pt x="692" y="0"/>
                      <a:pt x="635" y="18"/>
                      <a:pt x="587" y="58"/>
                    </a:cubicBezTo>
                    <a:lnTo>
                      <a:pt x="110" y="382"/>
                    </a:lnTo>
                    <a:cubicBezTo>
                      <a:pt x="0" y="450"/>
                      <a:pt x="0" y="602"/>
                      <a:pt x="89" y="691"/>
                    </a:cubicBezTo>
                    <a:lnTo>
                      <a:pt x="848" y="1451"/>
                    </a:lnTo>
                    <a:cubicBezTo>
                      <a:pt x="889" y="1500"/>
                      <a:pt x="942" y="1523"/>
                      <a:pt x="996" y="1523"/>
                    </a:cubicBezTo>
                    <a:cubicBezTo>
                      <a:pt x="1062" y="1523"/>
                      <a:pt x="1130" y="1490"/>
                      <a:pt x="1178" y="1430"/>
                    </a:cubicBezTo>
                    <a:lnTo>
                      <a:pt x="1503" y="953"/>
                    </a:lnTo>
                    <a:cubicBezTo>
                      <a:pt x="1571" y="843"/>
                      <a:pt x="1550" y="691"/>
                      <a:pt x="1461" y="602"/>
                    </a:cubicBezTo>
                    <a:lnTo>
                      <a:pt x="958" y="79"/>
                    </a:lnTo>
                    <a:cubicBezTo>
                      <a:pt x="897" y="29"/>
                      <a:pt x="823" y="0"/>
                      <a:pt x="7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3"/>
              <p:cNvSpPr/>
              <p:nvPr/>
            </p:nvSpPr>
            <p:spPr>
              <a:xfrm>
                <a:off x="1998339" y="998658"/>
                <a:ext cx="78096" cy="117783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383" extrusionOk="0">
                    <a:moveTo>
                      <a:pt x="152" y="0"/>
                    </a:moveTo>
                    <a:cubicBezTo>
                      <a:pt x="63" y="0"/>
                      <a:pt x="0" y="68"/>
                      <a:pt x="0" y="152"/>
                    </a:cubicBezTo>
                    <a:lnTo>
                      <a:pt x="0" y="1226"/>
                    </a:lnTo>
                    <a:lnTo>
                      <a:pt x="0" y="1268"/>
                    </a:lnTo>
                    <a:cubicBezTo>
                      <a:pt x="18" y="1342"/>
                      <a:pt x="68" y="1383"/>
                      <a:pt x="132" y="1383"/>
                    </a:cubicBezTo>
                    <a:cubicBezTo>
                      <a:pt x="145" y="1383"/>
                      <a:pt x="159" y="1381"/>
                      <a:pt x="173" y="1378"/>
                    </a:cubicBezTo>
                    <a:lnTo>
                      <a:pt x="744" y="1268"/>
                    </a:lnTo>
                    <a:cubicBezTo>
                      <a:pt x="849" y="1247"/>
                      <a:pt x="917" y="1158"/>
                      <a:pt x="917" y="1048"/>
                    </a:cubicBezTo>
                    <a:lnTo>
                      <a:pt x="917" y="330"/>
                    </a:lnTo>
                    <a:cubicBezTo>
                      <a:pt x="917" y="220"/>
                      <a:pt x="849" y="131"/>
                      <a:pt x="744" y="110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3"/>
              <p:cNvSpPr/>
              <p:nvPr/>
            </p:nvSpPr>
            <p:spPr>
              <a:xfrm>
                <a:off x="1992548" y="993037"/>
                <a:ext cx="89253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510" extrusionOk="0">
                    <a:moveTo>
                      <a:pt x="241" y="113"/>
                    </a:moveTo>
                    <a:lnTo>
                      <a:pt x="812" y="218"/>
                    </a:lnTo>
                    <a:cubicBezTo>
                      <a:pt x="875" y="244"/>
                      <a:pt x="943" y="307"/>
                      <a:pt x="943" y="396"/>
                    </a:cubicBezTo>
                    <a:lnTo>
                      <a:pt x="943" y="1114"/>
                    </a:lnTo>
                    <a:cubicBezTo>
                      <a:pt x="943" y="1203"/>
                      <a:pt x="875" y="1266"/>
                      <a:pt x="812" y="1292"/>
                    </a:cubicBezTo>
                    <a:lnTo>
                      <a:pt x="241" y="1397"/>
                    </a:lnTo>
                    <a:cubicBezTo>
                      <a:pt x="178" y="1397"/>
                      <a:pt x="110" y="1355"/>
                      <a:pt x="110" y="1292"/>
                    </a:cubicBezTo>
                    <a:lnTo>
                      <a:pt x="110" y="218"/>
                    </a:lnTo>
                    <a:cubicBezTo>
                      <a:pt x="110" y="155"/>
                      <a:pt x="178" y="113"/>
                      <a:pt x="241" y="113"/>
                    </a:cubicBezTo>
                    <a:close/>
                    <a:moveTo>
                      <a:pt x="228" y="1"/>
                    </a:moveTo>
                    <a:cubicBezTo>
                      <a:pt x="110" y="1"/>
                      <a:pt x="0" y="99"/>
                      <a:pt x="0" y="218"/>
                    </a:cubicBezTo>
                    <a:lnTo>
                      <a:pt x="0" y="1292"/>
                    </a:lnTo>
                    <a:cubicBezTo>
                      <a:pt x="0" y="1411"/>
                      <a:pt x="110" y="1509"/>
                      <a:pt x="228" y="1509"/>
                    </a:cubicBezTo>
                    <a:cubicBezTo>
                      <a:pt x="239" y="1509"/>
                      <a:pt x="251" y="1508"/>
                      <a:pt x="262" y="1507"/>
                    </a:cubicBezTo>
                    <a:lnTo>
                      <a:pt x="833" y="1397"/>
                    </a:lnTo>
                    <a:cubicBezTo>
                      <a:pt x="964" y="1376"/>
                      <a:pt x="1048" y="1245"/>
                      <a:pt x="1048" y="1114"/>
                    </a:cubicBezTo>
                    <a:lnTo>
                      <a:pt x="1048" y="396"/>
                    </a:lnTo>
                    <a:cubicBezTo>
                      <a:pt x="1048" y="265"/>
                      <a:pt x="964" y="155"/>
                      <a:pt x="833" y="113"/>
                    </a:cubicBezTo>
                    <a:lnTo>
                      <a:pt x="262" y="4"/>
                    </a:lnTo>
                    <a:cubicBezTo>
                      <a:pt x="251" y="2"/>
                      <a:pt x="239" y="1"/>
                      <a:pt x="22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1903298" y="1157998"/>
                <a:ext cx="122723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399" extrusionOk="0">
                    <a:moveTo>
                      <a:pt x="941" y="0"/>
                    </a:moveTo>
                    <a:cubicBezTo>
                      <a:pt x="903" y="0"/>
                      <a:pt x="865" y="17"/>
                      <a:pt x="834" y="51"/>
                    </a:cubicBezTo>
                    <a:lnTo>
                      <a:pt x="69" y="816"/>
                    </a:lnTo>
                    <a:cubicBezTo>
                      <a:pt x="48" y="816"/>
                      <a:pt x="48" y="816"/>
                      <a:pt x="48" y="837"/>
                    </a:cubicBezTo>
                    <a:cubicBezTo>
                      <a:pt x="1" y="900"/>
                      <a:pt x="1" y="989"/>
                      <a:pt x="90" y="1057"/>
                    </a:cubicBezTo>
                    <a:lnTo>
                      <a:pt x="572" y="1361"/>
                    </a:lnTo>
                    <a:cubicBezTo>
                      <a:pt x="607" y="1387"/>
                      <a:pt x="646" y="1398"/>
                      <a:pt x="687" y="1398"/>
                    </a:cubicBezTo>
                    <a:cubicBezTo>
                      <a:pt x="744" y="1398"/>
                      <a:pt x="803" y="1376"/>
                      <a:pt x="854" y="1340"/>
                    </a:cubicBezTo>
                    <a:lnTo>
                      <a:pt x="1357" y="837"/>
                    </a:lnTo>
                    <a:cubicBezTo>
                      <a:pt x="1441" y="748"/>
                      <a:pt x="1441" y="638"/>
                      <a:pt x="1378" y="554"/>
                    </a:cubicBezTo>
                    <a:lnTo>
                      <a:pt x="1074" y="72"/>
                    </a:lnTo>
                    <a:lnTo>
                      <a:pt x="1048" y="51"/>
                    </a:lnTo>
                    <a:cubicBezTo>
                      <a:pt x="1017" y="17"/>
                      <a:pt x="979" y="0"/>
                      <a:pt x="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1898017" y="1153314"/>
                <a:ext cx="133879" cy="12902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15" extrusionOk="0">
                    <a:moveTo>
                      <a:pt x="993" y="104"/>
                    </a:moveTo>
                    <a:cubicBezTo>
                      <a:pt x="1024" y="104"/>
                      <a:pt x="1055" y="122"/>
                      <a:pt x="1068" y="148"/>
                    </a:cubicBezTo>
                    <a:lnTo>
                      <a:pt x="1398" y="630"/>
                    </a:lnTo>
                    <a:cubicBezTo>
                      <a:pt x="1440" y="693"/>
                      <a:pt x="1440" y="782"/>
                      <a:pt x="1372" y="850"/>
                    </a:cubicBezTo>
                    <a:lnTo>
                      <a:pt x="875" y="1347"/>
                    </a:lnTo>
                    <a:cubicBezTo>
                      <a:pt x="836" y="1386"/>
                      <a:pt x="792" y="1402"/>
                      <a:pt x="749" y="1402"/>
                    </a:cubicBezTo>
                    <a:cubicBezTo>
                      <a:pt x="715" y="1402"/>
                      <a:pt x="682" y="1392"/>
                      <a:pt x="655" y="1374"/>
                    </a:cubicBezTo>
                    <a:lnTo>
                      <a:pt x="173" y="1044"/>
                    </a:lnTo>
                    <a:cubicBezTo>
                      <a:pt x="131" y="1023"/>
                      <a:pt x="110" y="955"/>
                      <a:pt x="152" y="913"/>
                    </a:cubicBezTo>
                    <a:lnTo>
                      <a:pt x="937" y="127"/>
                    </a:lnTo>
                    <a:cubicBezTo>
                      <a:pt x="953" y="111"/>
                      <a:pt x="973" y="104"/>
                      <a:pt x="993" y="104"/>
                    </a:cubicBezTo>
                    <a:close/>
                    <a:moveTo>
                      <a:pt x="1004" y="0"/>
                    </a:moveTo>
                    <a:cubicBezTo>
                      <a:pt x="947" y="0"/>
                      <a:pt x="891" y="22"/>
                      <a:pt x="848" y="64"/>
                    </a:cubicBezTo>
                    <a:lnTo>
                      <a:pt x="89" y="824"/>
                    </a:lnTo>
                    <a:cubicBezTo>
                      <a:pt x="0" y="913"/>
                      <a:pt x="0" y="1065"/>
                      <a:pt x="110" y="1154"/>
                    </a:cubicBezTo>
                    <a:lnTo>
                      <a:pt x="587" y="1457"/>
                    </a:lnTo>
                    <a:cubicBezTo>
                      <a:pt x="635" y="1497"/>
                      <a:pt x="692" y="1515"/>
                      <a:pt x="750" y="1515"/>
                    </a:cubicBezTo>
                    <a:cubicBezTo>
                      <a:pt x="823" y="1515"/>
                      <a:pt x="897" y="1486"/>
                      <a:pt x="958" y="1436"/>
                    </a:cubicBezTo>
                    <a:lnTo>
                      <a:pt x="1461" y="913"/>
                    </a:lnTo>
                    <a:cubicBezTo>
                      <a:pt x="1550" y="824"/>
                      <a:pt x="1571" y="672"/>
                      <a:pt x="1482" y="562"/>
                    </a:cubicBezTo>
                    <a:lnTo>
                      <a:pt x="1178" y="85"/>
                    </a:lnTo>
                    <a:cubicBezTo>
                      <a:pt x="1131" y="27"/>
                      <a:pt x="1067" y="0"/>
                      <a:pt x="10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1743702" y="1251507"/>
                <a:ext cx="119146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918" extrusionOk="0">
                    <a:moveTo>
                      <a:pt x="131" y="1"/>
                    </a:moveTo>
                    <a:cubicBezTo>
                      <a:pt x="68" y="1"/>
                      <a:pt x="0" y="90"/>
                      <a:pt x="21" y="174"/>
                    </a:cubicBezTo>
                    <a:lnTo>
                      <a:pt x="131" y="744"/>
                    </a:lnTo>
                    <a:cubicBezTo>
                      <a:pt x="152" y="849"/>
                      <a:pt x="241" y="917"/>
                      <a:pt x="351" y="917"/>
                    </a:cubicBezTo>
                    <a:lnTo>
                      <a:pt x="1068" y="917"/>
                    </a:lnTo>
                    <a:cubicBezTo>
                      <a:pt x="1178" y="917"/>
                      <a:pt x="1267" y="849"/>
                      <a:pt x="1288" y="744"/>
                    </a:cubicBezTo>
                    <a:lnTo>
                      <a:pt x="1398" y="174"/>
                    </a:lnTo>
                    <a:lnTo>
                      <a:pt x="1398" y="153"/>
                    </a:lnTo>
                    <a:cubicBezTo>
                      <a:pt x="1398" y="64"/>
                      <a:pt x="1330" y="1"/>
                      <a:pt x="12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3"/>
              <p:cNvSpPr/>
              <p:nvPr/>
            </p:nvSpPr>
            <p:spPr>
              <a:xfrm>
                <a:off x="1738337" y="1245716"/>
                <a:ext cx="131665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048" extrusionOk="0">
                    <a:moveTo>
                      <a:pt x="1309" y="111"/>
                    </a:moveTo>
                    <a:cubicBezTo>
                      <a:pt x="1372" y="111"/>
                      <a:pt x="1414" y="179"/>
                      <a:pt x="1414" y="221"/>
                    </a:cubicBezTo>
                    <a:lnTo>
                      <a:pt x="1309" y="786"/>
                    </a:lnTo>
                    <a:cubicBezTo>
                      <a:pt x="1283" y="875"/>
                      <a:pt x="1220" y="943"/>
                      <a:pt x="1131" y="943"/>
                    </a:cubicBezTo>
                    <a:lnTo>
                      <a:pt x="414" y="943"/>
                    </a:lnTo>
                    <a:cubicBezTo>
                      <a:pt x="325" y="943"/>
                      <a:pt x="262" y="875"/>
                      <a:pt x="236" y="786"/>
                    </a:cubicBezTo>
                    <a:lnTo>
                      <a:pt x="131" y="221"/>
                    </a:lnTo>
                    <a:cubicBezTo>
                      <a:pt x="131" y="179"/>
                      <a:pt x="173" y="111"/>
                      <a:pt x="236" y="111"/>
                    </a:cubicBezTo>
                    <a:close/>
                    <a:moveTo>
                      <a:pt x="236" y="1"/>
                    </a:moveTo>
                    <a:cubicBezTo>
                      <a:pt x="105" y="1"/>
                      <a:pt x="0" y="132"/>
                      <a:pt x="21" y="242"/>
                    </a:cubicBezTo>
                    <a:lnTo>
                      <a:pt x="131" y="812"/>
                    </a:lnTo>
                    <a:cubicBezTo>
                      <a:pt x="173" y="943"/>
                      <a:pt x="283" y="1048"/>
                      <a:pt x="414" y="1048"/>
                    </a:cubicBezTo>
                    <a:lnTo>
                      <a:pt x="1131" y="1048"/>
                    </a:lnTo>
                    <a:cubicBezTo>
                      <a:pt x="1262" y="1048"/>
                      <a:pt x="1393" y="943"/>
                      <a:pt x="1414" y="812"/>
                    </a:cubicBezTo>
                    <a:lnTo>
                      <a:pt x="1524" y="242"/>
                    </a:lnTo>
                    <a:cubicBezTo>
                      <a:pt x="1545" y="132"/>
                      <a:pt x="1440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3"/>
              <p:cNvSpPr/>
              <p:nvPr/>
            </p:nvSpPr>
            <p:spPr>
              <a:xfrm>
                <a:off x="1582233" y="1157913"/>
                <a:ext cx="122723" cy="119231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0" extrusionOk="0">
                    <a:moveTo>
                      <a:pt x="499" y="0"/>
                    </a:moveTo>
                    <a:cubicBezTo>
                      <a:pt x="457" y="0"/>
                      <a:pt x="417" y="22"/>
                      <a:pt x="393" y="73"/>
                    </a:cubicBezTo>
                    <a:lnTo>
                      <a:pt x="63" y="534"/>
                    </a:lnTo>
                    <a:cubicBezTo>
                      <a:pt x="0" y="639"/>
                      <a:pt x="21" y="749"/>
                      <a:pt x="84" y="838"/>
                    </a:cubicBezTo>
                    <a:lnTo>
                      <a:pt x="608" y="1341"/>
                    </a:lnTo>
                    <a:cubicBezTo>
                      <a:pt x="647" y="1377"/>
                      <a:pt x="708" y="1399"/>
                      <a:pt x="769" y="1399"/>
                    </a:cubicBezTo>
                    <a:cubicBezTo>
                      <a:pt x="812" y="1399"/>
                      <a:pt x="855" y="1388"/>
                      <a:pt x="891" y="1362"/>
                    </a:cubicBezTo>
                    <a:lnTo>
                      <a:pt x="1372" y="1032"/>
                    </a:lnTo>
                    <a:lnTo>
                      <a:pt x="1393" y="1032"/>
                    </a:lnTo>
                    <a:cubicBezTo>
                      <a:pt x="1440" y="969"/>
                      <a:pt x="1440" y="859"/>
                      <a:pt x="1393" y="817"/>
                    </a:cubicBezTo>
                    <a:lnTo>
                      <a:pt x="608" y="52"/>
                    </a:lnTo>
                    <a:cubicBezTo>
                      <a:pt x="608" y="31"/>
                      <a:pt x="608" y="31"/>
                      <a:pt x="587" y="31"/>
                    </a:cubicBezTo>
                    <a:cubicBezTo>
                      <a:pt x="560" y="12"/>
                      <a:pt x="529" y="0"/>
                      <a:pt x="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3"/>
              <p:cNvSpPr/>
              <p:nvPr/>
            </p:nvSpPr>
            <p:spPr>
              <a:xfrm>
                <a:off x="1576442" y="1152547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593" y="113"/>
                    </a:moveTo>
                    <a:cubicBezTo>
                      <a:pt x="616" y="113"/>
                      <a:pt x="639" y="120"/>
                      <a:pt x="655" y="136"/>
                    </a:cubicBezTo>
                    <a:lnTo>
                      <a:pt x="1419" y="901"/>
                    </a:lnTo>
                    <a:cubicBezTo>
                      <a:pt x="1461" y="943"/>
                      <a:pt x="1440" y="1032"/>
                      <a:pt x="1398" y="1053"/>
                    </a:cubicBezTo>
                    <a:lnTo>
                      <a:pt x="917" y="1383"/>
                    </a:lnTo>
                    <a:cubicBezTo>
                      <a:pt x="889" y="1401"/>
                      <a:pt x="856" y="1411"/>
                      <a:pt x="823" y="1411"/>
                    </a:cubicBezTo>
                    <a:cubicBezTo>
                      <a:pt x="780" y="1411"/>
                      <a:pt x="735" y="1395"/>
                      <a:pt x="697" y="1356"/>
                    </a:cubicBezTo>
                    <a:lnTo>
                      <a:pt x="199" y="859"/>
                    </a:lnTo>
                    <a:cubicBezTo>
                      <a:pt x="131" y="791"/>
                      <a:pt x="131" y="702"/>
                      <a:pt x="173" y="639"/>
                    </a:cubicBezTo>
                    <a:lnTo>
                      <a:pt x="503" y="157"/>
                    </a:lnTo>
                    <a:cubicBezTo>
                      <a:pt x="516" y="131"/>
                      <a:pt x="555" y="113"/>
                      <a:pt x="593" y="113"/>
                    </a:cubicBezTo>
                    <a:close/>
                    <a:moveTo>
                      <a:pt x="577" y="1"/>
                    </a:moveTo>
                    <a:cubicBezTo>
                      <a:pt x="514" y="1"/>
                      <a:pt x="451" y="34"/>
                      <a:pt x="414" y="94"/>
                    </a:cubicBezTo>
                    <a:lnTo>
                      <a:pt x="89" y="571"/>
                    </a:lnTo>
                    <a:cubicBezTo>
                      <a:pt x="0" y="681"/>
                      <a:pt x="21" y="833"/>
                      <a:pt x="110" y="922"/>
                    </a:cubicBezTo>
                    <a:lnTo>
                      <a:pt x="634" y="1445"/>
                    </a:lnTo>
                    <a:cubicBezTo>
                      <a:pt x="684" y="1495"/>
                      <a:pt x="753" y="1524"/>
                      <a:pt x="823" y="1524"/>
                    </a:cubicBezTo>
                    <a:cubicBezTo>
                      <a:pt x="879" y="1524"/>
                      <a:pt x="936" y="1506"/>
                      <a:pt x="985" y="1466"/>
                    </a:cubicBezTo>
                    <a:lnTo>
                      <a:pt x="1461" y="1163"/>
                    </a:lnTo>
                    <a:cubicBezTo>
                      <a:pt x="1571" y="1074"/>
                      <a:pt x="1592" y="922"/>
                      <a:pt x="1482" y="833"/>
                    </a:cubicBezTo>
                    <a:lnTo>
                      <a:pt x="723" y="73"/>
                    </a:lnTo>
                    <a:cubicBezTo>
                      <a:pt x="683" y="24"/>
                      <a:pt x="629" y="1"/>
                      <a:pt x="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3"/>
              <p:cNvSpPr/>
              <p:nvPr/>
            </p:nvSpPr>
            <p:spPr>
              <a:xfrm>
                <a:off x="1531817" y="998317"/>
                <a:ext cx="79885" cy="11769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82" extrusionOk="0">
                    <a:moveTo>
                      <a:pt x="776" y="0"/>
                    </a:moveTo>
                    <a:cubicBezTo>
                      <a:pt x="765" y="0"/>
                      <a:pt x="755" y="2"/>
                      <a:pt x="744" y="4"/>
                    </a:cubicBezTo>
                    <a:lnTo>
                      <a:pt x="173" y="114"/>
                    </a:lnTo>
                    <a:cubicBezTo>
                      <a:pt x="69" y="135"/>
                      <a:pt x="1" y="224"/>
                      <a:pt x="1" y="334"/>
                    </a:cubicBezTo>
                    <a:lnTo>
                      <a:pt x="1" y="1052"/>
                    </a:lnTo>
                    <a:cubicBezTo>
                      <a:pt x="1" y="1162"/>
                      <a:pt x="69" y="1251"/>
                      <a:pt x="173" y="1272"/>
                    </a:cubicBezTo>
                    <a:lnTo>
                      <a:pt x="744" y="1382"/>
                    </a:lnTo>
                    <a:lnTo>
                      <a:pt x="786" y="1382"/>
                    </a:lnTo>
                    <a:cubicBezTo>
                      <a:pt x="854" y="1382"/>
                      <a:pt x="938" y="1314"/>
                      <a:pt x="938" y="1230"/>
                    </a:cubicBezTo>
                    <a:lnTo>
                      <a:pt x="938" y="156"/>
                    </a:lnTo>
                    <a:cubicBezTo>
                      <a:pt x="938" y="135"/>
                      <a:pt x="938" y="135"/>
                      <a:pt x="917" y="114"/>
                    </a:cubicBezTo>
                    <a:cubicBezTo>
                      <a:pt x="917" y="59"/>
                      <a:pt x="849" y="0"/>
                      <a:pt x="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1526452" y="993037"/>
                <a:ext cx="89338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510" extrusionOk="0">
                    <a:moveTo>
                      <a:pt x="828" y="113"/>
                    </a:moveTo>
                    <a:cubicBezTo>
                      <a:pt x="891" y="113"/>
                      <a:pt x="938" y="155"/>
                      <a:pt x="938" y="218"/>
                    </a:cubicBezTo>
                    <a:lnTo>
                      <a:pt x="938" y="1292"/>
                    </a:lnTo>
                    <a:cubicBezTo>
                      <a:pt x="938" y="1355"/>
                      <a:pt x="891" y="1397"/>
                      <a:pt x="828" y="1397"/>
                    </a:cubicBezTo>
                    <a:lnTo>
                      <a:pt x="263" y="1292"/>
                    </a:lnTo>
                    <a:cubicBezTo>
                      <a:pt x="174" y="1266"/>
                      <a:pt x="132" y="1203"/>
                      <a:pt x="132" y="1114"/>
                    </a:cubicBezTo>
                    <a:lnTo>
                      <a:pt x="132" y="396"/>
                    </a:lnTo>
                    <a:cubicBezTo>
                      <a:pt x="132" y="307"/>
                      <a:pt x="174" y="244"/>
                      <a:pt x="263" y="218"/>
                    </a:cubicBezTo>
                    <a:lnTo>
                      <a:pt x="828" y="113"/>
                    </a:lnTo>
                    <a:close/>
                    <a:moveTo>
                      <a:pt x="841" y="1"/>
                    </a:moveTo>
                    <a:cubicBezTo>
                      <a:pt x="830" y="1"/>
                      <a:pt x="818" y="2"/>
                      <a:pt x="807" y="4"/>
                    </a:cubicBezTo>
                    <a:lnTo>
                      <a:pt x="236" y="113"/>
                    </a:lnTo>
                    <a:cubicBezTo>
                      <a:pt x="105" y="134"/>
                      <a:pt x="1" y="265"/>
                      <a:pt x="1" y="396"/>
                    </a:cubicBezTo>
                    <a:lnTo>
                      <a:pt x="1" y="1114"/>
                    </a:lnTo>
                    <a:cubicBezTo>
                      <a:pt x="1" y="1245"/>
                      <a:pt x="105" y="1376"/>
                      <a:pt x="236" y="1397"/>
                    </a:cubicBezTo>
                    <a:lnTo>
                      <a:pt x="807" y="1507"/>
                    </a:lnTo>
                    <a:cubicBezTo>
                      <a:pt x="818" y="1508"/>
                      <a:pt x="830" y="1509"/>
                      <a:pt x="841" y="1509"/>
                    </a:cubicBezTo>
                    <a:cubicBezTo>
                      <a:pt x="956" y="1509"/>
                      <a:pt x="1048" y="1411"/>
                      <a:pt x="1048" y="1292"/>
                    </a:cubicBezTo>
                    <a:lnTo>
                      <a:pt x="1048" y="218"/>
                    </a:lnTo>
                    <a:cubicBezTo>
                      <a:pt x="1048" y="99"/>
                      <a:pt x="956" y="1"/>
                      <a:pt x="8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1582233" y="837529"/>
                <a:ext cx="124511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399" extrusionOk="0">
                    <a:moveTo>
                      <a:pt x="769" y="1"/>
                    </a:moveTo>
                    <a:cubicBezTo>
                      <a:pt x="708" y="1"/>
                      <a:pt x="647" y="23"/>
                      <a:pt x="608" y="59"/>
                    </a:cubicBezTo>
                    <a:lnTo>
                      <a:pt x="84" y="562"/>
                    </a:lnTo>
                    <a:cubicBezTo>
                      <a:pt x="21" y="651"/>
                      <a:pt x="0" y="761"/>
                      <a:pt x="63" y="866"/>
                    </a:cubicBezTo>
                    <a:lnTo>
                      <a:pt x="393" y="1327"/>
                    </a:lnTo>
                    <a:cubicBezTo>
                      <a:pt x="393" y="1348"/>
                      <a:pt x="393" y="1348"/>
                      <a:pt x="414" y="1348"/>
                    </a:cubicBezTo>
                    <a:cubicBezTo>
                      <a:pt x="435" y="1382"/>
                      <a:pt x="473" y="1399"/>
                      <a:pt x="514" y="1399"/>
                    </a:cubicBezTo>
                    <a:cubicBezTo>
                      <a:pt x="554" y="1399"/>
                      <a:pt x="597" y="1382"/>
                      <a:pt x="629" y="1348"/>
                    </a:cubicBezTo>
                    <a:lnTo>
                      <a:pt x="1393" y="583"/>
                    </a:lnTo>
                    <a:lnTo>
                      <a:pt x="1414" y="562"/>
                    </a:lnTo>
                    <a:cubicBezTo>
                      <a:pt x="1461" y="499"/>
                      <a:pt x="1440" y="410"/>
                      <a:pt x="1372" y="368"/>
                    </a:cubicBezTo>
                    <a:lnTo>
                      <a:pt x="891" y="38"/>
                    </a:lnTo>
                    <a:cubicBezTo>
                      <a:pt x="855" y="12"/>
                      <a:pt x="812" y="1"/>
                      <a:pt x="7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1576442" y="832334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823" y="113"/>
                    </a:moveTo>
                    <a:cubicBezTo>
                      <a:pt x="856" y="113"/>
                      <a:pt x="889" y="123"/>
                      <a:pt x="917" y="141"/>
                    </a:cubicBezTo>
                    <a:lnTo>
                      <a:pt x="1398" y="471"/>
                    </a:lnTo>
                    <a:cubicBezTo>
                      <a:pt x="1461" y="492"/>
                      <a:pt x="1461" y="581"/>
                      <a:pt x="1419" y="623"/>
                    </a:cubicBezTo>
                    <a:lnTo>
                      <a:pt x="655" y="1388"/>
                    </a:lnTo>
                    <a:cubicBezTo>
                      <a:pt x="639" y="1404"/>
                      <a:pt x="619" y="1411"/>
                      <a:pt x="598" y="1411"/>
                    </a:cubicBezTo>
                    <a:cubicBezTo>
                      <a:pt x="565" y="1411"/>
                      <a:pt x="529" y="1393"/>
                      <a:pt x="503" y="1367"/>
                    </a:cubicBezTo>
                    <a:lnTo>
                      <a:pt x="173" y="885"/>
                    </a:lnTo>
                    <a:cubicBezTo>
                      <a:pt x="131" y="822"/>
                      <a:pt x="152" y="733"/>
                      <a:pt x="199" y="665"/>
                    </a:cubicBezTo>
                    <a:lnTo>
                      <a:pt x="697" y="168"/>
                    </a:lnTo>
                    <a:cubicBezTo>
                      <a:pt x="735" y="129"/>
                      <a:pt x="780" y="113"/>
                      <a:pt x="823" y="113"/>
                    </a:cubicBezTo>
                    <a:close/>
                    <a:moveTo>
                      <a:pt x="823" y="0"/>
                    </a:moveTo>
                    <a:cubicBezTo>
                      <a:pt x="753" y="0"/>
                      <a:pt x="684" y="29"/>
                      <a:pt x="634" y="79"/>
                    </a:cubicBezTo>
                    <a:lnTo>
                      <a:pt x="110" y="602"/>
                    </a:lnTo>
                    <a:cubicBezTo>
                      <a:pt x="21" y="691"/>
                      <a:pt x="0" y="843"/>
                      <a:pt x="89" y="953"/>
                    </a:cubicBezTo>
                    <a:lnTo>
                      <a:pt x="414" y="1430"/>
                    </a:lnTo>
                    <a:cubicBezTo>
                      <a:pt x="451" y="1490"/>
                      <a:pt x="514" y="1523"/>
                      <a:pt x="577" y="1523"/>
                    </a:cubicBezTo>
                    <a:cubicBezTo>
                      <a:pt x="629" y="1523"/>
                      <a:pt x="683" y="1500"/>
                      <a:pt x="723" y="1451"/>
                    </a:cubicBezTo>
                    <a:lnTo>
                      <a:pt x="1508" y="691"/>
                    </a:lnTo>
                    <a:cubicBezTo>
                      <a:pt x="1592" y="602"/>
                      <a:pt x="1571" y="450"/>
                      <a:pt x="1461" y="361"/>
                    </a:cubicBezTo>
                    <a:lnTo>
                      <a:pt x="985" y="58"/>
                    </a:lnTo>
                    <a:cubicBezTo>
                      <a:pt x="936" y="18"/>
                      <a:pt x="879" y="0"/>
                      <a:pt x="8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1591176" y="842554"/>
                <a:ext cx="427784" cy="427784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023" extrusionOk="0">
                    <a:moveTo>
                      <a:pt x="2514" y="1200"/>
                    </a:moveTo>
                    <a:cubicBezTo>
                      <a:pt x="3231" y="1200"/>
                      <a:pt x="3823" y="1791"/>
                      <a:pt x="3823" y="2509"/>
                    </a:cubicBezTo>
                    <a:cubicBezTo>
                      <a:pt x="3823" y="3232"/>
                      <a:pt x="3231" y="3818"/>
                      <a:pt x="2514" y="3818"/>
                    </a:cubicBezTo>
                    <a:cubicBezTo>
                      <a:pt x="1791" y="3818"/>
                      <a:pt x="1205" y="3232"/>
                      <a:pt x="1205" y="2509"/>
                    </a:cubicBezTo>
                    <a:cubicBezTo>
                      <a:pt x="1205" y="1791"/>
                      <a:pt x="1791" y="1200"/>
                      <a:pt x="2514" y="1200"/>
                    </a:cubicBezTo>
                    <a:close/>
                    <a:moveTo>
                      <a:pt x="2514" y="0"/>
                    </a:moveTo>
                    <a:cubicBezTo>
                      <a:pt x="1115" y="0"/>
                      <a:pt x="0" y="1137"/>
                      <a:pt x="0" y="2509"/>
                    </a:cubicBezTo>
                    <a:cubicBezTo>
                      <a:pt x="0" y="3886"/>
                      <a:pt x="1115" y="5023"/>
                      <a:pt x="2514" y="5023"/>
                    </a:cubicBezTo>
                    <a:cubicBezTo>
                      <a:pt x="3886" y="5023"/>
                      <a:pt x="5022" y="3886"/>
                      <a:pt x="5022" y="2509"/>
                    </a:cubicBezTo>
                    <a:cubicBezTo>
                      <a:pt x="5022" y="1137"/>
                      <a:pt x="3886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1585810" y="838977"/>
                <a:ext cx="436726" cy="434938"/>
              </a:xfrm>
              <a:custGeom>
                <a:avLst/>
                <a:gdLst/>
                <a:ahLst/>
                <a:cxnLst/>
                <a:rect l="l" t="t" r="r" b="b"/>
                <a:pathLst>
                  <a:path w="5128" h="5107" extrusionOk="0">
                    <a:moveTo>
                      <a:pt x="2577" y="1310"/>
                    </a:moveTo>
                    <a:cubicBezTo>
                      <a:pt x="3273" y="1310"/>
                      <a:pt x="3818" y="1854"/>
                      <a:pt x="3818" y="2551"/>
                    </a:cubicBezTo>
                    <a:cubicBezTo>
                      <a:pt x="3818" y="3253"/>
                      <a:pt x="3273" y="3797"/>
                      <a:pt x="2577" y="3797"/>
                    </a:cubicBezTo>
                    <a:cubicBezTo>
                      <a:pt x="1875" y="3797"/>
                      <a:pt x="1309" y="3253"/>
                      <a:pt x="1309" y="2551"/>
                    </a:cubicBezTo>
                    <a:cubicBezTo>
                      <a:pt x="1309" y="1854"/>
                      <a:pt x="1875" y="1310"/>
                      <a:pt x="2577" y="1310"/>
                    </a:cubicBezTo>
                    <a:close/>
                    <a:moveTo>
                      <a:pt x="2577" y="1179"/>
                    </a:moveTo>
                    <a:cubicBezTo>
                      <a:pt x="1812" y="1179"/>
                      <a:pt x="1199" y="1792"/>
                      <a:pt x="1199" y="2551"/>
                    </a:cubicBezTo>
                    <a:cubicBezTo>
                      <a:pt x="1199" y="3316"/>
                      <a:pt x="1812" y="3928"/>
                      <a:pt x="2577" y="3928"/>
                    </a:cubicBezTo>
                    <a:cubicBezTo>
                      <a:pt x="3315" y="3928"/>
                      <a:pt x="3928" y="3316"/>
                      <a:pt x="3928" y="2551"/>
                    </a:cubicBezTo>
                    <a:cubicBezTo>
                      <a:pt x="3928" y="1792"/>
                      <a:pt x="3315" y="1179"/>
                      <a:pt x="2577" y="1179"/>
                    </a:cubicBezTo>
                    <a:close/>
                    <a:moveTo>
                      <a:pt x="2577" y="111"/>
                    </a:moveTo>
                    <a:cubicBezTo>
                      <a:pt x="3928" y="111"/>
                      <a:pt x="5017" y="1200"/>
                      <a:pt x="5017" y="2551"/>
                    </a:cubicBezTo>
                    <a:cubicBezTo>
                      <a:pt x="5017" y="3907"/>
                      <a:pt x="3928" y="4997"/>
                      <a:pt x="2577" y="4997"/>
                    </a:cubicBezTo>
                    <a:cubicBezTo>
                      <a:pt x="1220" y="4997"/>
                      <a:pt x="131" y="3907"/>
                      <a:pt x="131" y="2551"/>
                    </a:cubicBezTo>
                    <a:cubicBezTo>
                      <a:pt x="131" y="1200"/>
                      <a:pt x="1220" y="111"/>
                      <a:pt x="2577" y="111"/>
                    </a:cubicBezTo>
                    <a:close/>
                    <a:moveTo>
                      <a:pt x="2577" y="1"/>
                    </a:moveTo>
                    <a:cubicBezTo>
                      <a:pt x="1158" y="1"/>
                      <a:pt x="0" y="1137"/>
                      <a:pt x="0" y="2551"/>
                    </a:cubicBezTo>
                    <a:cubicBezTo>
                      <a:pt x="0" y="3970"/>
                      <a:pt x="1158" y="5107"/>
                      <a:pt x="2577" y="5107"/>
                    </a:cubicBezTo>
                    <a:cubicBezTo>
                      <a:pt x="3991" y="5107"/>
                      <a:pt x="5127" y="3970"/>
                      <a:pt x="5127" y="2551"/>
                    </a:cubicBezTo>
                    <a:cubicBezTo>
                      <a:pt x="5127" y="1137"/>
                      <a:pt x="3991" y="1"/>
                      <a:pt x="2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>
                <a:off x="1678553" y="929931"/>
                <a:ext cx="251152" cy="2530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71" extrusionOk="0">
                    <a:moveTo>
                      <a:pt x="1488" y="174"/>
                    </a:moveTo>
                    <a:cubicBezTo>
                      <a:pt x="2205" y="174"/>
                      <a:pt x="2797" y="765"/>
                      <a:pt x="2797" y="1483"/>
                    </a:cubicBezTo>
                    <a:cubicBezTo>
                      <a:pt x="2797" y="2206"/>
                      <a:pt x="2205" y="2792"/>
                      <a:pt x="1488" y="2792"/>
                    </a:cubicBezTo>
                    <a:cubicBezTo>
                      <a:pt x="765" y="2792"/>
                      <a:pt x="179" y="2206"/>
                      <a:pt x="179" y="1483"/>
                    </a:cubicBezTo>
                    <a:cubicBezTo>
                      <a:pt x="179" y="765"/>
                      <a:pt x="765" y="174"/>
                      <a:pt x="1488" y="174"/>
                    </a:cubicBezTo>
                    <a:close/>
                    <a:moveTo>
                      <a:pt x="1488" y="1"/>
                    </a:moveTo>
                    <a:cubicBezTo>
                      <a:pt x="655" y="1"/>
                      <a:pt x="0" y="676"/>
                      <a:pt x="0" y="1483"/>
                    </a:cubicBezTo>
                    <a:cubicBezTo>
                      <a:pt x="0" y="2295"/>
                      <a:pt x="655" y="2970"/>
                      <a:pt x="1488" y="2970"/>
                    </a:cubicBezTo>
                    <a:cubicBezTo>
                      <a:pt x="2294" y="2970"/>
                      <a:pt x="2949" y="2295"/>
                      <a:pt x="2949" y="1483"/>
                    </a:cubicBezTo>
                    <a:cubicBezTo>
                      <a:pt x="2949" y="676"/>
                      <a:pt x="2294" y="1"/>
                      <a:pt x="1488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1673187" y="926354"/>
                <a:ext cx="261882" cy="260179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55" extrusionOk="0">
                    <a:moveTo>
                      <a:pt x="1551" y="284"/>
                    </a:moveTo>
                    <a:cubicBezTo>
                      <a:pt x="2247" y="284"/>
                      <a:pt x="2792" y="828"/>
                      <a:pt x="2792" y="1525"/>
                    </a:cubicBezTo>
                    <a:cubicBezTo>
                      <a:pt x="2792" y="2227"/>
                      <a:pt x="2247" y="2771"/>
                      <a:pt x="1551" y="2771"/>
                    </a:cubicBezTo>
                    <a:cubicBezTo>
                      <a:pt x="849" y="2771"/>
                      <a:pt x="283" y="2227"/>
                      <a:pt x="283" y="1525"/>
                    </a:cubicBezTo>
                    <a:cubicBezTo>
                      <a:pt x="283" y="828"/>
                      <a:pt x="849" y="284"/>
                      <a:pt x="1551" y="284"/>
                    </a:cubicBezTo>
                    <a:close/>
                    <a:moveTo>
                      <a:pt x="1551" y="153"/>
                    </a:moveTo>
                    <a:cubicBezTo>
                      <a:pt x="786" y="153"/>
                      <a:pt x="173" y="766"/>
                      <a:pt x="173" y="1525"/>
                    </a:cubicBezTo>
                    <a:cubicBezTo>
                      <a:pt x="173" y="2290"/>
                      <a:pt x="786" y="2902"/>
                      <a:pt x="1551" y="2902"/>
                    </a:cubicBezTo>
                    <a:cubicBezTo>
                      <a:pt x="2289" y="2902"/>
                      <a:pt x="2902" y="2290"/>
                      <a:pt x="2902" y="1525"/>
                    </a:cubicBezTo>
                    <a:cubicBezTo>
                      <a:pt x="2902" y="766"/>
                      <a:pt x="2289" y="153"/>
                      <a:pt x="1551" y="153"/>
                    </a:cubicBezTo>
                    <a:close/>
                    <a:moveTo>
                      <a:pt x="1551" y="111"/>
                    </a:moveTo>
                    <a:cubicBezTo>
                      <a:pt x="2336" y="111"/>
                      <a:pt x="2965" y="739"/>
                      <a:pt x="2965" y="1525"/>
                    </a:cubicBezTo>
                    <a:cubicBezTo>
                      <a:pt x="2965" y="2310"/>
                      <a:pt x="2336" y="2944"/>
                      <a:pt x="1551" y="2944"/>
                    </a:cubicBezTo>
                    <a:cubicBezTo>
                      <a:pt x="765" y="2944"/>
                      <a:pt x="132" y="2310"/>
                      <a:pt x="132" y="1525"/>
                    </a:cubicBezTo>
                    <a:cubicBezTo>
                      <a:pt x="132" y="739"/>
                      <a:pt x="765" y="111"/>
                      <a:pt x="1551" y="111"/>
                    </a:cubicBezTo>
                    <a:close/>
                    <a:moveTo>
                      <a:pt x="1551" y="1"/>
                    </a:moveTo>
                    <a:cubicBezTo>
                      <a:pt x="697" y="1"/>
                      <a:pt x="1" y="677"/>
                      <a:pt x="1" y="1525"/>
                    </a:cubicBezTo>
                    <a:cubicBezTo>
                      <a:pt x="1" y="2379"/>
                      <a:pt x="697" y="3054"/>
                      <a:pt x="1551" y="3054"/>
                    </a:cubicBezTo>
                    <a:cubicBezTo>
                      <a:pt x="2399" y="3054"/>
                      <a:pt x="3075" y="2379"/>
                      <a:pt x="3075" y="1525"/>
                    </a:cubicBezTo>
                    <a:cubicBezTo>
                      <a:pt x="3075" y="677"/>
                      <a:pt x="2399" y="1"/>
                      <a:pt x="1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3428214" y="1460427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331" y="0"/>
                    </a:moveTo>
                    <a:cubicBezTo>
                      <a:pt x="221" y="0"/>
                      <a:pt x="132" y="84"/>
                      <a:pt x="111" y="194"/>
                    </a:cubicBezTo>
                    <a:lnTo>
                      <a:pt x="1" y="765"/>
                    </a:lnTo>
                    <a:lnTo>
                      <a:pt x="1" y="786"/>
                    </a:lnTo>
                    <a:cubicBezTo>
                      <a:pt x="1" y="870"/>
                      <a:pt x="69" y="938"/>
                      <a:pt x="158" y="938"/>
                    </a:cubicBezTo>
                    <a:lnTo>
                      <a:pt x="1268" y="938"/>
                    </a:lnTo>
                    <a:cubicBezTo>
                      <a:pt x="1357" y="917"/>
                      <a:pt x="1399" y="828"/>
                      <a:pt x="1378" y="765"/>
                    </a:cubicBezTo>
                    <a:lnTo>
                      <a:pt x="1268" y="194"/>
                    </a:lnTo>
                    <a:cubicBezTo>
                      <a:pt x="1247" y="84"/>
                      <a:pt x="1158" y="0"/>
                      <a:pt x="1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3421145" y="1456425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131" y="110"/>
                    </a:moveTo>
                    <a:cubicBezTo>
                      <a:pt x="1220" y="110"/>
                      <a:pt x="1288" y="178"/>
                      <a:pt x="1309" y="241"/>
                    </a:cubicBezTo>
                    <a:lnTo>
                      <a:pt x="1419" y="812"/>
                    </a:lnTo>
                    <a:cubicBezTo>
                      <a:pt x="1419" y="875"/>
                      <a:pt x="1372" y="917"/>
                      <a:pt x="1309" y="917"/>
                    </a:cubicBezTo>
                    <a:lnTo>
                      <a:pt x="241" y="917"/>
                    </a:lnTo>
                    <a:cubicBezTo>
                      <a:pt x="173" y="917"/>
                      <a:pt x="131" y="875"/>
                      <a:pt x="131" y="812"/>
                    </a:cubicBezTo>
                    <a:lnTo>
                      <a:pt x="241" y="241"/>
                    </a:lnTo>
                    <a:cubicBezTo>
                      <a:pt x="262" y="178"/>
                      <a:pt x="325" y="110"/>
                      <a:pt x="414" y="110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89"/>
                      <a:pt x="131" y="220"/>
                    </a:cubicBezTo>
                    <a:lnTo>
                      <a:pt x="21" y="786"/>
                    </a:lnTo>
                    <a:cubicBezTo>
                      <a:pt x="0" y="917"/>
                      <a:pt x="110" y="1048"/>
                      <a:pt x="241" y="1048"/>
                    </a:cubicBezTo>
                    <a:lnTo>
                      <a:pt x="1309" y="1048"/>
                    </a:lnTo>
                    <a:cubicBezTo>
                      <a:pt x="1440" y="1048"/>
                      <a:pt x="1550" y="917"/>
                      <a:pt x="1524" y="786"/>
                    </a:cubicBezTo>
                    <a:lnTo>
                      <a:pt x="1419" y="220"/>
                    </a:lnTo>
                    <a:cubicBezTo>
                      <a:pt x="1393" y="89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3426425" y="1926951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132" y="0"/>
                    </a:moveTo>
                    <a:cubicBezTo>
                      <a:pt x="48" y="21"/>
                      <a:pt x="1" y="105"/>
                      <a:pt x="22" y="173"/>
                    </a:cubicBezTo>
                    <a:lnTo>
                      <a:pt x="132" y="739"/>
                    </a:lnTo>
                    <a:cubicBezTo>
                      <a:pt x="153" y="849"/>
                      <a:pt x="242" y="938"/>
                      <a:pt x="352" y="938"/>
                    </a:cubicBezTo>
                    <a:lnTo>
                      <a:pt x="1069" y="938"/>
                    </a:lnTo>
                    <a:cubicBezTo>
                      <a:pt x="1179" y="938"/>
                      <a:pt x="1268" y="849"/>
                      <a:pt x="1289" y="739"/>
                    </a:cubicBezTo>
                    <a:lnTo>
                      <a:pt x="1399" y="173"/>
                    </a:lnTo>
                    <a:lnTo>
                      <a:pt x="1399" y="152"/>
                    </a:lnTo>
                    <a:cubicBezTo>
                      <a:pt x="1399" y="63"/>
                      <a:pt x="1331" y="0"/>
                      <a:pt x="1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3421145" y="1921160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309" y="131"/>
                    </a:moveTo>
                    <a:cubicBezTo>
                      <a:pt x="1372" y="131"/>
                      <a:pt x="1419" y="173"/>
                      <a:pt x="1419" y="241"/>
                    </a:cubicBezTo>
                    <a:lnTo>
                      <a:pt x="1309" y="807"/>
                    </a:lnTo>
                    <a:cubicBezTo>
                      <a:pt x="1288" y="875"/>
                      <a:pt x="1220" y="937"/>
                      <a:pt x="1131" y="937"/>
                    </a:cubicBezTo>
                    <a:lnTo>
                      <a:pt x="414" y="937"/>
                    </a:lnTo>
                    <a:cubicBezTo>
                      <a:pt x="325" y="937"/>
                      <a:pt x="262" y="875"/>
                      <a:pt x="241" y="807"/>
                    </a:cubicBezTo>
                    <a:lnTo>
                      <a:pt x="131" y="241"/>
                    </a:lnTo>
                    <a:cubicBezTo>
                      <a:pt x="131" y="173"/>
                      <a:pt x="173" y="131"/>
                      <a:pt x="241" y="131"/>
                    </a:cubicBezTo>
                    <a:close/>
                    <a:moveTo>
                      <a:pt x="241" y="0"/>
                    </a:moveTo>
                    <a:cubicBezTo>
                      <a:pt x="110" y="0"/>
                      <a:pt x="0" y="131"/>
                      <a:pt x="21" y="262"/>
                    </a:cubicBezTo>
                    <a:lnTo>
                      <a:pt x="131" y="828"/>
                    </a:lnTo>
                    <a:cubicBezTo>
                      <a:pt x="152" y="958"/>
                      <a:pt x="283" y="1047"/>
                      <a:pt x="414" y="1047"/>
                    </a:cubicBezTo>
                    <a:lnTo>
                      <a:pt x="1131" y="1047"/>
                    </a:lnTo>
                    <a:cubicBezTo>
                      <a:pt x="1262" y="1047"/>
                      <a:pt x="1372" y="958"/>
                      <a:pt x="1419" y="828"/>
                    </a:cubicBezTo>
                    <a:lnTo>
                      <a:pt x="1524" y="262"/>
                    </a:lnTo>
                    <a:cubicBezTo>
                      <a:pt x="1550" y="131"/>
                      <a:pt x="1440" y="0"/>
                      <a:pt x="13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3265042" y="1833697"/>
                <a:ext cx="122723" cy="11974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6" extrusionOk="0">
                    <a:moveTo>
                      <a:pt x="515" y="0"/>
                    </a:moveTo>
                    <a:cubicBezTo>
                      <a:pt x="468" y="0"/>
                      <a:pt x="420" y="24"/>
                      <a:pt x="393" y="69"/>
                    </a:cubicBezTo>
                    <a:lnTo>
                      <a:pt x="63" y="545"/>
                    </a:lnTo>
                    <a:cubicBezTo>
                      <a:pt x="0" y="634"/>
                      <a:pt x="21" y="765"/>
                      <a:pt x="84" y="833"/>
                    </a:cubicBezTo>
                    <a:lnTo>
                      <a:pt x="587" y="1331"/>
                    </a:lnTo>
                    <a:cubicBezTo>
                      <a:pt x="639" y="1384"/>
                      <a:pt x="700" y="1405"/>
                      <a:pt x="757" y="1405"/>
                    </a:cubicBezTo>
                    <a:cubicBezTo>
                      <a:pt x="797" y="1405"/>
                      <a:pt x="835" y="1395"/>
                      <a:pt x="869" y="1378"/>
                    </a:cubicBezTo>
                    <a:lnTo>
                      <a:pt x="1351" y="1048"/>
                    </a:lnTo>
                    <a:cubicBezTo>
                      <a:pt x="1372" y="1048"/>
                      <a:pt x="1372" y="1027"/>
                      <a:pt x="1372" y="1027"/>
                    </a:cubicBezTo>
                    <a:cubicBezTo>
                      <a:pt x="1440" y="964"/>
                      <a:pt x="1440" y="875"/>
                      <a:pt x="1372" y="807"/>
                    </a:cubicBezTo>
                    <a:lnTo>
                      <a:pt x="608" y="48"/>
                    </a:lnTo>
                    <a:cubicBezTo>
                      <a:pt x="608" y="48"/>
                      <a:pt x="608" y="22"/>
                      <a:pt x="587" y="22"/>
                    </a:cubicBezTo>
                    <a:cubicBezTo>
                      <a:pt x="565" y="7"/>
                      <a:pt x="540" y="0"/>
                      <a:pt x="5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3259251" y="1829354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560" y="109"/>
                    </a:moveTo>
                    <a:cubicBezTo>
                      <a:pt x="585" y="109"/>
                      <a:pt x="613" y="120"/>
                      <a:pt x="634" y="141"/>
                    </a:cubicBezTo>
                    <a:lnTo>
                      <a:pt x="1419" y="905"/>
                    </a:lnTo>
                    <a:cubicBezTo>
                      <a:pt x="1461" y="947"/>
                      <a:pt x="1440" y="1015"/>
                      <a:pt x="1398" y="1057"/>
                    </a:cubicBezTo>
                    <a:lnTo>
                      <a:pt x="917" y="1361"/>
                    </a:lnTo>
                    <a:cubicBezTo>
                      <a:pt x="888" y="1392"/>
                      <a:pt x="854" y="1404"/>
                      <a:pt x="819" y="1404"/>
                    </a:cubicBezTo>
                    <a:cubicBezTo>
                      <a:pt x="778" y="1404"/>
                      <a:pt x="736" y="1387"/>
                      <a:pt x="702" y="1361"/>
                    </a:cubicBezTo>
                    <a:lnTo>
                      <a:pt x="702" y="1340"/>
                    </a:lnTo>
                    <a:lnTo>
                      <a:pt x="199" y="837"/>
                    </a:lnTo>
                    <a:cubicBezTo>
                      <a:pt x="131" y="795"/>
                      <a:pt x="131" y="685"/>
                      <a:pt x="178" y="622"/>
                    </a:cubicBezTo>
                    <a:lnTo>
                      <a:pt x="503" y="141"/>
                    </a:lnTo>
                    <a:cubicBezTo>
                      <a:pt x="513" y="120"/>
                      <a:pt x="536" y="109"/>
                      <a:pt x="560" y="109"/>
                    </a:cubicBezTo>
                    <a:close/>
                    <a:moveTo>
                      <a:pt x="589" y="0"/>
                    </a:moveTo>
                    <a:cubicBezTo>
                      <a:pt x="519" y="0"/>
                      <a:pt x="445" y="34"/>
                      <a:pt x="393" y="99"/>
                    </a:cubicBezTo>
                    <a:lnTo>
                      <a:pt x="89" y="554"/>
                    </a:lnTo>
                    <a:cubicBezTo>
                      <a:pt x="0" y="685"/>
                      <a:pt x="21" y="816"/>
                      <a:pt x="110" y="926"/>
                    </a:cubicBezTo>
                    <a:lnTo>
                      <a:pt x="634" y="1429"/>
                    </a:lnTo>
                    <a:lnTo>
                      <a:pt x="634" y="1450"/>
                    </a:lnTo>
                    <a:lnTo>
                      <a:pt x="653" y="1450"/>
                    </a:lnTo>
                    <a:cubicBezTo>
                      <a:pt x="700" y="1497"/>
                      <a:pt x="762" y="1518"/>
                      <a:pt x="824" y="1518"/>
                    </a:cubicBezTo>
                    <a:cubicBezTo>
                      <a:pt x="880" y="1518"/>
                      <a:pt x="936" y="1501"/>
                      <a:pt x="985" y="1471"/>
                    </a:cubicBezTo>
                    <a:lnTo>
                      <a:pt x="1461" y="1146"/>
                    </a:lnTo>
                    <a:cubicBezTo>
                      <a:pt x="1571" y="1078"/>
                      <a:pt x="1592" y="905"/>
                      <a:pt x="1487" y="816"/>
                    </a:cubicBezTo>
                    <a:lnTo>
                      <a:pt x="723" y="52"/>
                    </a:lnTo>
                    <a:cubicBezTo>
                      <a:pt x="686" y="17"/>
                      <a:pt x="639" y="0"/>
                      <a:pt x="5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3214625" y="1673676"/>
                <a:ext cx="78096" cy="119572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404" extrusionOk="0">
                    <a:moveTo>
                      <a:pt x="779" y="1"/>
                    </a:moveTo>
                    <a:cubicBezTo>
                      <a:pt x="767" y="1"/>
                      <a:pt x="756" y="2"/>
                      <a:pt x="744" y="5"/>
                    </a:cubicBezTo>
                    <a:lnTo>
                      <a:pt x="178" y="115"/>
                    </a:lnTo>
                    <a:cubicBezTo>
                      <a:pt x="68" y="136"/>
                      <a:pt x="0" y="225"/>
                      <a:pt x="0" y="330"/>
                    </a:cubicBezTo>
                    <a:lnTo>
                      <a:pt x="0" y="1052"/>
                    </a:lnTo>
                    <a:cubicBezTo>
                      <a:pt x="0" y="1162"/>
                      <a:pt x="68" y="1272"/>
                      <a:pt x="178" y="1293"/>
                    </a:cubicBezTo>
                    <a:lnTo>
                      <a:pt x="744" y="1403"/>
                    </a:lnTo>
                    <a:lnTo>
                      <a:pt x="765" y="1403"/>
                    </a:lnTo>
                    <a:cubicBezTo>
                      <a:pt x="854" y="1403"/>
                      <a:pt x="917" y="1335"/>
                      <a:pt x="917" y="1246"/>
                    </a:cubicBezTo>
                    <a:lnTo>
                      <a:pt x="917" y="157"/>
                    </a:lnTo>
                    <a:lnTo>
                      <a:pt x="917" y="136"/>
                    </a:lnTo>
                    <a:cubicBezTo>
                      <a:pt x="917" y="58"/>
                      <a:pt x="854" y="1"/>
                      <a:pt x="7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3209260" y="1670099"/>
                <a:ext cx="89253" cy="126981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491" extrusionOk="0">
                    <a:moveTo>
                      <a:pt x="850" y="105"/>
                    </a:moveTo>
                    <a:cubicBezTo>
                      <a:pt x="890" y="105"/>
                      <a:pt x="938" y="146"/>
                      <a:pt x="938" y="199"/>
                    </a:cubicBezTo>
                    <a:lnTo>
                      <a:pt x="938" y="1288"/>
                    </a:lnTo>
                    <a:cubicBezTo>
                      <a:pt x="938" y="1344"/>
                      <a:pt x="892" y="1382"/>
                      <a:pt x="852" y="1382"/>
                    </a:cubicBezTo>
                    <a:cubicBezTo>
                      <a:pt x="844" y="1382"/>
                      <a:pt x="835" y="1381"/>
                      <a:pt x="828" y="1377"/>
                    </a:cubicBezTo>
                    <a:lnTo>
                      <a:pt x="262" y="1267"/>
                    </a:lnTo>
                    <a:cubicBezTo>
                      <a:pt x="173" y="1246"/>
                      <a:pt x="111" y="1183"/>
                      <a:pt x="111" y="1094"/>
                    </a:cubicBezTo>
                    <a:lnTo>
                      <a:pt x="111" y="372"/>
                    </a:lnTo>
                    <a:cubicBezTo>
                      <a:pt x="111" y="309"/>
                      <a:pt x="173" y="241"/>
                      <a:pt x="262" y="220"/>
                    </a:cubicBezTo>
                    <a:lnTo>
                      <a:pt x="828" y="110"/>
                    </a:lnTo>
                    <a:cubicBezTo>
                      <a:pt x="835" y="106"/>
                      <a:pt x="842" y="105"/>
                      <a:pt x="850" y="105"/>
                    </a:cubicBezTo>
                    <a:close/>
                    <a:moveTo>
                      <a:pt x="847" y="0"/>
                    </a:moveTo>
                    <a:cubicBezTo>
                      <a:pt x="833" y="0"/>
                      <a:pt x="820" y="2"/>
                      <a:pt x="807" y="5"/>
                    </a:cubicBezTo>
                    <a:lnTo>
                      <a:pt x="241" y="110"/>
                    </a:lnTo>
                    <a:cubicBezTo>
                      <a:pt x="111" y="136"/>
                      <a:pt x="1" y="241"/>
                      <a:pt x="1" y="372"/>
                    </a:cubicBezTo>
                    <a:lnTo>
                      <a:pt x="1" y="1094"/>
                    </a:lnTo>
                    <a:cubicBezTo>
                      <a:pt x="1" y="1246"/>
                      <a:pt x="111" y="1356"/>
                      <a:pt x="241" y="1377"/>
                    </a:cubicBezTo>
                    <a:lnTo>
                      <a:pt x="807" y="1487"/>
                    </a:lnTo>
                    <a:cubicBezTo>
                      <a:pt x="818" y="1489"/>
                      <a:pt x="829" y="1490"/>
                      <a:pt x="840" y="1490"/>
                    </a:cubicBezTo>
                    <a:cubicBezTo>
                      <a:pt x="941" y="1490"/>
                      <a:pt x="1048" y="1406"/>
                      <a:pt x="1048" y="1288"/>
                    </a:cubicBezTo>
                    <a:lnTo>
                      <a:pt x="1048" y="199"/>
                    </a:lnTo>
                    <a:cubicBezTo>
                      <a:pt x="1048" y="83"/>
                      <a:pt x="946" y="0"/>
                      <a:pt x="8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3"/>
              <p:cNvSpPr/>
              <p:nvPr/>
            </p:nvSpPr>
            <p:spPr>
              <a:xfrm>
                <a:off x="3265042" y="1513484"/>
                <a:ext cx="124511" cy="120083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10" extrusionOk="0">
                    <a:moveTo>
                      <a:pt x="758" y="1"/>
                    </a:moveTo>
                    <a:cubicBezTo>
                      <a:pt x="697" y="1"/>
                      <a:pt x="638" y="22"/>
                      <a:pt x="587" y="74"/>
                    </a:cubicBezTo>
                    <a:lnTo>
                      <a:pt x="84" y="577"/>
                    </a:lnTo>
                    <a:cubicBezTo>
                      <a:pt x="21" y="639"/>
                      <a:pt x="0" y="770"/>
                      <a:pt x="63" y="859"/>
                    </a:cubicBezTo>
                    <a:lnTo>
                      <a:pt x="393" y="1341"/>
                    </a:lnTo>
                    <a:lnTo>
                      <a:pt x="393" y="1362"/>
                    </a:lnTo>
                    <a:cubicBezTo>
                      <a:pt x="424" y="1394"/>
                      <a:pt x="468" y="1409"/>
                      <a:pt x="508" y="1409"/>
                    </a:cubicBezTo>
                    <a:cubicBezTo>
                      <a:pt x="549" y="1409"/>
                      <a:pt x="587" y="1394"/>
                      <a:pt x="608" y="1362"/>
                    </a:cubicBezTo>
                    <a:lnTo>
                      <a:pt x="1393" y="598"/>
                    </a:lnTo>
                    <a:lnTo>
                      <a:pt x="1393" y="577"/>
                    </a:lnTo>
                    <a:cubicBezTo>
                      <a:pt x="1461" y="509"/>
                      <a:pt x="1440" y="404"/>
                      <a:pt x="1351" y="357"/>
                    </a:cubicBezTo>
                    <a:lnTo>
                      <a:pt x="896" y="32"/>
                    </a:lnTo>
                    <a:cubicBezTo>
                      <a:pt x="849" y="12"/>
                      <a:pt x="803" y="1"/>
                      <a:pt x="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3"/>
              <p:cNvSpPr/>
              <p:nvPr/>
            </p:nvSpPr>
            <p:spPr>
              <a:xfrm>
                <a:off x="3259251" y="1508545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836" y="109"/>
                    </a:moveTo>
                    <a:cubicBezTo>
                      <a:pt x="865" y="109"/>
                      <a:pt x="893" y="116"/>
                      <a:pt x="917" y="132"/>
                    </a:cubicBezTo>
                    <a:lnTo>
                      <a:pt x="1398" y="462"/>
                    </a:lnTo>
                    <a:cubicBezTo>
                      <a:pt x="1440" y="504"/>
                      <a:pt x="1461" y="567"/>
                      <a:pt x="1419" y="614"/>
                    </a:cubicBezTo>
                    <a:lnTo>
                      <a:pt x="655" y="1378"/>
                    </a:lnTo>
                    <a:cubicBezTo>
                      <a:pt x="636" y="1397"/>
                      <a:pt x="609" y="1407"/>
                      <a:pt x="582" y="1407"/>
                    </a:cubicBezTo>
                    <a:cubicBezTo>
                      <a:pt x="548" y="1407"/>
                      <a:pt x="515" y="1390"/>
                      <a:pt x="503" y="1352"/>
                    </a:cubicBezTo>
                    <a:lnTo>
                      <a:pt x="178" y="896"/>
                    </a:lnTo>
                    <a:cubicBezTo>
                      <a:pt x="131" y="807"/>
                      <a:pt x="131" y="724"/>
                      <a:pt x="199" y="677"/>
                    </a:cubicBezTo>
                    <a:lnTo>
                      <a:pt x="702" y="153"/>
                    </a:lnTo>
                    <a:cubicBezTo>
                      <a:pt x="741" y="127"/>
                      <a:pt x="789" y="109"/>
                      <a:pt x="836" y="109"/>
                    </a:cubicBezTo>
                    <a:close/>
                    <a:moveTo>
                      <a:pt x="828" y="0"/>
                    </a:moveTo>
                    <a:cubicBezTo>
                      <a:pt x="756" y="0"/>
                      <a:pt x="684" y="27"/>
                      <a:pt x="634" y="90"/>
                    </a:cubicBezTo>
                    <a:lnTo>
                      <a:pt x="131" y="567"/>
                    </a:lnTo>
                    <a:lnTo>
                      <a:pt x="110" y="593"/>
                    </a:lnTo>
                    <a:cubicBezTo>
                      <a:pt x="21" y="677"/>
                      <a:pt x="0" y="828"/>
                      <a:pt x="89" y="938"/>
                    </a:cubicBezTo>
                    <a:lnTo>
                      <a:pt x="393" y="1420"/>
                    </a:lnTo>
                    <a:cubicBezTo>
                      <a:pt x="444" y="1484"/>
                      <a:pt x="517" y="1518"/>
                      <a:pt x="586" y="1518"/>
                    </a:cubicBezTo>
                    <a:cubicBezTo>
                      <a:pt x="637" y="1518"/>
                      <a:pt x="685" y="1500"/>
                      <a:pt x="723" y="1462"/>
                    </a:cubicBezTo>
                    <a:lnTo>
                      <a:pt x="1487" y="697"/>
                    </a:lnTo>
                    <a:cubicBezTo>
                      <a:pt x="1592" y="593"/>
                      <a:pt x="1571" y="436"/>
                      <a:pt x="1461" y="373"/>
                    </a:cubicBezTo>
                    <a:lnTo>
                      <a:pt x="985" y="43"/>
                    </a:lnTo>
                    <a:cubicBezTo>
                      <a:pt x="937" y="16"/>
                      <a:pt x="882" y="0"/>
                      <a:pt x="8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3"/>
              <p:cNvSpPr/>
              <p:nvPr/>
            </p:nvSpPr>
            <p:spPr>
              <a:xfrm>
                <a:off x="3274410" y="1519701"/>
                <a:ext cx="425570" cy="425570"/>
              </a:xfrm>
              <a:custGeom>
                <a:avLst/>
                <a:gdLst/>
                <a:ahLst/>
                <a:cxnLst/>
                <a:rect l="l" t="t" r="r" b="b"/>
                <a:pathLst>
                  <a:path w="4997" h="4997" extrusionOk="0">
                    <a:moveTo>
                      <a:pt x="2509" y="1179"/>
                    </a:moveTo>
                    <a:cubicBezTo>
                      <a:pt x="3226" y="1179"/>
                      <a:pt x="3818" y="1771"/>
                      <a:pt x="3818" y="2488"/>
                    </a:cubicBezTo>
                    <a:cubicBezTo>
                      <a:pt x="3818" y="3232"/>
                      <a:pt x="3226" y="3819"/>
                      <a:pt x="2509" y="3819"/>
                    </a:cubicBezTo>
                    <a:cubicBezTo>
                      <a:pt x="1765" y="3819"/>
                      <a:pt x="1178" y="3232"/>
                      <a:pt x="1178" y="2488"/>
                    </a:cubicBezTo>
                    <a:cubicBezTo>
                      <a:pt x="1178" y="1771"/>
                      <a:pt x="1765" y="1179"/>
                      <a:pt x="2509" y="1179"/>
                    </a:cubicBezTo>
                    <a:close/>
                    <a:moveTo>
                      <a:pt x="2509" y="1"/>
                    </a:moveTo>
                    <a:cubicBezTo>
                      <a:pt x="1110" y="1"/>
                      <a:pt x="0" y="1116"/>
                      <a:pt x="0" y="2488"/>
                    </a:cubicBezTo>
                    <a:cubicBezTo>
                      <a:pt x="0" y="3887"/>
                      <a:pt x="1110" y="4997"/>
                      <a:pt x="2509" y="4997"/>
                    </a:cubicBezTo>
                    <a:cubicBezTo>
                      <a:pt x="3881" y="4997"/>
                      <a:pt x="4996" y="3887"/>
                      <a:pt x="4996" y="2488"/>
                    </a:cubicBezTo>
                    <a:cubicBezTo>
                      <a:pt x="4996" y="1116"/>
                      <a:pt x="3881" y="1"/>
                      <a:pt x="25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3"/>
              <p:cNvSpPr/>
              <p:nvPr/>
            </p:nvSpPr>
            <p:spPr>
              <a:xfrm>
                <a:off x="3268619" y="1514421"/>
                <a:ext cx="436641" cy="436641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5127" extrusionOk="0">
                    <a:moveTo>
                      <a:pt x="2577" y="1309"/>
                    </a:moveTo>
                    <a:cubicBezTo>
                      <a:pt x="3252" y="1309"/>
                      <a:pt x="3818" y="1875"/>
                      <a:pt x="3818" y="2550"/>
                    </a:cubicBezTo>
                    <a:cubicBezTo>
                      <a:pt x="3818" y="3247"/>
                      <a:pt x="3252" y="3818"/>
                      <a:pt x="2577" y="3818"/>
                    </a:cubicBezTo>
                    <a:cubicBezTo>
                      <a:pt x="1875" y="3818"/>
                      <a:pt x="1309" y="3247"/>
                      <a:pt x="1309" y="2550"/>
                    </a:cubicBezTo>
                    <a:cubicBezTo>
                      <a:pt x="1309" y="1875"/>
                      <a:pt x="1875" y="1309"/>
                      <a:pt x="2577" y="1309"/>
                    </a:cubicBezTo>
                    <a:close/>
                    <a:moveTo>
                      <a:pt x="2577" y="1199"/>
                    </a:moveTo>
                    <a:cubicBezTo>
                      <a:pt x="1812" y="1199"/>
                      <a:pt x="1199" y="1807"/>
                      <a:pt x="1199" y="2550"/>
                    </a:cubicBezTo>
                    <a:cubicBezTo>
                      <a:pt x="1199" y="3315"/>
                      <a:pt x="1812" y="3928"/>
                      <a:pt x="2577" y="3928"/>
                    </a:cubicBezTo>
                    <a:cubicBezTo>
                      <a:pt x="3315" y="3928"/>
                      <a:pt x="3928" y="3315"/>
                      <a:pt x="3928" y="2550"/>
                    </a:cubicBezTo>
                    <a:cubicBezTo>
                      <a:pt x="3928" y="1807"/>
                      <a:pt x="3315" y="1199"/>
                      <a:pt x="2577" y="1199"/>
                    </a:cubicBezTo>
                    <a:close/>
                    <a:moveTo>
                      <a:pt x="2577" y="105"/>
                    </a:moveTo>
                    <a:cubicBezTo>
                      <a:pt x="3928" y="105"/>
                      <a:pt x="5017" y="1199"/>
                      <a:pt x="5017" y="2550"/>
                    </a:cubicBezTo>
                    <a:cubicBezTo>
                      <a:pt x="5017" y="3902"/>
                      <a:pt x="3928" y="5017"/>
                      <a:pt x="2577" y="5017"/>
                    </a:cubicBezTo>
                    <a:cubicBezTo>
                      <a:pt x="1220" y="5017"/>
                      <a:pt x="110" y="3902"/>
                      <a:pt x="110" y="2550"/>
                    </a:cubicBezTo>
                    <a:cubicBezTo>
                      <a:pt x="110" y="1199"/>
                      <a:pt x="1220" y="105"/>
                      <a:pt x="2577" y="105"/>
                    </a:cubicBezTo>
                    <a:close/>
                    <a:moveTo>
                      <a:pt x="2577" y="0"/>
                    </a:moveTo>
                    <a:cubicBezTo>
                      <a:pt x="1157" y="0"/>
                      <a:pt x="0" y="1152"/>
                      <a:pt x="0" y="2550"/>
                    </a:cubicBezTo>
                    <a:cubicBezTo>
                      <a:pt x="0" y="3970"/>
                      <a:pt x="1157" y="5127"/>
                      <a:pt x="2577" y="5127"/>
                    </a:cubicBezTo>
                    <a:cubicBezTo>
                      <a:pt x="3970" y="5127"/>
                      <a:pt x="5127" y="3970"/>
                      <a:pt x="5127" y="2550"/>
                    </a:cubicBezTo>
                    <a:cubicBezTo>
                      <a:pt x="5127" y="1152"/>
                      <a:pt x="3970" y="0"/>
                      <a:pt x="25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3"/>
              <p:cNvSpPr/>
              <p:nvPr/>
            </p:nvSpPr>
            <p:spPr>
              <a:xfrm>
                <a:off x="3361361" y="1607163"/>
                <a:ext cx="251152" cy="250726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4" extrusionOk="0">
                    <a:moveTo>
                      <a:pt x="1488" y="152"/>
                    </a:moveTo>
                    <a:cubicBezTo>
                      <a:pt x="2205" y="152"/>
                      <a:pt x="2797" y="744"/>
                      <a:pt x="2797" y="1461"/>
                    </a:cubicBezTo>
                    <a:cubicBezTo>
                      <a:pt x="2797" y="2205"/>
                      <a:pt x="2205" y="2792"/>
                      <a:pt x="1488" y="2792"/>
                    </a:cubicBezTo>
                    <a:cubicBezTo>
                      <a:pt x="744" y="2792"/>
                      <a:pt x="157" y="2205"/>
                      <a:pt x="157" y="1461"/>
                    </a:cubicBezTo>
                    <a:cubicBezTo>
                      <a:pt x="157" y="744"/>
                      <a:pt x="744" y="152"/>
                      <a:pt x="1488" y="152"/>
                    </a:cubicBezTo>
                    <a:close/>
                    <a:moveTo>
                      <a:pt x="1488" y="0"/>
                    </a:moveTo>
                    <a:cubicBezTo>
                      <a:pt x="655" y="0"/>
                      <a:pt x="0" y="655"/>
                      <a:pt x="0" y="1461"/>
                    </a:cubicBezTo>
                    <a:cubicBezTo>
                      <a:pt x="0" y="2289"/>
                      <a:pt x="655" y="2943"/>
                      <a:pt x="1488" y="2943"/>
                    </a:cubicBezTo>
                    <a:cubicBezTo>
                      <a:pt x="2294" y="2943"/>
                      <a:pt x="2949" y="2289"/>
                      <a:pt x="2949" y="1461"/>
                    </a:cubicBezTo>
                    <a:cubicBezTo>
                      <a:pt x="2949" y="655"/>
                      <a:pt x="2294" y="0"/>
                      <a:pt x="14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3"/>
              <p:cNvSpPr/>
              <p:nvPr/>
            </p:nvSpPr>
            <p:spPr>
              <a:xfrm>
                <a:off x="3355996" y="1601815"/>
                <a:ext cx="261882" cy="262308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80" extrusionOk="0">
                    <a:moveTo>
                      <a:pt x="1551" y="288"/>
                    </a:moveTo>
                    <a:cubicBezTo>
                      <a:pt x="2226" y="288"/>
                      <a:pt x="2792" y="854"/>
                      <a:pt x="2792" y="1529"/>
                    </a:cubicBezTo>
                    <a:cubicBezTo>
                      <a:pt x="2792" y="2226"/>
                      <a:pt x="2226" y="2797"/>
                      <a:pt x="1551" y="2797"/>
                    </a:cubicBezTo>
                    <a:cubicBezTo>
                      <a:pt x="849" y="2797"/>
                      <a:pt x="283" y="2226"/>
                      <a:pt x="283" y="1529"/>
                    </a:cubicBezTo>
                    <a:cubicBezTo>
                      <a:pt x="283" y="854"/>
                      <a:pt x="849" y="288"/>
                      <a:pt x="1551" y="288"/>
                    </a:cubicBezTo>
                    <a:close/>
                    <a:moveTo>
                      <a:pt x="1551" y="178"/>
                    </a:moveTo>
                    <a:cubicBezTo>
                      <a:pt x="786" y="178"/>
                      <a:pt x="173" y="786"/>
                      <a:pt x="173" y="1529"/>
                    </a:cubicBezTo>
                    <a:cubicBezTo>
                      <a:pt x="173" y="2294"/>
                      <a:pt x="786" y="2907"/>
                      <a:pt x="1551" y="2907"/>
                    </a:cubicBezTo>
                    <a:cubicBezTo>
                      <a:pt x="2289" y="2907"/>
                      <a:pt x="2902" y="2294"/>
                      <a:pt x="2902" y="1529"/>
                    </a:cubicBezTo>
                    <a:cubicBezTo>
                      <a:pt x="2902" y="786"/>
                      <a:pt x="2289" y="178"/>
                      <a:pt x="1551" y="178"/>
                    </a:cubicBezTo>
                    <a:close/>
                    <a:moveTo>
                      <a:pt x="1551" y="110"/>
                    </a:moveTo>
                    <a:cubicBezTo>
                      <a:pt x="2336" y="110"/>
                      <a:pt x="2970" y="744"/>
                      <a:pt x="2970" y="1529"/>
                    </a:cubicBezTo>
                    <a:cubicBezTo>
                      <a:pt x="2970" y="2336"/>
                      <a:pt x="2336" y="2970"/>
                      <a:pt x="1551" y="2970"/>
                    </a:cubicBezTo>
                    <a:cubicBezTo>
                      <a:pt x="765" y="2970"/>
                      <a:pt x="110" y="2336"/>
                      <a:pt x="110" y="1529"/>
                    </a:cubicBezTo>
                    <a:cubicBezTo>
                      <a:pt x="110" y="744"/>
                      <a:pt x="765" y="110"/>
                      <a:pt x="1551" y="110"/>
                    </a:cubicBezTo>
                    <a:close/>
                    <a:moveTo>
                      <a:pt x="1551" y="0"/>
                    </a:moveTo>
                    <a:cubicBezTo>
                      <a:pt x="697" y="0"/>
                      <a:pt x="0" y="702"/>
                      <a:pt x="0" y="1529"/>
                    </a:cubicBezTo>
                    <a:cubicBezTo>
                      <a:pt x="0" y="2383"/>
                      <a:pt x="697" y="3080"/>
                      <a:pt x="1551" y="3080"/>
                    </a:cubicBezTo>
                    <a:cubicBezTo>
                      <a:pt x="2378" y="3080"/>
                      <a:pt x="3075" y="2383"/>
                      <a:pt x="3075" y="1529"/>
                    </a:cubicBezTo>
                    <a:cubicBezTo>
                      <a:pt x="3075" y="702"/>
                      <a:pt x="2378" y="0"/>
                      <a:pt x="1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Node.js?</a:t>
            </a:r>
            <a:endParaRPr dirty="0"/>
          </a:p>
        </p:txBody>
      </p:sp>
      <p:sp>
        <p:nvSpPr>
          <p:cNvPr id="869" name="Google Shape;869;p37"/>
          <p:cNvSpPr txBox="1">
            <a:spLocks noGrp="1"/>
          </p:cNvSpPr>
          <p:nvPr>
            <p:ph type="subTitle" idx="2"/>
          </p:nvPr>
        </p:nvSpPr>
        <p:spPr>
          <a:xfrm>
            <a:off x="720000" y="1784236"/>
            <a:ext cx="5522304" cy="2601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 was created by </a:t>
            </a:r>
            <a:r>
              <a:rPr lang="en-US" b="1" dirty="0"/>
              <a:t>Ryan Dahl </a:t>
            </a:r>
            <a:r>
              <a:rPr lang="en-US" dirty="0"/>
              <a:t>in 2009 to address the limitations of existing web development platforms.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Node.js is an </a:t>
            </a:r>
            <a:r>
              <a:rPr lang="en-US" b="1" dirty="0"/>
              <a:t>open-source</a:t>
            </a:r>
            <a:r>
              <a:rPr lang="en-US" dirty="0"/>
              <a:t>, </a:t>
            </a:r>
            <a:r>
              <a:rPr lang="en-US" b="1" dirty="0"/>
              <a:t>cross-platform</a:t>
            </a:r>
            <a:r>
              <a:rPr lang="en-US" dirty="0"/>
              <a:t>, </a:t>
            </a:r>
            <a:r>
              <a:rPr lang="en-US" b="1" dirty="0"/>
              <a:t>single-threaded runtime </a:t>
            </a:r>
            <a:r>
              <a:rPr lang="en-US" dirty="0"/>
              <a:t>environment that executes JavaScript code outside of a web browser.</a:t>
            </a:r>
          </a:p>
          <a:p>
            <a:pPr marL="0" lvl="0" indent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Node.js uses an </a:t>
            </a:r>
            <a:r>
              <a:rPr lang="en-US" b="1" dirty="0"/>
              <a:t>event-driven</a:t>
            </a:r>
            <a:r>
              <a:rPr lang="en-US" dirty="0"/>
              <a:t>, </a:t>
            </a:r>
            <a:r>
              <a:rPr lang="en-US" b="1" dirty="0"/>
              <a:t>non-blocking I/O</a:t>
            </a:r>
            <a:r>
              <a:rPr lang="en-US" dirty="0"/>
              <a:t> model that makes it lightweight and efficient.</a:t>
            </a:r>
          </a:p>
          <a:p>
            <a:pPr marL="0" lvl="0" indent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2" name="Picture 4" descr="Ryan Dahl's talks, articles, workshops, certificates - GitNation">
            <a:extLst>
              <a:ext uri="{FF2B5EF4-FFF2-40B4-BE49-F238E27FC236}">
                <a16:creationId xmlns:a16="http://schemas.microsoft.com/office/drawing/2014/main" id="{DE1B26D6-E1CB-6465-CE99-4FCCCB582A8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1871105"/>
            <a:ext cx="1779270" cy="177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F2E967-F23B-243A-3E20-B1E4BE7A6409}"/>
              </a:ext>
            </a:extLst>
          </p:cNvPr>
          <p:cNvSpPr/>
          <p:nvPr/>
        </p:nvSpPr>
        <p:spPr>
          <a:xfrm>
            <a:off x="2194560" y="1879092"/>
            <a:ext cx="1203960" cy="248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559BA9-5085-D79C-703D-A12832552B44}"/>
              </a:ext>
            </a:extLst>
          </p:cNvPr>
          <p:cNvSpPr>
            <a:spLocks/>
          </p:cNvSpPr>
          <p:nvPr/>
        </p:nvSpPr>
        <p:spPr>
          <a:xfrm>
            <a:off x="2215514" y="2640513"/>
            <a:ext cx="1156207" cy="182880"/>
          </a:xfrm>
          <a:prstGeom prst="rect">
            <a:avLst/>
          </a:prstGeom>
          <a:solidFill>
            <a:srgbClr val="00B05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BFAA1-6581-06D9-56EE-8A56043696E8}"/>
              </a:ext>
            </a:extLst>
          </p:cNvPr>
          <p:cNvSpPr>
            <a:spLocks/>
          </p:cNvSpPr>
          <p:nvPr/>
        </p:nvSpPr>
        <p:spPr>
          <a:xfrm>
            <a:off x="3437762" y="2640498"/>
            <a:ext cx="1345058" cy="182880"/>
          </a:xfrm>
          <a:prstGeom prst="rect">
            <a:avLst/>
          </a:prstGeom>
          <a:solidFill>
            <a:srgbClr val="00B05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85C531-E9B6-96A5-E9B5-D3EF38AB9476}"/>
              </a:ext>
            </a:extLst>
          </p:cNvPr>
          <p:cNvSpPr>
            <a:spLocks/>
          </p:cNvSpPr>
          <p:nvPr/>
        </p:nvSpPr>
        <p:spPr>
          <a:xfrm>
            <a:off x="1087950" y="2886075"/>
            <a:ext cx="1538410" cy="180592"/>
          </a:xfrm>
          <a:prstGeom prst="rect">
            <a:avLst/>
          </a:prstGeom>
          <a:solidFill>
            <a:srgbClr val="00B05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2E1436-0F66-3E10-07E3-01974E08D87E}"/>
              </a:ext>
            </a:extLst>
          </p:cNvPr>
          <p:cNvSpPr>
            <a:spLocks/>
          </p:cNvSpPr>
          <p:nvPr/>
        </p:nvSpPr>
        <p:spPr>
          <a:xfrm>
            <a:off x="2477261" y="3627120"/>
            <a:ext cx="1156207" cy="182880"/>
          </a:xfrm>
          <a:prstGeom prst="rect">
            <a:avLst/>
          </a:prstGeom>
          <a:solidFill>
            <a:srgbClr val="00B05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2F98E9-5780-3B3C-7843-5B33EB16B577}"/>
              </a:ext>
            </a:extLst>
          </p:cNvPr>
          <p:cNvSpPr>
            <a:spLocks/>
          </p:cNvSpPr>
          <p:nvPr/>
        </p:nvSpPr>
        <p:spPr>
          <a:xfrm>
            <a:off x="3712464" y="3627120"/>
            <a:ext cx="1473200" cy="182880"/>
          </a:xfrm>
          <a:prstGeom prst="rect">
            <a:avLst/>
          </a:prstGeom>
          <a:solidFill>
            <a:srgbClr val="00B05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8C96D-3EBF-4A43-CE34-832003A37A7A}"/>
              </a:ext>
            </a:extLst>
          </p:cNvPr>
          <p:cNvSpPr>
            <a:spLocks/>
          </p:cNvSpPr>
          <p:nvPr/>
        </p:nvSpPr>
        <p:spPr>
          <a:xfrm>
            <a:off x="4867235" y="2640511"/>
            <a:ext cx="639486" cy="182880"/>
          </a:xfrm>
          <a:prstGeom prst="rect">
            <a:avLst/>
          </a:prstGeom>
          <a:solidFill>
            <a:srgbClr val="00B05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hlinkClick r:id="rId4"/>
            <a:extLst>
              <a:ext uri="{FF2B5EF4-FFF2-40B4-BE49-F238E27FC236}">
                <a16:creationId xmlns:a16="http://schemas.microsoft.com/office/drawing/2014/main" id="{FE5FA97F-0C72-342E-84A1-235C0BF63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945" y="4304228"/>
            <a:ext cx="432110" cy="4321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Open-source</a:t>
            </a:r>
            <a:endParaRPr dirty="0"/>
          </a:p>
        </p:txBody>
      </p:sp>
      <p:sp>
        <p:nvSpPr>
          <p:cNvPr id="869" name="Google Shape;869;p37"/>
          <p:cNvSpPr txBox="1">
            <a:spLocks noGrp="1"/>
          </p:cNvSpPr>
          <p:nvPr>
            <p:ph type="subTitle" idx="2"/>
          </p:nvPr>
        </p:nvSpPr>
        <p:spPr>
          <a:xfrm>
            <a:off x="637368" y="1159954"/>
            <a:ext cx="5522304" cy="3262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Open-source software is software that anyone can </a:t>
            </a:r>
            <a:r>
              <a:rPr lang="en-US" b="1" dirty="0"/>
              <a:t>see</a:t>
            </a:r>
            <a:r>
              <a:rPr lang="en-US" dirty="0"/>
              <a:t>, </a:t>
            </a:r>
            <a:r>
              <a:rPr lang="en-US" b="1" dirty="0"/>
              <a:t>change</a:t>
            </a:r>
            <a:r>
              <a:rPr lang="en-US" dirty="0"/>
              <a:t>, and </a:t>
            </a:r>
            <a:r>
              <a:rPr lang="en-US" b="1" dirty="0"/>
              <a:t>use for free</a:t>
            </a:r>
            <a:r>
              <a:rPr lang="en-US" dirty="0"/>
              <a:t>. </a:t>
            </a:r>
          </a:p>
          <a:p>
            <a:pPr marL="0" lvl="0" indent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It's developed and maintained by a </a:t>
            </a:r>
            <a:r>
              <a:rPr lang="en-US" b="1" dirty="0"/>
              <a:t>community</a:t>
            </a:r>
            <a:r>
              <a:rPr lang="en-US" dirty="0"/>
              <a:t> of developers who work together to make it better.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This makes open-source software more </a:t>
            </a:r>
            <a:r>
              <a:rPr lang="en-US" b="1" dirty="0"/>
              <a:t>secure</a:t>
            </a:r>
            <a:r>
              <a:rPr lang="en-US" dirty="0"/>
              <a:t>, </a:t>
            </a:r>
            <a:r>
              <a:rPr lang="en-US" b="1" dirty="0"/>
              <a:t>feature-rich</a:t>
            </a:r>
            <a:r>
              <a:rPr lang="en-US" dirty="0"/>
              <a:t>, and </a:t>
            </a:r>
            <a:r>
              <a:rPr lang="en-US" b="1" dirty="0"/>
              <a:t>supported</a:t>
            </a:r>
            <a:r>
              <a:rPr lang="en-US" dirty="0"/>
              <a:t> than closed source software.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Examples of open-source: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Linux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MySQL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Firefox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F2E967-F23B-243A-3E20-B1E4BE7A6409}"/>
              </a:ext>
            </a:extLst>
          </p:cNvPr>
          <p:cNvSpPr/>
          <p:nvPr/>
        </p:nvSpPr>
        <p:spPr>
          <a:xfrm>
            <a:off x="2194560" y="1879092"/>
            <a:ext cx="1203960" cy="248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GitHub Logo and symbol, meaning, history, PNG, brand">
            <a:extLst>
              <a:ext uri="{FF2B5EF4-FFF2-40B4-BE49-F238E27FC236}">
                <a16:creationId xmlns:a16="http://schemas.microsoft.com/office/drawing/2014/main" id="{D760BCFC-4791-D40B-010F-4C9E1AE99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949" y="1430051"/>
            <a:ext cx="2126316" cy="119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ur new logo | GitLab">
            <a:extLst>
              <a:ext uri="{FF2B5EF4-FFF2-40B4-BE49-F238E27FC236}">
                <a16:creationId xmlns:a16="http://schemas.microsoft.com/office/drawing/2014/main" id="{3AA26A82-82CD-A4D5-05D1-41C7CDE82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025" y="3420565"/>
            <a:ext cx="2100164" cy="92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5"/>
            <a:extLst>
              <a:ext uri="{FF2B5EF4-FFF2-40B4-BE49-F238E27FC236}">
                <a16:creationId xmlns:a16="http://schemas.microsoft.com/office/drawing/2014/main" id="{7999C42A-338D-C016-0A6A-74291B963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945" y="4304228"/>
            <a:ext cx="432110" cy="43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1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Cross-platform</a:t>
            </a:r>
            <a:endParaRPr dirty="0"/>
          </a:p>
        </p:txBody>
      </p:sp>
      <p:sp>
        <p:nvSpPr>
          <p:cNvPr id="869" name="Google Shape;869;p37"/>
          <p:cNvSpPr txBox="1">
            <a:spLocks noGrp="1"/>
          </p:cNvSpPr>
          <p:nvPr>
            <p:ph type="subTitle" idx="2"/>
          </p:nvPr>
        </p:nvSpPr>
        <p:spPr>
          <a:xfrm>
            <a:off x="368493" y="1761376"/>
            <a:ext cx="3936807" cy="2338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Cross-platform development allows developers to </a:t>
            </a:r>
            <a:r>
              <a:rPr lang="en-US" b="1" dirty="0"/>
              <a:t>write code once</a:t>
            </a:r>
            <a:r>
              <a:rPr lang="en-US" dirty="0"/>
              <a:t> and deploy it to multiple platforms.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Cross-platform development makes it easier to reach a </a:t>
            </a:r>
            <a:r>
              <a:rPr lang="en-US" b="1" dirty="0"/>
              <a:t>wider audience</a:t>
            </a:r>
            <a:r>
              <a:rPr lang="en-US" dirty="0"/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Cross-platform development can simplify the </a:t>
            </a:r>
            <a:r>
              <a:rPr lang="en-US" b="1" dirty="0"/>
              <a:t>maintenance</a:t>
            </a:r>
            <a:r>
              <a:rPr lang="en-US" dirty="0"/>
              <a:t> process.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F2E967-F23B-243A-3E20-B1E4BE7A6409}"/>
              </a:ext>
            </a:extLst>
          </p:cNvPr>
          <p:cNvSpPr/>
          <p:nvPr/>
        </p:nvSpPr>
        <p:spPr>
          <a:xfrm>
            <a:off x="2194560" y="2061972"/>
            <a:ext cx="1203960" cy="248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What is Cross-Platform Software?. Cross-platform software is a type of… |  by Hakan Asal | Medium">
            <a:extLst>
              <a:ext uri="{FF2B5EF4-FFF2-40B4-BE49-F238E27FC236}">
                <a16:creationId xmlns:a16="http://schemas.microsoft.com/office/drawing/2014/main" id="{803A7623-E00E-8B59-5EAC-CD6E5B4675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9" r="3834"/>
          <a:stretch/>
        </p:blipFill>
        <p:spPr bwMode="auto">
          <a:xfrm>
            <a:off x="4838702" y="1784236"/>
            <a:ext cx="3665220" cy="222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900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Single-Threaded</a:t>
            </a:r>
            <a:endParaRPr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34E03EA-2D99-8703-E977-7C953361579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806875" y="1733090"/>
            <a:ext cx="4233475" cy="2325951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Montserrat" pitchFamily="2" charset="0"/>
                <a:ea typeface="Inter" panose="02000503000000020004" pitchFamily="2" charset="0"/>
              </a:rPr>
              <a:t>C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Montserrat" pitchFamily="2" charset="0"/>
                <a:ea typeface="Inter" panose="02000503000000020004" pitchFamily="2" charset="0"/>
              </a:rPr>
              <a:t>ashier at a supermarket</a:t>
            </a:r>
          </a:p>
          <a:p>
            <a:endParaRPr lang="en-US" sz="1600" b="1" i="0" dirty="0">
              <a:solidFill>
                <a:schemeClr val="tx1"/>
              </a:solidFill>
              <a:effectLst/>
              <a:latin typeface="Montserrat" pitchFamily="2" charset="0"/>
              <a:ea typeface="Inter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Cashier is the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single thread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and the customers are the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tasks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or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functions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that need to be executed.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The cashier can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only serve one customer at a time.</a:t>
            </a:r>
            <a:endParaRPr lang="en-US" dirty="0"/>
          </a:p>
        </p:txBody>
      </p:sp>
      <p:pic>
        <p:nvPicPr>
          <p:cNvPr id="2050" name="Picture 2" descr="Customers standing in line or queue to cashier Vector Image">
            <a:extLst>
              <a:ext uri="{FF2B5EF4-FFF2-40B4-BE49-F238E27FC236}">
                <a16:creationId xmlns:a16="http://schemas.microsoft.com/office/drawing/2014/main" id="{A2012B3F-9816-9B8F-4200-0B24103B8D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3" r="33090" b="24647"/>
          <a:stretch/>
        </p:blipFill>
        <p:spPr bwMode="auto">
          <a:xfrm>
            <a:off x="5524683" y="1629015"/>
            <a:ext cx="3040566" cy="243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743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Single-Threaded</a:t>
            </a:r>
            <a:endParaRPr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34E03EA-2D99-8703-E977-7C953361579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806875" y="1314848"/>
            <a:ext cx="4419330" cy="2639932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Montserrat" pitchFamily="2" charset="0"/>
                <a:ea typeface="Inter" panose="02000503000000020004" pitchFamily="2" charset="0"/>
              </a:rPr>
              <a:t>C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Montserrat" pitchFamily="2" charset="0"/>
                <a:ea typeface="Inter" panose="02000503000000020004" pitchFamily="2" charset="0"/>
              </a:rPr>
              <a:t>ashier at a supermarket</a:t>
            </a:r>
          </a:p>
          <a:p>
            <a:endParaRPr lang="en-US" sz="1600" b="1" dirty="0">
              <a:solidFill>
                <a:schemeClr val="tx1"/>
              </a:solidFill>
              <a:latin typeface="Montserrat" pitchFamily="2" charset="0"/>
              <a:ea typeface="Inter" panose="02000503000000020004" pitchFamily="2" charset="0"/>
            </a:endParaRPr>
          </a:p>
          <a:p>
            <a:endParaRPr lang="en-US" sz="1600" b="1" i="0" dirty="0">
              <a:solidFill>
                <a:schemeClr val="tx1"/>
              </a:solidFill>
              <a:effectLst/>
              <a:latin typeface="Montserrat" pitchFamily="2" charset="0"/>
              <a:ea typeface="Inter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Some customers may have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special requests 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that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take longer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to process.</a:t>
            </a:r>
            <a:b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Applying a coupon or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paying with bank check.</a:t>
            </a:r>
          </a:p>
        </p:txBody>
      </p:sp>
      <p:pic>
        <p:nvPicPr>
          <p:cNvPr id="2" name="Picture 2" descr="Customers standing in line or queue to cashier Vector Image">
            <a:extLst>
              <a:ext uri="{FF2B5EF4-FFF2-40B4-BE49-F238E27FC236}">
                <a16:creationId xmlns:a16="http://schemas.microsoft.com/office/drawing/2014/main" id="{2614251E-7308-FE89-9B3B-A47ED6AB1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3" r="33090" b="24647"/>
          <a:stretch/>
        </p:blipFill>
        <p:spPr bwMode="auto">
          <a:xfrm>
            <a:off x="5524683" y="1629015"/>
            <a:ext cx="3040566" cy="243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357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Non-blocking</a:t>
            </a:r>
            <a:endParaRPr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34E03EA-2D99-8703-E977-7C953361579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20000" y="1576976"/>
            <a:ext cx="4684624" cy="2697656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Montserrat" pitchFamily="2" charset="0"/>
                <a:ea typeface="Inter" panose="02000503000000020004" pitchFamily="2" charset="0"/>
              </a:rPr>
              <a:t>C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Montserrat" pitchFamily="2" charset="0"/>
                <a:ea typeface="Inter" panose="02000503000000020004" pitchFamily="2" charset="0"/>
              </a:rPr>
              <a:t>ashier at a supermarket</a:t>
            </a:r>
          </a:p>
          <a:p>
            <a:endParaRPr lang="en-US" sz="1600" b="1" i="0" dirty="0">
              <a:solidFill>
                <a:schemeClr val="tx1"/>
              </a:solidFill>
              <a:effectLst/>
              <a:latin typeface="Montserrat" pitchFamily="2" charset="0"/>
              <a:ea typeface="Inter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avoid this problem, the cashier can use a technique called </a:t>
            </a:r>
            <a:r>
              <a:rPr lang="en-US" b="1" dirty="0">
                <a:highlight>
                  <a:srgbClr val="FFFFFF"/>
                </a:highlight>
              </a:rPr>
              <a:t>asynchronous</a:t>
            </a:r>
            <a:r>
              <a:rPr lang="en-US" dirty="0"/>
              <a:t> handling.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cashier can </a:t>
            </a:r>
            <a:r>
              <a:rPr lang="en-US" b="1" dirty="0"/>
              <a:t>assign</a:t>
            </a:r>
            <a:r>
              <a:rPr lang="en-US" dirty="0"/>
              <a:t> some of the special requests to </a:t>
            </a:r>
            <a:r>
              <a:rPr lang="en-US" b="1" dirty="0"/>
              <a:t>other workers or services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Continue serving the next customer while </a:t>
            </a:r>
            <a:r>
              <a:rPr lang="en-US" b="1" dirty="0"/>
              <a:t>waiting for the results</a:t>
            </a:r>
            <a:r>
              <a:rPr lang="en-US" dirty="0"/>
              <a:t>.</a:t>
            </a: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2" name="Picture 2" descr="Customers standing in line or queue to cashier Vector Image">
            <a:extLst>
              <a:ext uri="{FF2B5EF4-FFF2-40B4-BE49-F238E27FC236}">
                <a16:creationId xmlns:a16="http://schemas.microsoft.com/office/drawing/2014/main" id="{2614251E-7308-FE89-9B3B-A47ED6AB1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3" r="33090" b="24647"/>
          <a:stretch/>
        </p:blipFill>
        <p:spPr bwMode="auto">
          <a:xfrm>
            <a:off x="5524683" y="1629015"/>
            <a:ext cx="3040566" cy="243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394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Event-driven </a:t>
            </a:r>
            <a:endParaRPr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34E03EA-2D99-8703-E977-7C953361579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20000" y="1576976"/>
            <a:ext cx="4684624" cy="2697656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Montserrat" pitchFamily="2" charset="0"/>
                <a:ea typeface="Inter" panose="02000503000000020004" pitchFamily="2" charset="0"/>
              </a:rPr>
              <a:t>C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Montserrat" pitchFamily="2" charset="0"/>
                <a:ea typeface="Inter" panose="02000503000000020004" pitchFamily="2" charset="0"/>
              </a:rPr>
              <a:t>ashier at a supermarket</a:t>
            </a:r>
          </a:p>
          <a:p>
            <a:pPr marL="13970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the cashier </a:t>
            </a:r>
            <a:r>
              <a:rPr lang="en-US" b="1" dirty="0"/>
              <a:t>receive</a:t>
            </a:r>
            <a:r>
              <a:rPr lang="en-US" dirty="0"/>
              <a:t> the results from the other workers or services.</a:t>
            </a: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cashier can then </a:t>
            </a:r>
            <a:r>
              <a:rPr lang="en-US" b="1" dirty="0"/>
              <a:t>resume</a:t>
            </a:r>
            <a:r>
              <a:rPr lang="en-US" dirty="0"/>
              <a:t> serving the customer who made the special request.</a:t>
            </a: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2" name="Picture 2" descr="Customers standing in line or queue to cashier Vector Image">
            <a:extLst>
              <a:ext uri="{FF2B5EF4-FFF2-40B4-BE49-F238E27FC236}">
                <a16:creationId xmlns:a16="http://schemas.microsoft.com/office/drawing/2014/main" id="{2614251E-7308-FE89-9B3B-A47ED6AB1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3" r="33090" b="24647"/>
          <a:stretch/>
        </p:blipFill>
        <p:spPr bwMode="auto">
          <a:xfrm>
            <a:off x="5524683" y="1629015"/>
            <a:ext cx="3040566" cy="243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209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</a:t>
            </a:r>
            <a:r>
              <a:rPr lang="en" dirty="0"/>
              <a:t>eturning to Node.js</a:t>
            </a:r>
            <a:endParaRPr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34E03EA-2D99-8703-E977-7C953361579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20000" y="1598815"/>
            <a:ext cx="4684624" cy="2095490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is similar the </a:t>
            </a:r>
            <a:r>
              <a:rPr lang="en-US" b="1" dirty="0"/>
              <a:t>single-threaded runtime.</a:t>
            </a:r>
          </a:p>
          <a:p>
            <a:pPr marL="139700" indent="0"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can use </a:t>
            </a:r>
            <a:r>
              <a:rPr lang="en-US" b="1" dirty="0"/>
              <a:t>asynchronous</a:t>
            </a:r>
            <a:r>
              <a:rPr lang="en-US" dirty="0"/>
              <a:t> programming to handle tasks or functions that involve waiting for </a:t>
            </a:r>
            <a:r>
              <a:rPr lang="en-US" b="1" dirty="0"/>
              <a:t>external resources</a:t>
            </a:r>
            <a:r>
              <a:rPr lang="en-US" dirty="0"/>
              <a:t>.</a:t>
            </a:r>
          </a:p>
          <a:p>
            <a:pPr marL="139700" indent="0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Such as </a:t>
            </a:r>
            <a:r>
              <a:rPr lang="en-US" b="1" dirty="0"/>
              <a:t>network requests</a:t>
            </a:r>
            <a:r>
              <a:rPr lang="en-US" dirty="0"/>
              <a:t>, </a:t>
            </a:r>
            <a:r>
              <a:rPr lang="en-US" b="1" dirty="0"/>
              <a:t>database queries</a:t>
            </a:r>
            <a:r>
              <a:rPr lang="en-US" dirty="0"/>
              <a:t>, </a:t>
            </a:r>
            <a:r>
              <a:rPr lang="en-US" b="1" dirty="0"/>
              <a:t>timers</a:t>
            </a:r>
            <a:r>
              <a:rPr lang="en-US" dirty="0"/>
              <a:t>, or </a:t>
            </a:r>
            <a:r>
              <a:rPr lang="en-US" b="1" dirty="0"/>
              <a:t>events</a:t>
            </a:r>
            <a:r>
              <a:rPr lang="en-US" dirty="0"/>
              <a:t>.</a:t>
            </a: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4AB6F-846F-8A9C-76B1-B0EAA6730D0C}"/>
              </a:ext>
            </a:extLst>
          </p:cNvPr>
          <p:cNvSpPr txBox="1"/>
          <p:nvPr/>
        </p:nvSpPr>
        <p:spPr>
          <a:xfrm>
            <a:off x="965919" y="4028922"/>
            <a:ext cx="521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Is there a case where this approach fails?</a:t>
            </a: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45C07D5A-B456-FB14-25DB-3E7B5951D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117" y="1929418"/>
            <a:ext cx="2344878" cy="143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861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BAA3-8A03-9047-C9E4-86C7783E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Single-Threaded Event-driven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EC7BC2-90B1-BA46-311D-EBE14722E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4" r="15307"/>
          <a:stretch/>
        </p:blipFill>
        <p:spPr>
          <a:xfrm>
            <a:off x="829931" y="1694565"/>
            <a:ext cx="3073434" cy="2835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04BB2C-E9D9-1FE9-F9A6-FFDFA53BC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698" y="2590775"/>
            <a:ext cx="4377483" cy="1042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hlinkClick r:id="rId4" action="ppaction://hlinkfile"/>
            <a:extLst>
              <a:ext uri="{FF2B5EF4-FFF2-40B4-BE49-F238E27FC236}">
                <a16:creationId xmlns:a16="http://schemas.microsoft.com/office/drawing/2014/main" id="{4A41E8D4-9687-B167-8C00-651088A93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8014" y="4223507"/>
            <a:ext cx="432110" cy="43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01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BAA3-8A03-9047-C9E4-86C7783E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Non-blocking Event-driven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F8BADE-3EF6-22F0-0A79-0972186FA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243845"/>
            <a:ext cx="5818036" cy="2927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F821C2-EF04-A92C-8D42-C5464893C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122" y="3218759"/>
            <a:ext cx="4444631" cy="1352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hlinkClick r:id="rId4" action="ppaction://hlinkfile"/>
            <a:extLst>
              <a:ext uri="{FF2B5EF4-FFF2-40B4-BE49-F238E27FC236}">
                <a16:creationId xmlns:a16="http://schemas.microsoft.com/office/drawing/2014/main" id="{21BF9B5B-1F9E-2157-44B3-886F21981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945" y="4304228"/>
            <a:ext cx="432110" cy="43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70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87A16C8-7D71-3ACE-8B91-5FBB3254D991}"/>
              </a:ext>
            </a:extLst>
          </p:cNvPr>
          <p:cNvGrpSpPr/>
          <p:nvPr/>
        </p:nvGrpSpPr>
        <p:grpSpPr>
          <a:xfrm>
            <a:off x="979722" y="1787183"/>
            <a:ext cx="2130140" cy="931900"/>
            <a:chOff x="878702" y="1787183"/>
            <a:chExt cx="2130140" cy="931900"/>
          </a:xfrm>
        </p:grpSpPr>
        <p:sp>
          <p:nvSpPr>
            <p:cNvPr id="8" name="Google Shape;2450;p53">
              <a:extLst>
                <a:ext uri="{FF2B5EF4-FFF2-40B4-BE49-F238E27FC236}">
                  <a16:creationId xmlns:a16="http://schemas.microsoft.com/office/drawing/2014/main" id="{ACE65DDC-88B8-E8A4-39D1-09AA23D46FAE}"/>
                </a:ext>
              </a:extLst>
            </p:cNvPr>
            <p:cNvSpPr txBox="1"/>
            <p:nvPr/>
          </p:nvSpPr>
          <p:spPr>
            <a:xfrm>
              <a:off x="878702" y="2179516"/>
              <a:ext cx="2130140" cy="5395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Introduction to Node.js and NPM</a:t>
              </a:r>
              <a:endParaRPr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" name="Google Shape;2451;p53">
              <a:extLst>
                <a:ext uri="{FF2B5EF4-FFF2-40B4-BE49-F238E27FC236}">
                  <a16:creationId xmlns:a16="http://schemas.microsoft.com/office/drawing/2014/main" id="{2D3E4BB3-729C-FD9D-68BF-2AA9F36FCCD6}"/>
                </a:ext>
              </a:extLst>
            </p:cNvPr>
            <p:cNvSpPr txBox="1"/>
            <p:nvPr/>
          </p:nvSpPr>
          <p:spPr>
            <a:xfrm>
              <a:off x="1015200" y="1787183"/>
              <a:ext cx="1857143" cy="40397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Session 1</a:t>
              </a:r>
              <a:endParaRPr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F5A3CA-E929-BFE3-492C-9C7B799D28F8}"/>
              </a:ext>
            </a:extLst>
          </p:cNvPr>
          <p:cNvGrpSpPr/>
          <p:nvPr/>
        </p:nvGrpSpPr>
        <p:grpSpPr>
          <a:xfrm>
            <a:off x="3479877" y="1785536"/>
            <a:ext cx="2457244" cy="1315333"/>
            <a:chOff x="3008842" y="1785536"/>
            <a:chExt cx="2457244" cy="1315333"/>
          </a:xfrm>
        </p:grpSpPr>
        <p:sp>
          <p:nvSpPr>
            <p:cNvPr id="10" name="Google Shape;2452;p53">
              <a:extLst>
                <a:ext uri="{FF2B5EF4-FFF2-40B4-BE49-F238E27FC236}">
                  <a16:creationId xmlns:a16="http://schemas.microsoft.com/office/drawing/2014/main" id="{9EDF975E-F61F-B7D0-0840-BF7ECB4A4B70}"/>
                </a:ext>
              </a:extLst>
            </p:cNvPr>
            <p:cNvSpPr txBox="1"/>
            <p:nvPr/>
          </p:nvSpPr>
          <p:spPr>
            <a:xfrm>
              <a:off x="3008842" y="2177869"/>
              <a:ext cx="2457244" cy="9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lnSpc>
                  <a:spcPct val="115000"/>
                </a:lnSpc>
              </a:pPr>
              <a:r>
                <a:rPr lang="en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HTTP protocol - REST APIs - Express.js </a:t>
              </a:r>
              <a:endParaRPr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" name="Google Shape;2453;p53">
              <a:extLst>
                <a:ext uri="{FF2B5EF4-FFF2-40B4-BE49-F238E27FC236}">
                  <a16:creationId xmlns:a16="http://schemas.microsoft.com/office/drawing/2014/main" id="{4D1DA51F-01DF-99BC-2163-FCDB6A9E057D}"/>
                </a:ext>
              </a:extLst>
            </p:cNvPr>
            <p:cNvSpPr txBox="1"/>
            <p:nvPr/>
          </p:nvSpPr>
          <p:spPr>
            <a:xfrm>
              <a:off x="3308892" y="1785536"/>
              <a:ext cx="1857143" cy="40397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Session 2</a:t>
              </a:r>
              <a:endParaRPr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30E8F3-C005-E451-E0F1-CCB1EB851B24}"/>
              </a:ext>
            </a:extLst>
          </p:cNvPr>
          <p:cNvGrpSpPr/>
          <p:nvPr/>
        </p:nvGrpSpPr>
        <p:grpSpPr>
          <a:xfrm>
            <a:off x="6307135" y="1785536"/>
            <a:ext cx="1857143" cy="931907"/>
            <a:chOff x="5766136" y="1785536"/>
            <a:chExt cx="1857143" cy="931907"/>
          </a:xfrm>
        </p:grpSpPr>
        <p:sp>
          <p:nvSpPr>
            <p:cNvPr id="12" name="Google Shape;2454;p53">
              <a:extLst>
                <a:ext uri="{FF2B5EF4-FFF2-40B4-BE49-F238E27FC236}">
                  <a16:creationId xmlns:a16="http://schemas.microsoft.com/office/drawing/2014/main" id="{FBA05C59-2D7A-2C06-87F6-A63CABB59905}"/>
                </a:ext>
              </a:extLst>
            </p:cNvPr>
            <p:cNvSpPr txBox="1"/>
            <p:nvPr/>
          </p:nvSpPr>
          <p:spPr>
            <a:xfrm>
              <a:off x="5766136" y="2177876"/>
              <a:ext cx="1857143" cy="5395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MVC - Database</a:t>
              </a:r>
              <a:endParaRPr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3" name="Google Shape;2455;p53">
              <a:extLst>
                <a:ext uri="{FF2B5EF4-FFF2-40B4-BE49-F238E27FC236}">
                  <a16:creationId xmlns:a16="http://schemas.microsoft.com/office/drawing/2014/main" id="{7014F3A5-BD63-460E-24BB-7A438A06D9DA}"/>
                </a:ext>
              </a:extLst>
            </p:cNvPr>
            <p:cNvSpPr txBox="1"/>
            <p:nvPr/>
          </p:nvSpPr>
          <p:spPr>
            <a:xfrm>
              <a:off x="5766136" y="1785536"/>
              <a:ext cx="1857143" cy="40397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Session 3</a:t>
              </a:r>
              <a:endParaRPr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CDA1F8-C6D7-BA78-795C-527E5ED6B6FF}"/>
              </a:ext>
            </a:extLst>
          </p:cNvPr>
          <p:cNvGrpSpPr/>
          <p:nvPr/>
        </p:nvGrpSpPr>
        <p:grpSpPr>
          <a:xfrm>
            <a:off x="2127459" y="3351956"/>
            <a:ext cx="2231634" cy="931907"/>
            <a:chOff x="2364060" y="3493202"/>
            <a:chExt cx="2231634" cy="931907"/>
          </a:xfrm>
        </p:grpSpPr>
        <p:sp>
          <p:nvSpPr>
            <p:cNvPr id="14" name="Google Shape;2456;p53">
              <a:extLst>
                <a:ext uri="{FF2B5EF4-FFF2-40B4-BE49-F238E27FC236}">
                  <a16:creationId xmlns:a16="http://schemas.microsoft.com/office/drawing/2014/main" id="{8A45023F-48BD-D797-EA9E-705CAFDA1207}"/>
                </a:ext>
              </a:extLst>
            </p:cNvPr>
            <p:cNvSpPr txBox="1"/>
            <p:nvPr/>
          </p:nvSpPr>
          <p:spPr>
            <a:xfrm>
              <a:off x="2364060" y="3885542"/>
              <a:ext cx="2231634" cy="5395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lnSpc>
                  <a:spcPct val="115000"/>
                </a:lnSpc>
              </a:pPr>
              <a:r>
                <a:rPr lang="en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Web Security and User Authentication</a:t>
              </a:r>
            </a:p>
          </p:txBody>
        </p:sp>
        <p:sp>
          <p:nvSpPr>
            <p:cNvPr id="15" name="Google Shape;2457;p53">
              <a:extLst>
                <a:ext uri="{FF2B5EF4-FFF2-40B4-BE49-F238E27FC236}">
                  <a16:creationId xmlns:a16="http://schemas.microsoft.com/office/drawing/2014/main" id="{E7A7DF54-A1E8-54B4-4932-40747000EA34}"/>
                </a:ext>
              </a:extLst>
            </p:cNvPr>
            <p:cNvSpPr txBox="1"/>
            <p:nvPr/>
          </p:nvSpPr>
          <p:spPr>
            <a:xfrm>
              <a:off x="2551305" y="3493202"/>
              <a:ext cx="1857143" cy="40397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Session 4</a:t>
              </a:r>
              <a:endParaRPr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C955F8-BA72-39F8-8C38-0D4882793C46}"/>
              </a:ext>
            </a:extLst>
          </p:cNvPr>
          <p:cNvGrpSpPr/>
          <p:nvPr/>
        </p:nvGrpSpPr>
        <p:grpSpPr>
          <a:xfrm>
            <a:off x="4832097" y="3351956"/>
            <a:ext cx="2184444" cy="943997"/>
            <a:chOff x="5068698" y="3493202"/>
            <a:chExt cx="2184444" cy="943997"/>
          </a:xfrm>
        </p:grpSpPr>
        <p:sp>
          <p:nvSpPr>
            <p:cNvPr id="16" name="Google Shape;2458;p53">
              <a:extLst>
                <a:ext uri="{FF2B5EF4-FFF2-40B4-BE49-F238E27FC236}">
                  <a16:creationId xmlns:a16="http://schemas.microsoft.com/office/drawing/2014/main" id="{23F2C06D-1379-43C7-CB36-55D75260EE72}"/>
                </a:ext>
              </a:extLst>
            </p:cNvPr>
            <p:cNvSpPr txBox="1"/>
            <p:nvPr/>
          </p:nvSpPr>
          <p:spPr>
            <a:xfrm>
              <a:off x="5068698" y="3897632"/>
              <a:ext cx="2184444" cy="5395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Testing and Deployment</a:t>
              </a:r>
              <a:endParaRPr lang="en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7" name="Google Shape;2459;p53">
              <a:extLst>
                <a:ext uri="{FF2B5EF4-FFF2-40B4-BE49-F238E27FC236}">
                  <a16:creationId xmlns:a16="http://schemas.microsoft.com/office/drawing/2014/main" id="{721E903E-69B8-0894-7A1A-89BC7DCF0702}"/>
                </a:ext>
              </a:extLst>
            </p:cNvPr>
            <p:cNvSpPr txBox="1"/>
            <p:nvPr/>
          </p:nvSpPr>
          <p:spPr>
            <a:xfrm>
              <a:off x="5232349" y="3493202"/>
              <a:ext cx="1857143" cy="40397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Session 5</a:t>
              </a:r>
              <a:endParaRPr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4" name="Google Shape;739;p35">
            <a:extLst>
              <a:ext uri="{FF2B5EF4-FFF2-40B4-BE49-F238E27FC236}">
                <a16:creationId xmlns:a16="http://schemas.microsoft.com/office/drawing/2014/main" id="{E585734A-4F8A-25C9-F3DF-A6A64784264C}"/>
              </a:ext>
            </a:extLst>
          </p:cNvPr>
          <p:cNvSpPr txBox="1">
            <a:spLocks/>
          </p:cNvSpPr>
          <p:nvPr/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5200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5200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5200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5200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5200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5200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5200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5200" b="1" i="0" u="none" strike="noStrike" cap="none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-US" sz="3000" dirty="0"/>
              <a:t>Workshop timeline</a:t>
            </a:r>
          </a:p>
        </p:txBody>
      </p:sp>
    </p:spTree>
    <p:extLst>
      <p:ext uri="{BB962C8B-B14F-4D97-AF65-F5344CB8AC3E}">
        <p14:creationId xmlns:p14="http://schemas.microsoft.com/office/powerpoint/2010/main" val="497411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541584" y="2245105"/>
            <a:ext cx="5243710" cy="9176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Install Node.js</a:t>
            </a:r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541584" y="3162718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Install and try to run JS outside the browser</a:t>
            </a:r>
          </a:p>
        </p:txBody>
      </p:sp>
      <p:sp>
        <p:nvSpPr>
          <p:cNvPr id="758" name="Google Shape;758;p36"/>
          <p:cNvSpPr txBox="1">
            <a:spLocks noGrp="1"/>
          </p:cNvSpPr>
          <p:nvPr>
            <p:ph type="title" idx="2"/>
          </p:nvPr>
        </p:nvSpPr>
        <p:spPr>
          <a:xfrm>
            <a:off x="541584" y="1590964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59" name="Google Shape;759;p36"/>
          <p:cNvSpPr/>
          <p:nvPr/>
        </p:nvSpPr>
        <p:spPr>
          <a:xfrm>
            <a:off x="5848297" y="2185455"/>
            <a:ext cx="14698" cy="116278"/>
          </a:xfrm>
          <a:custGeom>
            <a:avLst/>
            <a:gdLst/>
            <a:ahLst/>
            <a:cxnLst/>
            <a:rect l="l" t="t" r="r" b="b"/>
            <a:pathLst>
              <a:path w="158" h="1250" extrusionOk="0">
                <a:moveTo>
                  <a:pt x="89" y="1"/>
                </a:moveTo>
                <a:cubicBezTo>
                  <a:pt x="68" y="1"/>
                  <a:pt x="47" y="22"/>
                  <a:pt x="47" y="43"/>
                </a:cubicBezTo>
                <a:cubicBezTo>
                  <a:pt x="26" y="435"/>
                  <a:pt x="26" y="807"/>
                  <a:pt x="0" y="1200"/>
                </a:cubicBezTo>
                <a:cubicBezTo>
                  <a:pt x="0" y="1221"/>
                  <a:pt x="26" y="1242"/>
                  <a:pt x="68" y="1242"/>
                </a:cubicBezTo>
                <a:cubicBezTo>
                  <a:pt x="72" y="1247"/>
                  <a:pt x="77" y="1250"/>
                  <a:pt x="81" y="1250"/>
                </a:cubicBezTo>
                <a:cubicBezTo>
                  <a:pt x="97" y="1250"/>
                  <a:pt x="110" y="1217"/>
                  <a:pt x="110" y="1200"/>
                </a:cubicBezTo>
                <a:cubicBezTo>
                  <a:pt x="131" y="807"/>
                  <a:pt x="131" y="435"/>
                  <a:pt x="157" y="43"/>
                </a:cubicBezTo>
                <a:cubicBezTo>
                  <a:pt x="157" y="22"/>
                  <a:pt x="131" y="1"/>
                  <a:pt x="89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5872577" y="2173269"/>
            <a:ext cx="14698" cy="38604"/>
          </a:xfrm>
          <a:custGeom>
            <a:avLst/>
            <a:gdLst/>
            <a:ahLst/>
            <a:cxnLst/>
            <a:rect l="l" t="t" r="r" b="b"/>
            <a:pathLst>
              <a:path w="158" h="415" extrusionOk="0">
                <a:moveTo>
                  <a:pt x="48" y="1"/>
                </a:moveTo>
                <a:cubicBezTo>
                  <a:pt x="1" y="22"/>
                  <a:pt x="1" y="43"/>
                  <a:pt x="1" y="64"/>
                </a:cubicBezTo>
                <a:cubicBezTo>
                  <a:pt x="27" y="153"/>
                  <a:pt x="27" y="263"/>
                  <a:pt x="27" y="352"/>
                </a:cubicBezTo>
                <a:cubicBezTo>
                  <a:pt x="27" y="394"/>
                  <a:pt x="69" y="415"/>
                  <a:pt x="90" y="415"/>
                </a:cubicBezTo>
                <a:cubicBezTo>
                  <a:pt x="132" y="415"/>
                  <a:pt x="158" y="373"/>
                  <a:pt x="132" y="352"/>
                </a:cubicBezTo>
                <a:cubicBezTo>
                  <a:pt x="132" y="263"/>
                  <a:pt x="132" y="153"/>
                  <a:pt x="111" y="43"/>
                </a:cubicBezTo>
                <a:cubicBezTo>
                  <a:pt x="111" y="22"/>
                  <a:pt x="69" y="1"/>
                  <a:pt x="48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6037230" y="2673734"/>
            <a:ext cx="14233" cy="47721"/>
          </a:xfrm>
          <a:custGeom>
            <a:avLst/>
            <a:gdLst/>
            <a:ahLst/>
            <a:cxnLst/>
            <a:rect l="l" t="t" r="r" b="b"/>
            <a:pathLst>
              <a:path w="153" h="513" extrusionOk="0">
                <a:moveTo>
                  <a:pt x="76" y="1"/>
                </a:moveTo>
                <a:cubicBezTo>
                  <a:pt x="52" y="1"/>
                  <a:pt x="37" y="16"/>
                  <a:pt x="22" y="31"/>
                </a:cubicBezTo>
                <a:cubicBezTo>
                  <a:pt x="1" y="182"/>
                  <a:pt x="1" y="313"/>
                  <a:pt x="1" y="444"/>
                </a:cubicBezTo>
                <a:cubicBezTo>
                  <a:pt x="1" y="491"/>
                  <a:pt x="22" y="512"/>
                  <a:pt x="43" y="512"/>
                </a:cubicBezTo>
                <a:cubicBezTo>
                  <a:pt x="90" y="512"/>
                  <a:pt x="111" y="491"/>
                  <a:pt x="111" y="471"/>
                </a:cubicBezTo>
                <a:cubicBezTo>
                  <a:pt x="111" y="313"/>
                  <a:pt x="111" y="182"/>
                  <a:pt x="132" y="78"/>
                </a:cubicBezTo>
                <a:cubicBezTo>
                  <a:pt x="153" y="31"/>
                  <a:pt x="132" y="10"/>
                  <a:pt x="111" y="10"/>
                </a:cubicBezTo>
                <a:cubicBezTo>
                  <a:pt x="97" y="4"/>
                  <a:pt x="86" y="1"/>
                  <a:pt x="76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5917414" y="2486013"/>
            <a:ext cx="71257" cy="204091"/>
          </a:xfrm>
          <a:custGeom>
            <a:avLst/>
            <a:gdLst/>
            <a:ahLst/>
            <a:cxnLst/>
            <a:rect l="l" t="t" r="r" b="b"/>
            <a:pathLst>
              <a:path w="766" h="2194" extrusionOk="0">
                <a:moveTo>
                  <a:pt x="242" y="1"/>
                </a:moveTo>
                <a:cubicBezTo>
                  <a:pt x="221" y="1"/>
                  <a:pt x="174" y="22"/>
                  <a:pt x="174" y="43"/>
                </a:cubicBezTo>
                <a:cubicBezTo>
                  <a:pt x="1" y="787"/>
                  <a:pt x="221" y="1546"/>
                  <a:pt x="655" y="2159"/>
                </a:cubicBezTo>
                <a:cubicBezTo>
                  <a:pt x="655" y="2183"/>
                  <a:pt x="670" y="2193"/>
                  <a:pt x="687" y="2193"/>
                </a:cubicBezTo>
                <a:cubicBezTo>
                  <a:pt x="699" y="2193"/>
                  <a:pt x="713" y="2188"/>
                  <a:pt x="723" y="2180"/>
                </a:cubicBezTo>
                <a:cubicBezTo>
                  <a:pt x="744" y="2159"/>
                  <a:pt x="765" y="2138"/>
                  <a:pt x="744" y="2096"/>
                </a:cubicBezTo>
                <a:cubicBezTo>
                  <a:pt x="331" y="1504"/>
                  <a:pt x="132" y="787"/>
                  <a:pt x="283" y="64"/>
                </a:cubicBezTo>
                <a:cubicBezTo>
                  <a:pt x="283" y="43"/>
                  <a:pt x="263" y="22"/>
                  <a:pt x="242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5939833" y="2389734"/>
            <a:ext cx="46885" cy="86139"/>
          </a:xfrm>
          <a:custGeom>
            <a:avLst/>
            <a:gdLst/>
            <a:ahLst/>
            <a:cxnLst/>
            <a:rect l="l" t="t" r="r" b="b"/>
            <a:pathLst>
              <a:path w="504" h="926" extrusionOk="0">
                <a:moveTo>
                  <a:pt x="433" y="1"/>
                </a:moveTo>
                <a:cubicBezTo>
                  <a:pt x="413" y="1"/>
                  <a:pt x="387" y="16"/>
                  <a:pt x="372" y="30"/>
                </a:cubicBezTo>
                <a:cubicBezTo>
                  <a:pt x="241" y="292"/>
                  <a:pt x="42" y="533"/>
                  <a:pt x="1" y="858"/>
                </a:cubicBezTo>
                <a:cubicBezTo>
                  <a:pt x="1" y="879"/>
                  <a:pt x="22" y="905"/>
                  <a:pt x="42" y="926"/>
                </a:cubicBezTo>
                <a:cubicBezTo>
                  <a:pt x="90" y="926"/>
                  <a:pt x="111" y="905"/>
                  <a:pt x="111" y="879"/>
                </a:cubicBezTo>
                <a:cubicBezTo>
                  <a:pt x="152" y="596"/>
                  <a:pt x="325" y="334"/>
                  <a:pt x="482" y="93"/>
                </a:cubicBezTo>
                <a:cubicBezTo>
                  <a:pt x="503" y="51"/>
                  <a:pt x="482" y="30"/>
                  <a:pt x="456" y="10"/>
                </a:cubicBezTo>
                <a:cubicBezTo>
                  <a:pt x="450" y="3"/>
                  <a:pt x="442" y="1"/>
                  <a:pt x="433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5850716" y="2792432"/>
            <a:ext cx="20000" cy="114418"/>
          </a:xfrm>
          <a:custGeom>
            <a:avLst/>
            <a:gdLst/>
            <a:ahLst/>
            <a:cxnLst/>
            <a:rect l="l" t="t" r="r" b="b"/>
            <a:pathLst>
              <a:path w="215" h="1230" extrusionOk="0">
                <a:moveTo>
                  <a:pt x="84" y="1"/>
                </a:moveTo>
                <a:cubicBezTo>
                  <a:pt x="63" y="1"/>
                  <a:pt x="42" y="22"/>
                  <a:pt x="42" y="64"/>
                </a:cubicBezTo>
                <a:cubicBezTo>
                  <a:pt x="21" y="242"/>
                  <a:pt x="0" y="457"/>
                  <a:pt x="0" y="656"/>
                </a:cubicBezTo>
                <a:cubicBezTo>
                  <a:pt x="0" y="870"/>
                  <a:pt x="21" y="1048"/>
                  <a:pt x="105" y="1200"/>
                </a:cubicBezTo>
                <a:cubicBezTo>
                  <a:pt x="123" y="1215"/>
                  <a:pt x="150" y="1230"/>
                  <a:pt x="171" y="1230"/>
                </a:cubicBezTo>
                <a:cubicBezTo>
                  <a:pt x="180" y="1230"/>
                  <a:pt x="188" y="1227"/>
                  <a:pt x="194" y="1221"/>
                </a:cubicBezTo>
                <a:cubicBezTo>
                  <a:pt x="215" y="1200"/>
                  <a:pt x="215" y="1158"/>
                  <a:pt x="194" y="1132"/>
                </a:cubicBezTo>
                <a:cubicBezTo>
                  <a:pt x="131" y="1027"/>
                  <a:pt x="105" y="849"/>
                  <a:pt x="105" y="656"/>
                </a:cubicBezTo>
                <a:cubicBezTo>
                  <a:pt x="105" y="478"/>
                  <a:pt x="131" y="263"/>
                  <a:pt x="152" y="64"/>
                </a:cubicBezTo>
                <a:cubicBezTo>
                  <a:pt x="152" y="43"/>
                  <a:pt x="131" y="1"/>
                  <a:pt x="84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5882809" y="2897734"/>
            <a:ext cx="44931" cy="13023"/>
          </a:xfrm>
          <a:custGeom>
            <a:avLst/>
            <a:gdLst/>
            <a:ahLst/>
            <a:cxnLst/>
            <a:rect l="l" t="t" r="r" b="b"/>
            <a:pathLst>
              <a:path w="483" h="140" extrusionOk="0">
                <a:moveTo>
                  <a:pt x="415" y="0"/>
                </a:moveTo>
                <a:cubicBezTo>
                  <a:pt x="329" y="0"/>
                  <a:pt x="240" y="32"/>
                  <a:pt x="150" y="32"/>
                </a:cubicBezTo>
                <a:cubicBezTo>
                  <a:pt x="130" y="32"/>
                  <a:pt x="110" y="30"/>
                  <a:pt x="90" y="26"/>
                </a:cubicBezTo>
                <a:cubicBezTo>
                  <a:pt x="77" y="19"/>
                  <a:pt x="66" y="15"/>
                  <a:pt x="57" y="15"/>
                </a:cubicBezTo>
                <a:cubicBezTo>
                  <a:pt x="35" y="15"/>
                  <a:pt x="22" y="33"/>
                  <a:pt x="22" y="47"/>
                </a:cubicBezTo>
                <a:lnTo>
                  <a:pt x="22" y="68"/>
                </a:lnTo>
                <a:cubicBezTo>
                  <a:pt x="1" y="89"/>
                  <a:pt x="22" y="110"/>
                  <a:pt x="69" y="131"/>
                </a:cubicBezTo>
                <a:cubicBezTo>
                  <a:pt x="97" y="137"/>
                  <a:pt x="126" y="139"/>
                  <a:pt x="154" y="139"/>
                </a:cubicBezTo>
                <a:cubicBezTo>
                  <a:pt x="256" y="139"/>
                  <a:pt x="355" y="110"/>
                  <a:pt x="441" y="110"/>
                </a:cubicBezTo>
                <a:cubicBezTo>
                  <a:pt x="462" y="110"/>
                  <a:pt x="483" y="89"/>
                  <a:pt x="483" y="47"/>
                </a:cubicBezTo>
                <a:cubicBezTo>
                  <a:pt x="483" y="26"/>
                  <a:pt x="462" y="0"/>
                  <a:pt x="415" y="0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6" name="Google Shape;766;p36"/>
          <p:cNvGrpSpPr/>
          <p:nvPr/>
        </p:nvGrpSpPr>
        <p:grpSpPr>
          <a:xfrm>
            <a:off x="5738958" y="884490"/>
            <a:ext cx="3013346" cy="3724085"/>
            <a:chOff x="5694354" y="884490"/>
            <a:chExt cx="3013346" cy="3724085"/>
          </a:xfrm>
        </p:grpSpPr>
        <p:sp>
          <p:nvSpPr>
            <p:cNvPr id="767" name="Google Shape;767;p36"/>
            <p:cNvSpPr/>
            <p:nvPr/>
          </p:nvSpPr>
          <p:spPr>
            <a:xfrm>
              <a:off x="6556700" y="415077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8" name="Google Shape;768;p36"/>
            <p:cNvGrpSpPr/>
            <p:nvPr/>
          </p:nvGrpSpPr>
          <p:grpSpPr>
            <a:xfrm>
              <a:off x="5694354" y="884490"/>
              <a:ext cx="1534181" cy="562396"/>
              <a:chOff x="1096075" y="487799"/>
              <a:chExt cx="3152210" cy="1155530"/>
            </a:xfrm>
          </p:grpSpPr>
          <p:sp>
            <p:nvSpPr>
              <p:cNvPr id="773" name="Google Shape;773;p36"/>
              <p:cNvSpPr/>
              <p:nvPr/>
            </p:nvSpPr>
            <p:spPr>
              <a:xfrm>
                <a:off x="2767517" y="589773"/>
                <a:ext cx="1480768" cy="418339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2687" extrusionOk="0">
                    <a:moveTo>
                      <a:pt x="63" y="0"/>
                    </a:moveTo>
                    <a:lnTo>
                      <a:pt x="0" y="48"/>
                    </a:lnTo>
                    <a:lnTo>
                      <a:pt x="0" y="1661"/>
                    </a:lnTo>
                    <a:cubicBezTo>
                      <a:pt x="0" y="1681"/>
                      <a:pt x="21" y="1729"/>
                      <a:pt x="63" y="1729"/>
                    </a:cubicBezTo>
                    <a:cubicBezTo>
                      <a:pt x="84" y="1729"/>
                      <a:pt x="105" y="1681"/>
                      <a:pt x="105" y="1661"/>
                    </a:cubicBezTo>
                    <a:lnTo>
                      <a:pt x="105" y="110"/>
                    </a:lnTo>
                    <a:lnTo>
                      <a:pt x="9401" y="110"/>
                    </a:lnTo>
                    <a:lnTo>
                      <a:pt x="9401" y="2619"/>
                    </a:lnTo>
                    <a:cubicBezTo>
                      <a:pt x="9401" y="2666"/>
                      <a:pt x="9427" y="2687"/>
                      <a:pt x="9448" y="2687"/>
                    </a:cubicBezTo>
                    <a:cubicBezTo>
                      <a:pt x="9490" y="2687"/>
                      <a:pt x="9511" y="2666"/>
                      <a:pt x="9511" y="2619"/>
                    </a:cubicBezTo>
                    <a:lnTo>
                      <a:pt x="9511" y="48"/>
                    </a:lnTo>
                    <a:lnTo>
                      <a:pt x="94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3134468" y="671352"/>
                <a:ext cx="1052620" cy="387357"/>
              </a:xfrm>
              <a:custGeom>
                <a:avLst/>
                <a:gdLst/>
                <a:ahLst/>
                <a:cxnLst/>
                <a:rect l="l" t="t" r="r" b="b"/>
                <a:pathLst>
                  <a:path w="6761" h="2488" extrusionOk="0">
                    <a:moveTo>
                      <a:pt x="42" y="0"/>
                    </a:moveTo>
                    <a:cubicBezTo>
                      <a:pt x="21" y="0"/>
                      <a:pt x="0" y="26"/>
                      <a:pt x="0" y="68"/>
                    </a:cubicBezTo>
                    <a:cubicBezTo>
                      <a:pt x="0" y="89"/>
                      <a:pt x="21" y="110"/>
                      <a:pt x="42" y="110"/>
                    </a:cubicBezTo>
                    <a:lnTo>
                      <a:pt x="6630" y="110"/>
                    </a:lnTo>
                    <a:lnTo>
                      <a:pt x="6630" y="2446"/>
                    </a:lnTo>
                    <a:cubicBezTo>
                      <a:pt x="6630" y="2467"/>
                      <a:pt x="6677" y="2488"/>
                      <a:pt x="6698" y="2488"/>
                    </a:cubicBezTo>
                    <a:cubicBezTo>
                      <a:pt x="6719" y="2488"/>
                      <a:pt x="6761" y="2467"/>
                      <a:pt x="6761" y="2446"/>
                    </a:cubicBezTo>
                    <a:lnTo>
                      <a:pt x="6761" y="68"/>
                    </a:lnTo>
                    <a:lnTo>
                      <a:pt x="669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2654956" y="487799"/>
                <a:ext cx="795109" cy="285535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834" extrusionOk="0">
                    <a:moveTo>
                      <a:pt x="69" y="1"/>
                    </a:moveTo>
                    <a:lnTo>
                      <a:pt x="1" y="69"/>
                    </a:lnTo>
                    <a:lnTo>
                      <a:pt x="1" y="1771"/>
                    </a:lnTo>
                    <a:cubicBezTo>
                      <a:pt x="1" y="1813"/>
                      <a:pt x="22" y="1834"/>
                      <a:pt x="69" y="1834"/>
                    </a:cubicBezTo>
                    <a:cubicBezTo>
                      <a:pt x="90" y="1834"/>
                      <a:pt x="111" y="1813"/>
                      <a:pt x="111" y="1771"/>
                    </a:cubicBezTo>
                    <a:lnTo>
                      <a:pt x="111" y="132"/>
                    </a:lnTo>
                    <a:lnTo>
                      <a:pt x="5044" y="132"/>
                    </a:lnTo>
                    <a:cubicBezTo>
                      <a:pt x="5086" y="132"/>
                      <a:pt x="5107" y="90"/>
                      <a:pt x="5107" y="69"/>
                    </a:cubicBezTo>
                    <a:cubicBezTo>
                      <a:pt x="5107" y="48"/>
                      <a:pt x="5086" y="1"/>
                      <a:pt x="5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1102614" y="515511"/>
                <a:ext cx="2027862" cy="1118010"/>
              </a:xfrm>
              <a:custGeom>
                <a:avLst/>
                <a:gdLst/>
                <a:ahLst/>
                <a:cxnLst/>
                <a:rect l="l" t="t" r="r" b="b"/>
                <a:pathLst>
                  <a:path w="13025" h="7181" extrusionOk="0">
                    <a:moveTo>
                      <a:pt x="6458" y="1"/>
                    </a:moveTo>
                    <a:cubicBezTo>
                      <a:pt x="5196" y="1"/>
                      <a:pt x="4059" y="739"/>
                      <a:pt x="3536" y="1897"/>
                    </a:cubicBezTo>
                    <a:cubicBezTo>
                      <a:pt x="3274" y="1813"/>
                      <a:pt x="2991" y="1766"/>
                      <a:pt x="2729" y="1766"/>
                    </a:cubicBezTo>
                    <a:cubicBezTo>
                      <a:pt x="1221" y="1766"/>
                      <a:pt x="1" y="2991"/>
                      <a:pt x="1" y="4473"/>
                    </a:cubicBezTo>
                    <a:cubicBezTo>
                      <a:pt x="1" y="5976"/>
                      <a:pt x="1221" y="7181"/>
                      <a:pt x="2729" y="7181"/>
                    </a:cubicBezTo>
                    <a:lnTo>
                      <a:pt x="10736" y="7181"/>
                    </a:lnTo>
                    <a:cubicBezTo>
                      <a:pt x="12004" y="7181"/>
                      <a:pt x="13025" y="6154"/>
                      <a:pt x="13025" y="4887"/>
                    </a:cubicBezTo>
                    <a:cubicBezTo>
                      <a:pt x="13025" y="3620"/>
                      <a:pt x="12004" y="2598"/>
                      <a:pt x="10736" y="2598"/>
                    </a:cubicBezTo>
                    <a:cubicBezTo>
                      <a:pt x="10365" y="2598"/>
                      <a:pt x="9993" y="2703"/>
                      <a:pt x="9668" y="2881"/>
                    </a:cubicBezTo>
                    <a:cubicBezTo>
                      <a:pt x="9490" y="1242"/>
                      <a:pt x="8097" y="1"/>
                      <a:pt x="64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1096075" y="508193"/>
                <a:ext cx="2044988" cy="1135136"/>
              </a:xfrm>
              <a:custGeom>
                <a:avLst/>
                <a:gdLst/>
                <a:ahLst/>
                <a:cxnLst/>
                <a:rect l="l" t="t" r="r" b="b"/>
                <a:pathLst>
                  <a:path w="13135" h="7291" extrusionOk="0">
                    <a:moveTo>
                      <a:pt x="6500" y="111"/>
                    </a:moveTo>
                    <a:cubicBezTo>
                      <a:pt x="8118" y="111"/>
                      <a:pt x="9469" y="1310"/>
                      <a:pt x="9663" y="2928"/>
                    </a:cubicBezTo>
                    <a:lnTo>
                      <a:pt x="9731" y="2970"/>
                    </a:lnTo>
                    <a:cubicBezTo>
                      <a:pt x="10056" y="2797"/>
                      <a:pt x="10428" y="2708"/>
                      <a:pt x="10778" y="2708"/>
                    </a:cubicBezTo>
                    <a:cubicBezTo>
                      <a:pt x="12020" y="2708"/>
                      <a:pt x="13025" y="3714"/>
                      <a:pt x="13025" y="4934"/>
                    </a:cubicBezTo>
                    <a:cubicBezTo>
                      <a:pt x="13025" y="6180"/>
                      <a:pt x="12020" y="7181"/>
                      <a:pt x="10778" y="7181"/>
                    </a:cubicBezTo>
                    <a:cubicBezTo>
                      <a:pt x="10736" y="7181"/>
                      <a:pt x="10668" y="7181"/>
                      <a:pt x="10606" y="7160"/>
                    </a:cubicBezTo>
                    <a:lnTo>
                      <a:pt x="10579" y="7181"/>
                    </a:lnTo>
                    <a:lnTo>
                      <a:pt x="2771" y="7181"/>
                    </a:lnTo>
                    <a:cubicBezTo>
                      <a:pt x="1284" y="7181"/>
                      <a:pt x="106" y="5981"/>
                      <a:pt x="106" y="4520"/>
                    </a:cubicBezTo>
                    <a:cubicBezTo>
                      <a:pt x="106" y="3059"/>
                      <a:pt x="1284" y="1881"/>
                      <a:pt x="2771" y="1881"/>
                    </a:cubicBezTo>
                    <a:cubicBezTo>
                      <a:pt x="3033" y="1881"/>
                      <a:pt x="3295" y="1923"/>
                      <a:pt x="3557" y="1991"/>
                    </a:cubicBezTo>
                    <a:lnTo>
                      <a:pt x="3620" y="1965"/>
                    </a:lnTo>
                    <a:cubicBezTo>
                      <a:pt x="4143" y="833"/>
                      <a:pt x="5259" y="111"/>
                      <a:pt x="6500" y="111"/>
                    </a:cubicBezTo>
                    <a:close/>
                    <a:moveTo>
                      <a:pt x="6500" y="1"/>
                    </a:moveTo>
                    <a:cubicBezTo>
                      <a:pt x="5238" y="1"/>
                      <a:pt x="4080" y="744"/>
                      <a:pt x="3557" y="1881"/>
                    </a:cubicBezTo>
                    <a:cubicBezTo>
                      <a:pt x="3295" y="1813"/>
                      <a:pt x="3033" y="1771"/>
                      <a:pt x="2771" y="1771"/>
                    </a:cubicBezTo>
                    <a:cubicBezTo>
                      <a:pt x="1242" y="1771"/>
                      <a:pt x="1" y="2991"/>
                      <a:pt x="1" y="4520"/>
                    </a:cubicBezTo>
                    <a:cubicBezTo>
                      <a:pt x="1" y="6049"/>
                      <a:pt x="1242" y="7291"/>
                      <a:pt x="2771" y="7291"/>
                    </a:cubicBezTo>
                    <a:lnTo>
                      <a:pt x="10579" y="7291"/>
                    </a:lnTo>
                    <a:lnTo>
                      <a:pt x="10606" y="7270"/>
                    </a:lnTo>
                    <a:cubicBezTo>
                      <a:pt x="10668" y="7270"/>
                      <a:pt x="10736" y="7291"/>
                      <a:pt x="10778" y="7291"/>
                    </a:cubicBezTo>
                    <a:cubicBezTo>
                      <a:pt x="12088" y="7291"/>
                      <a:pt x="13135" y="6222"/>
                      <a:pt x="13135" y="4934"/>
                    </a:cubicBezTo>
                    <a:cubicBezTo>
                      <a:pt x="13135" y="3646"/>
                      <a:pt x="12088" y="2598"/>
                      <a:pt x="10778" y="2598"/>
                    </a:cubicBezTo>
                    <a:cubicBezTo>
                      <a:pt x="10428" y="2598"/>
                      <a:pt x="10082" y="2687"/>
                      <a:pt x="9752" y="2860"/>
                    </a:cubicBezTo>
                    <a:cubicBezTo>
                      <a:pt x="9532" y="1226"/>
                      <a:pt x="8160" y="1"/>
                      <a:pt x="65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1343927" y="1072397"/>
                <a:ext cx="461621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855" extrusionOk="0">
                    <a:moveTo>
                      <a:pt x="1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3" y="592"/>
                    </a:lnTo>
                    <a:lnTo>
                      <a:pt x="1897" y="1855"/>
                    </a:lnTo>
                    <a:lnTo>
                      <a:pt x="2357" y="1855"/>
                    </a:lnTo>
                    <a:lnTo>
                      <a:pt x="2965" y="1"/>
                    </a:lnTo>
                    <a:lnTo>
                      <a:pt x="2551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289" y="1"/>
                    </a:lnTo>
                    <a:lnTo>
                      <a:pt x="849" y="1310"/>
                    </a:lnTo>
                    <a:lnTo>
                      <a:pt x="4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1333340" y="1062589"/>
                <a:ext cx="479681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81" h="1986" extrusionOk="0">
                    <a:moveTo>
                      <a:pt x="2949" y="132"/>
                    </a:moveTo>
                    <a:lnTo>
                      <a:pt x="2378" y="1855"/>
                    </a:lnTo>
                    <a:lnTo>
                      <a:pt x="2012" y="1855"/>
                    </a:lnTo>
                    <a:lnTo>
                      <a:pt x="1593" y="655"/>
                    </a:lnTo>
                    <a:lnTo>
                      <a:pt x="1509" y="655"/>
                    </a:lnTo>
                    <a:lnTo>
                      <a:pt x="1095" y="1855"/>
                    </a:lnTo>
                    <a:lnTo>
                      <a:pt x="723" y="1855"/>
                    </a:lnTo>
                    <a:lnTo>
                      <a:pt x="132" y="132"/>
                    </a:lnTo>
                    <a:lnTo>
                      <a:pt x="462" y="132"/>
                    </a:lnTo>
                    <a:lnTo>
                      <a:pt x="875" y="1373"/>
                    </a:lnTo>
                    <a:lnTo>
                      <a:pt x="985" y="1394"/>
                    </a:lnTo>
                    <a:lnTo>
                      <a:pt x="1399" y="132"/>
                    </a:lnTo>
                    <a:lnTo>
                      <a:pt x="1724" y="132"/>
                    </a:lnTo>
                    <a:lnTo>
                      <a:pt x="2143" y="1394"/>
                    </a:lnTo>
                    <a:lnTo>
                      <a:pt x="2226" y="1394"/>
                    </a:lnTo>
                    <a:lnTo>
                      <a:pt x="2666" y="132"/>
                    </a:lnTo>
                    <a:close/>
                    <a:moveTo>
                      <a:pt x="69" y="1"/>
                    </a:moveTo>
                    <a:lnTo>
                      <a:pt x="1" y="85"/>
                    </a:lnTo>
                    <a:lnTo>
                      <a:pt x="613" y="1939"/>
                    </a:lnTo>
                    <a:lnTo>
                      <a:pt x="676" y="1986"/>
                    </a:lnTo>
                    <a:lnTo>
                      <a:pt x="1137" y="1986"/>
                    </a:lnTo>
                    <a:lnTo>
                      <a:pt x="1179" y="1939"/>
                    </a:lnTo>
                    <a:lnTo>
                      <a:pt x="1551" y="849"/>
                    </a:lnTo>
                    <a:lnTo>
                      <a:pt x="1902" y="1939"/>
                    </a:lnTo>
                    <a:lnTo>
                      <a:pt x="1965" y="1986"/>
                    </a:lnTo>
                    <a:lnTo>
                      <a:pt x="2425" y="1986"/>
                    </a:lnTo>
                    <a:lnTo>
                      <a:pt x="2467" y="1939"/>
                    </a:lnTo>
                    <a:lnTo>
                      <a:pt x="3080" y="85"/>
                    </a:lnTo>
                    <a:lnTo>
                      <a:pt x="3033" y="1"/>
                    </a:lnTo>
                    <a:lnTo>
                      <a:pt x="2619" y="1"/>
                    </a:lnTo>
                    <a:lnTo>
                      <a:pt x="2556" y="43"/>
                    </a:lnTo>
                    <a:lnTo>
                      <a:pt x="2185" y="1200"/>
                    </a:lnTo>
                    <a:lnTo>
                      <a:pt x="1813" y="43"/>
                    </a:lnTo>
                    <a:lnTo>
                      <a:pt x="1771" y="1"/>
                    </a:lnTo>
                    <a:lnTo>
                      <a:pt x="1357" y="1"/>
                    </a:lnTo>
                    <a:lnTo>
                      <a:pt x="1310" y="43"/>
                    </a:lnTo>
                    <a:lnTo>
                      <a:pt x="917" y="1179"/>
                    </a:lnTo>
                    <a:lnTo>
                      <a:pt x="572" y="43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1822505" y="1072397"/>
                <a:ext cx="462555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1855" extrusionOk="0">
                    <a:moveTo>
                      <a:pt x="1" y="1"/>
                    </a:moveTo>
                    <a:lnTo>
                      <a:pt x="614" y="1855"/>
                    </a:lnTo>
                    <a:lnTo>
                      <a:pt x="1069" y="1855"/>
                    </a:lnTo>
                    <a:lnTo>
                      <a:pt x="1488" y="592"/>
                    </a:lnTo>
                    <a:lnTo>
                      <a:pt x="1902" y="1855"/>
                    </a:lnTo>
                    <a:lnTo>
                      <a:pt x="2358" y="1855"/>
                    </a:lnTo>
                    <a:lnTo>
                      <a:pt x="2970" y="1"/>
                    </a:lnTo>
                    <a:lnTo>
                      <a:pt x="2557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310" y="1"/>
                    </a:lnTo>
                    <a:lnTo>
                      <a:pt x="875" y="1310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1812852" y="1062589"/>
                <a:ext cx="478747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986" extrusionOk="0">
                    <a:moveTo>
                      <a:pt x="2943" y="132"/>
                    </a:moveTo>
                    <a:lnTo>
                      <a:pt x="2378" y="1855"/>
                    </a:lnTo>
                    <a:lnTo>
                      <a:pt x="2006" y="1855"/>
                    </a:lnTo>
                    <a:lnTo>
                      <a:pt x="1613" y="655"/>
                    </a:lnTo>
                    <a:lnTo>
                      <a:pt x="1503" y="655"/>
                    </a:lnTo>
                    <a:lnTo>
                      <a:pt x="1089" y="1855"/>
                    </a:lnTo>
                    <a:lnTo>
                      <a:pt x="718" y="1855"/>
                    </a:lnTo>
                    <a:lnTo>
                      <a:pt x="152" y="132"/>
                    </a:lnTo>
                    <a:lnTo>
                      <a:pt x="456" y="132"/>
                    </a:lnTo>
                    <a:lnTo>
                      <a:pt x="869" y="1373"/>
                    </a:lnTo>
                    <a:lnTo>
                      <a:pt x="979" y="1394"/>
                    </a:lnTo>
                    <a:lnTo>
                      <a:pt x="1393" y="132"/>
                    </a:lnTo>
                    <a:lnTo>
                      <a:pt x="1723" y="132"/>
                    </a:lnTo>
                    <a:lnTo>
                      <a:pt x="2137" y="1394"/>
                    </a:lnTo>
                    <a:lnTo>
                      <a:pt x="2247" y="1394"/>
                    </a:lnTo>
                    <a:lnTo>
                      <a:pt x="2660" y="132"/>
                    </a:lnTo>
                    <a:close/>
                    <a:moveTo>
                      <a:pt x="63" y="1"/>
                    </a:moveTo>
                    <a:lnTo>
                      <a:pt x="0" y="85"/>
                    </a:lnTo>
                    <a:lnTo>
                      <a:pt x="608" y="1939"/>
                    </a:lnTo>
                    <a:lnTo>
                      <a:pt x="676" y="1986"/>
                    </a:lnTo>
                    <a:lnTo>
                      <a:pt x="1131" y="1986"/>
                    </a:lnTo>
                    <a:lnTo>
                      <a:pt x="1178" y="1939"/>
                    </a:lnTo>
                    <a:lnTo>
                      <a:pt x="1550" y="849"/>
                    </a:lnTo>
                    <a:lnTo>
                      <a:pt x="1896" y="1939"/>
                    </a:lnTo>
                    <a:lnTo>
                      <a:pt x="1964" y="1986"/>
                    </a:lnTo>
                    <a:lnTo>
                      <a:pt x="2420" y="1986"/>
                    </a:lnTo>
                    <a:lnTo>
                      <a:pt x="2467" y="1939"/>
                    </a:lnTo>
                    <a:lnTo>
                      <a:pt x="3074" y="85"/>
                    </a:lnTo>
                    <a:lnTo>
                      <a:pt x="3032" y="1"/>
                    </a:lnTo>
                    <a:lnTo>
                      <a:pt x="2619" y="1"/>
                    </a:lnTo>
                    <a:lnTo>
                      <a:pt x="2550" y="43"/>
                    </a:lnTo>
                    <a:lnTo>
                      <a:pt x="2179" y="1200"/>
                    </a:lnTo>
                    <a:lnTo>
                      <a:pt x="1812" y="43"/>
                    </a:lnTo>
                    <a:lnTo>
                      <a:pt x="1765" y="1"/>
                    </a:lnTo>
                    <a:lnTo>
                      <a:pt x="1372" y="1"/>
                    </a:lnTo>
                    <a:lnTo>
                      <a:pt x="1309" y="43"/>
                    </a:lnTo>
                    <a:lnTo>
                      <a:pt x="937" y="1179"/>
                    </a:lnTo>
                    <a:lnTo>
                      <a:pt x="566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2302017" y="1072397"/>
                <a:ext cx="461621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855" extrusionOk="0">
                    <a:moveTo>
                      <a:pt x="0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2" y="592"/>
                    </a:lnTo>
                    <a:lnTo>
                      <a:pt x="1896" y="1855"/>
                    </a:lnTo>
                    <a:lnTo>
                      <a:pt x="2357" y="1855"/>
                    </a:lnTo>
                    <a:lnTo>
                      <a:pt x="2964" y="1"/>
                    </a:lnTo>
                    <a:lnTo>
                      <a:pt x="2551" y="1"/>
                    </a:lnTo>
                    <a:lnTo>
                      <a:pt x="2116" y="1310"/>
                    </a:lnTo>
                    <a:lnTo>
                      <a:pt x="1702" y="1"/>
                    </a:lnTo>
                    <a:lnTo>
                      <a:pt x="1309" y="1"/>
                    </a:lnTo>
                    <a:lnTo>
                      <a:pt x="870" y="1310"/>
                    </a:lnTo>
                    <a:lnTo>
                      <a:pt x="4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>
                <a:off x="2294699" y="1062589"/>
                <a:ext cx="476256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1986" extrusionOk="0">
                    <a:moveTo>
                      <a:pt x="2928" y="132"/>
                    </a:moveTo>
                    <a:lnTo>
                      <a:pt x="2357" y="1855"/>
                    </a:lnTo>
                    <a:lnTo>
                      <a:pt x="1990" y="1855"/>
                    </a:lnTo>
                    <a:lnTo>
                      <a:pt x="1597" y="655"/>
                    </a:lnTo>
                    <a:lnTo>
                      <a:pt x="1487" y="655"/>
                    </a:lnTo>
                    <a:lnTo>
                      <a:pt x="1074" y="1855"/>
                    </a:lnTo>
                    <a:lnTo>
                      <a:pt x="702" y="1855"/>
                    </a:lnTo>
                    <a:lnTo>
                      <a:pt x="131" y="132"/>
                    </a:lnTo>
                    <a:lnTo>
                      <a:pt x="461" y="132"/>
                    </a:lnTo>
                    <a:lnTo>
                      <a:pt x="854" y="1373"/>
                    </a:lnTo>
                    <a:lnTo>
                      <a:pt x="964" y="1394"/>
                    </a:lnTo>
                    <a:lnTo>
                      <a:pt x="1398" y="132"/>
                    </a:lnTo>
                    <a:lnTo>
                      <a:pt x="1702" y="132"/>
                    </a:lnTo>
                    <a:lnTo>
                      <a:pt x="2121" y="1394"/>
                    </a:lnTo>
                    <a:lnTo>
                      <a:pt x="2226" y="1394"/>
                    </a:lnTo>
                    <a:lnTo>
                      <a:pt x="2645" y="132"/>
                    </a:lnTo>
                    <a:close/>
                    <a:moveTo>
                      <a:pt x="47" y="1"/>
                    </a:moveTo>
                    <a:lnTo>
                      <a:pt x="0" y="85"/>
                    </a:lnTo>
                    <a:lnTo>
                      <a:pt x="613" y="1939"/>
                    </a:lnTo>
                    <a:lnTo>
                      <a:pt x="655" y="1986"/>
                    </a:lnTo>
                    <a:lnTo>
                      <a:pt x="1116" y="1986"/>
                    </a:lnTo>
                    <a:lnTo>
                      <a:pt x="1178" y="1939"/>
                    </a:lnTo>
                    <a:lnTo>
                      <a:pt x="1529" y="849"/>
                    </a:lnTo>
                    <a:lnTo>
                      <a:pt x="1901" y="1939"/>
                    </a:lnTo>
                    <a:lnTo>
                      <a:pt x="1943" y="1986"/>
                    </a:lnTo>
                    <a:lnTo>
                      <a:pt x="2404" y="1986"/>
                    </a:lnTo>
                    <a:lnTo>
                      <a:pt x="2467" y="1939"/>
                    </a:lnTo>
                    <a:lnTo>
                      <a:pt x="3058" y="85"/>
                    </a:lnTo>
                    <a:lnTo>
                      <a:pt x="3011" y="1"/>
                    </a:lnTo>
                    <a:lnTo>
                      <a:pt x="2598" y="1"/>
                    </a:lnTo>
                    <a:lnTo>
                      <a:pt x="2556" y="43"/>
                    </a:lnTo>
                    <a:lnTo>
                      <a:pt x="2163" y="1200"/>
                    </a:lnTo>
                    <a:lnTo>
                      <a:pt x="1791" y="43"/>
                    </a:lnTo>
                    <a:lnTo>
                      <a:pt x="1749" y="1"/>
                    </a:lnTo>
                    <a:lnTo>
                      <a:pt x="1356" y="1"/>
                    </a:lnTo>
                    <a:lnTo>
                      <a:pt x="1288" y="43"/>
                    </a:lnTo>
                    <a:lnTo>
                      <a:pt x="917" y="1179"/>
                    </a:lnTo>
                    <a:lnTo>
                      <a:pt x="550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36"/>
            <p:cNvGrpSpPr/>
            <p:nvPr/>
          </p:nvGrpSpPr>
          <p:grpSpPr>
            <a:xfrm>
              <a:off x="7046150" y="2436861"/>
              <a:ext cx="1384633" cy="2112142"/>
              <a:chOff x="3759700" y="491525"/>
              <a:chExt cx="2495734" cy="3806347"/>
            </a:xfrm>
          </p:grpSpPr>
          <p:sp>
            <p:nvSpPr>
              <p:cNvPr id="791" name="Google Shape;791;p36"/>
              <p:cNvSpPr/>
              <p:nvPr/>
            </p:nvSpPr>
            <p:spPr>
              <a:xfrm>
                <a:off x="4730003" y="869546"/>
                <a:ext cx="1463021" cy="1860933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10466" extrusionOk="0">
                    <a:moveTo>
                      <a:pt x="4403" y="0"/>
                    </a:moveTo>
                    <a:cubicBezTo>
                      <a:pt x="4262" y="0"/>
                      <a:pt x="4102" y="11"/>
                      <a:pt x="3907" y="32"/>
                    </a:cubicBezTo>
                    <a:cubicBezTo>
                      <a:pt x="3143" y="100"/>
                      <a:pt x="3033" y="534"/>
                      <a:pt x="3033" y="534"/>
                    </a:cubicBezTo>
                    <a:cubicBezTo>
                      <a:pt x="3033" y="534"/>
                      <a:pt x="2708" y="582"/>
                      <a:pt x="2488" y="974"/>
                    </a:cubicBezTo>
                    <a:cubicBezTo>
                      <a:pt x="2247" y="1367"/>
                      <a:pt x="2074" y="1367"/>
                      <a:pt x="1702" y="1451"/>
                    </a:cubicBezTo>
                    <a:cubicBezTo>
                      <a:pt x="1352" y="1540"/>
                      <a:pt x="1331" y="1781"/>
                      <a:pt x="1461" y="2126"/>
                    </a:cubicBezTo>
                    <a:cubicBezTo>
                      <a:pt x="1517" y="2255"/>
                      <a:pt x="1620" y="2296"/>
                      <a:pt x="1727" y="2296"/>
                    </a:cubicBezTo>
                    <a:cubicBezTo>
                      <a:pt x="1914" y="2296"/>
                      <a:pt x="2116" y="2174"/>
                      <a:pt x="2116" y="2174"/>
                    </a:cubicBezTo>
                    <a:lnTo>
                      <a:pt x="2116" y="2174"/>
                    </a:lnTo>
                    <a:cubicBezTo>
                      <a:pt x="2116" y="2174"/>
                      <a:pt x="1854" y="2436"/>
                      <a:pt x="1770" y="3090"/>
                    </a:cubicBezTo>
                    <a:cubicBezTo>
                      <a:pt x="1660" y="3766"/>
                      <a:pt x="2137" y="4137"/>
                      <a:pt x="1640" y="4483"/>
                    </a:cubicBezTo>
                    <a:cubicBezTo>
                      <a:pt x="1137" y="4834"/>
                      <a:pt x="330" y="4745"/>
                      <a:pt x="173" y="6253"/>
                    </a:cubicBezTo>
                    <a:cubicBezTo>
                      <a:pt x="0" y="7756"/>
                      <a:pt x="1006" y="8086"/>
                      <a:pt x="1833" y="8830"/>
                    </a:cubicBezTo>
                    <a:cubicBezTo>
                      <a:pt x="2619" y="9490"/>
                      <a:pt x="4807" y="10465"/>
                      <a:pt x="5966" y="10465"/>
                    </a:cubicBezTo>
                    <a:cubicBezTo>
                      <a:pt x="6067" y="10465"/>
                      <a:pt x="6159" y="10458"/>
                      <a:pt x="6243" y="10443"/>
                    </a:cubicBezTo>
                    <a:cubicBezTo>
                      <a:pt x="7290" y="10244"/>
                      <a:pt x="8186" y="9547"/>
                      <a:pt x="8055" y="8369"/>
                    </a:cubicBezTo>
                    <a:cubicBezTo>
                      <a:pt x="7924" y="7191"/>
                      <a:pt x="7662" y="7452"/>
                      <a:pt x="7793" y="6709"/>
                    </a:cubicBezTo>
                    <a:cubicBezTo>
                      <a:pt x="7924" y="5970"/>
                      <a:pt x="8228" y="6211"/>
                      <a:pt x="8118" y="5599"/>
                    </a:cubicBezTo>
                    <a:cubicBezTo>
                      <a:pt x="8008" y="5007"/>
                      <a:pt x="7746" y="5007"/>
                      <a:pt x="7463" y="4399"/>
                    </a:cubicBezTo>
                    <a:cubicBezTo>
                      <a:pt x="7180" y="3787"/>
                      <a:pt x="7552" y="3352"/>
                      <a:pt x="7683" y="2697"/>
                    </a:cubicBezTo>
                    <a:cubicBezTo>
                      <a:pt x="7835" y="2043"/>
                      <a:pt x="7374" y="1058"/>
                      <a:pt x="5567" y="294"/>
                    </a:cubicBezTo>
                    <a:cubicBezTo>
                      <a:pt x="5075" y="97"/>
                      <a:pt x="4829" y="0"/>
                      <a:pt x="440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4733737" y="859589"/>
                <a:ext cx="1455553" cy="1882804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10589" extrusionOk="0">
                    <a:moveTo>
                      <a:pt x="4354" y="110"/>
                    </a:moveTo>
                    <a:cubicBezTo>
                      <a:pt x="4788" y="110"/>
                      <a:pt x="5019" y="201"/>
                      <a:pt x="5520" y="418"/>
                    </a:cubicBezTo>
                    <a:cubicBezTo>
                      <a:pt x="6416" y="789"/>
                      <a:pt x="6986" y="1224"/>
                      <a:pt x="7290" y="1638"/>
                    </a:cubicBezTo>
                    <a:cubicBezTo>
                      <a:pt x="7615" y="2052"/>
                      <a:pt x="7683" y="2423"/>
                      <a:pt x="7615" y="2753"/>
                    </a:cubicBezTo>
                    <a:cubicBezTo>
                      <a:pt x="7552" y="3057"/>
                      <a:pt x="7421" y="3340"/>
                      <a:pt x="7353" y="3602"/>
                    </a:cubicBezTo>
                    <a:cubicBezTo>
                      <a:pt x="7269" y="3884"/>
                      <a:pt x="7248" y="4146"/>
                      <a:pt x="7400" y="4476"/>
                    </a:cubicBezTo>
                    <a:cubicBezTo>
                      <a:pt x="7531" y="4780"/>
                      <a:pt x="7683" y="4932"/>
                      <a:pt x="7793" y="5089"/>
                    </a:cubicBezTo>
                    <a:cubicBezTo>
                      <a:pt x="7903" y="5241"/>
                      <a:pt x="7987" y="5372"/>
                      <a:pt x="8034" y="5675"/>
                    </a:cubicBezTo>
                    <a:cubicBezTo>
                      <a:pt x="8055" y="5827"/>
                      <a:pt x="8055" y="5916"/>
                      <a:pt x="8055" y="5979"/>
                    </a:cubicBezTo>
                    <a:cubicBezTo>
                      <a:pt x="8034" y="6026"/>
                      <a:pt x="8008" y="6068"/>
                      <a:pt x="7966" y="6136"/>
                    </a:cubicBezTo>
                    <a:cubicBezTo>
                      <a:pt x="7903" y="6220"/>
                      <a:pt x="7793" y="6372"/>
                      <a:pt x="7704" y="6744"/>
                    </a:cubicBezTo>
                    <a:cubicBezTo>
                      <a:pt x="7641" y="7137"/>
                      <a:pt x="7683" y="7267"/>
                      <a:pt x="7746" y="7466"/>
                    </a:cubicBezTo>
                    <a:cubicBezTo>
                      <a:pt x="7814" y="7639"/>
                      <a:pt x="7903" y="7859"/>
                      <a:pt x="7966" y="8446"/>
                    </a:cubicBezTo>
                    <a:cubicBezTo>
                      <a:pt x="8034" y="9017"/>
                      <a:pt x="7856" y="9451"/>
                      <a:pt x="7531" y="9802"/>
                    </a:cubicBezTo>
                    <a:cubicBezTo>
                      <a:pt x="7201" y="10127"/>
                      <a:pt x="6725" y="10347"/>
                      <a:pt x="6222" y="10457"/>
                    </a:cubicBezTo>
                    <a:cubicBezTo>
                      <a:pt x="6148" y="10469"/>
                      <a:pt x="6065" y="10475"/>
                      <a:pt x="5976" y="10475"/>
                    </a:cubicBezTo>
                    <a:cubicBezTo>
                      <a:pt x="5456" y="10475"/>
                      <a:pt x="4695" y="10277"/>
                      <a:pt x="3949" y="9996"/>
                    </a:cubicBezTo>
                    <a:cubicBezTo>
                      <a:pt x="3101" y="9645"/>
                      <a:pt x="2273" y="9189"/>
                      <a:pt x="1854" y="8839"/>
                    </a:cubicBezTo>
                    <a:cubicBezTo>
                      <a:pt x="1440" y="8446"/>
                      <a:pt x="985" y="8184"/>
                      <a:pt x="655" y="7838"/>
                    </a:cubicBezTo>
                    <a:cubicBezTo>
                      <a:pt x="330" y="7487"/>
                      <a:pt x="131" y="7074"/>
                      <a:pt x="199" y="6330"/>
                    </a:cubicBezTo>
                    <a:cubicBezTo>
                      <a:pt x="283" y="5586"/>
                      <a:pt x="524" y="5241"/>
                      <a:pt x="786" y="5042"/>
                    </a:cubicBezTo>
                    <a:cubicBezTo>
                      <a:pt x="1069" y="4848"/>
                      <a:pt x="1378" y="4780"/>
                      <a:pt x="1639" y="4586"/>
                    </a:cubicBezTo>
                    <a:cubicBezTo>
                      <a:pt x="1791" y="4497"/>
                      <a:pt x="1854" y="4387"/>
                      <a:pt x="1880" y="4277"/>
                    </a:cubicBezTo>
                    <a:cubicBezTo>
                      <a:pt x="1922" y="4172"/>
                      <a:pt x="1901" y="4062"/>
                      <a:pt x="1880" y="3953"/>
                    </a:cubicBezTo>
                    <a:cubicBezTo>
                      <a:pt x="1833" y="3733"/>
                      <a:pt x="1749" y="3471"/>
                      <a:pt x="1791" y="3146"/>
                    </a:cubicBezTo>
                    <a:cubicBezTo>
                      <a:pt x="1833" y="2837"/>
                      <a:pt x="1943" y="2601"/>
                      <a:pt x="2011" y="2470"/>
                    </a:cubicBezTo>
                    <a:cubicBezTo>
                      <a:pt x="2074" y="2340"/>
                      <a:pt x="2142" y="2271"/>
                      <a:pt x="2142" y="2271"/>
                    </a:cubicBezTo>
                    <a:lnTo>
                      <a:pt x="2074" y="2182"/>
                    </a:lnTo>
                    <a:cubicBezTo>
                      <a:pt x="2074" y="2182"/>
                      <a:pt x="1943" y="2251"/>
                      <a:pt x="1812" y="2292"/>
                    </a:cubicBezTo>
                    <a:cubicBezTo>
                      <a:pt x="1770" y="2292"/>
                      <a:pt x="1726" y="2302"/>
                      <a:pt x="1683" y="2302"/>
                    </a:cubicBezTo>
                    <a:cubicBezTo>
                      <a:pt x="1661" y="2302"/>
                      <a:pt x="1639" y="2299"/>
                      <a:pt x="1619" y="2292"/>
                    </a:cubicBezTo>
                    <a:cubicBezTo>
                      <a:pt x="1571" y="2271"/>
                      <a:pt x="1530" y="2251"/>
                      <a:pt x="1509" y="2161"/>
                    </a:cubicBezTo>
                    <a:cubicBezTo>
                      <a:pt x="1440" y="1989"/>
                      <a:pt x="1420" y="1858"/>
                      <a:pt x="1440" y="1769"/>
                    </a:cubicBezTo>
                    <a:cubicBezTo>
                      <a:pt x="1461" y="1685"/>
                      <a:pt x="1530" y="1617"/>
                      <a:pt x="1702" y="1575"/>
                    </a:cubicBezTo>
                    <a:cubicBezTo>
                      <a:pt x="1880" y="1528"/>
                      <a:pt x="2032" y="1507"/>
                      <a:pt x="2142" y="1444"/>
                    </a:cubicBezTo>
                    <a:cubicBezTo>
                      <a:pt x="2273" y="1355"/>
                      <a:pt x="2404" y="1245"/>
                      <a:pt x="2509" y="1051"/>
                    </a:cubicBezTo>
                    <a:cubicBezTo>
                      <a:pt x="2729" y="700"/>
                      <a:pt x="3032" y="638"/>
                      <a:pt x="3032" y="638"/>
                    </a:cubicBezTo>
                    <a:lnTo>
                      <a:pt x="3080" y="638"/>
                    </a:lnTo>
                    <a:lnTo>
                      <a:pt x="3080" y="590"/>
                    </a:lnTo>
                    <a:cubicBezTo>
                      <a:pt x="3080" y="590"/>
                      <a:pt x="3101" y="507"/>
                      <a:pt x="3211" y="397"/>
                    </a:cubicBezTo>
                    <a:cubicBezTo>
                      <a:pt x="3321" y="287"/>
                      <a:pt x="3514" y="177"/>
                      <a:pt x="3886" y="135"/>
                    </a:cubicBezTo>
                    <a:cubicBezTo>
                      <a:pt x="4070" y="119"/>
                      <a:pt x="4222" y="110"/>
                      <a:pt x="4354" y="110"/>
                    </a:cubicBezTo>
                    <a:close/>
                    <a:moveTo>
                      <a:pt x="4361" y="0"/>
                    </a:moveTo>
                    <a:cubicBezTo>
                      <a:pt x="4224" y="0"/>
                      <a:pt x="4070" y="9"/>
                      <a:pt x="3886" y="25"/>
                    </a:cubicBezTo>
                    <a:cubicBezTo>
                      <a:pt x="3493" y="67"/>
                      <a:pt x="3252" y="198"/>
                      <a:pt x="3122" y="308"/>
                    </a:cubicBezTo>
                    <a:cubicBezTo>
                      <a:pt x="3012" y="418"/>
                      <a:pt x="2991" y="507"/>
                      <a:pt x="2991" y="549"/>
                    </a:cubicBezTo>
                    <a:cubicBezTo>
                      <a:pt x="2949" y="549"/>
                      <a:pt x="2619" y="611"/>
                      <a:pt x="2404" y="1004"/>
                    </a:cubicBezTo>
                    <a:cubicBezTo>
                      <a:pt x="2294" y="1182"/>
                      <a:pt x="2205" y="1266"/>
                      <a:pt x="2095" y="1334"/>
                    </a:cubicBezTo>
                    <a:cubicBezTo>
                      <a:pt x="1985" y="1397"/>
                      <a:pt x="1854" y="1423"/>
                      <a:pt x="1681" y="1465"/>
                    </a:cubicBezTo>
                    <a:cubicBezTo>
                      <a:pt x="1488" y="1507"/>
                      <a:pt x="1378" y="1596"/>
                      <a:pt x="1331" y="1727"/>
                    </a:cubicBezTo>
                    <a:cubicBezTo>
                      <a:pt x="1289" y="1879"/>
                      <a:pt x="1331" y="2031"/>
                      <a:pt x="1399" y="2209"/>
                    </a:cubicBezTo>
                    <a:cubicBezTo>
                      <a:pt x="1440" y="2313"/>
                      <a:pt x="1509" y="2381"/>
                      <a:pt x="1592" y="2402"/>
                    </a:cubicBezTo>
                    <a:cubicBezTo>
                      <a:pt x="1637" y="2413"/>
                      <a:pt x="1681" y="2418"/>
                      <a:pt x="1723" y="2418"/>
                    </a:cubicBezTo>
                    <a:cubicBezTo>
                      <a:pt x="1764" y="2418"/>
                      <a:pt x="1802" y="2413"/>
                      <a:pt x="1833" y="2402"/>
                    </a:cubicBezTo>
                    <a:cubicBezTo>
                      <a:pt x="1901" y="2381"/>
                      <a:pt x="1901" y="2381"/>
                      <a:pt x="1943" y="2360"/>
                    </a:cubicBezTo>
                    <a:lnTo>
                      <a:pt x="1943" y="2360"/>
                    </a:lnTo>
                    <a:cubicBezTo>
                      <a:pt x="1922" y="2381"/>
                      <a:pt x="1922" y="2381"/>
                      <a:pt x="1901" y="2423"/>
                    </a:cubicBezTo>
                    <a:cubicBezTo>
                      <a:pt x="1833" y="2554"/>
                      <a:pt x="1723" y="2795"/>
                      <a:pt x="1681" y="3146"/>
                    </a:cubicBezTo>
                    <a:cubicBezTo>
                      <a:pt x="1639" y="3492"/>
                      <a:pt x="1723" y="3754"/>
                      <a:pt x="1770" y="3973"/>
                    </a:cubicBezTo>
                    <a:cubicBezTo>
                      <a:pt x="1791" y="4083"/>
                      <a:pt x="1791" y="4172"/>
                      <a:pt x="1770" y="4256"/>
                    </a:cubicBezTo>
                    <a:cubicBezTo>
                      <a:pt x="1749" y="4345"/>
                      <a:pt x="1702" y="4408"/>
                      <a:pt x="1571" y="4497"/>
                    </a:cubicBezTo>
                    <a:cubicBezTo>
                      <a:pt x="1357" y="4670"/>
                      <a:pt x="1027" y="4738"/>
                      <a:pt x="723" y="4958"/>
                    </a:cubicBezTo>
                    <a:cubicBezTo>
                      <a:pt x="440" y="5173"/>
                      <a:pt x="178" y="5545"/>
                      <a:pt x="89" y="6309"/>
                    </a:cubicBezTo>
                    <a:cubicBezTo>
                      <a:pt x="0" y="7074"/>
                      <a:pt x="220" y="7550"/>
                      <a:pt x="571" y="7922"/>
                    </a:cubicBezTo>
                    <a:cubicBezTo>
                      <a:pt x="917" y="8294"/>
                      <a:pt x="1378" y="8556"/>
                      <a:pt x="1791" y="8928"/>
                    </a:cubicBezTo>
                    <a:cubicBezTo>
                      <a:pt x="2205" y="9299"/>
                      <a:pt x="3059" y="9755"/>
                      <a:pt x="3928" y="10085"/>
                    </a:cubicBezTo>
                    <a:cubicBezTo>
                      <a:pt x="4640" y="10373"/>
                      <a:pt x="5380" y="10588"/>
                      <a:pt x="5935" y="10588"/>
                    </a:cubicBezTo>
                    <a:cubicBezTo>
                      <a:pt x="6045" y="10588"/>
                      <a:pt x="6149" y="10580"/>
                      <a:pt x="6243" y="10561"/>
                    </a:cubicBezTo>
                    <a:cubicBezTo>
                      <a:pt x="6766" y="10457"/>
                      <a:pt x="7269" y="10237"/>
                      <a:pt x="7615" y="9865"/>
                    </a:cubicBezTo>
                    <a:cubicBezTo>
                      <a:pt x="7966" y="9514"/>
                      <a:pt x="8165" y="9038"/>
                      <a:pt x="8097" y="8425"/>
                    </a:cubicBezTo>
                    <a:cubicBezTo>
                      <a:pt x="8008" y="7838"/>
                      <a:pt x="7924" y="7597"/>
                      <a:pt x="7856" y="7419"/>
                    </a:cubicBezTo>
                    <a:cubicBezTo>
                      <a:pt x="7793" y="7247"/>
                      <a:pt x="7772" y="7137"/>
                      <a:pt x="7835" y="6765"/>
                    </a:cubicBezTo>
                    <a:cubicBezTo>
                      <a:pt x="7903" y="6419"/>
                      <a:pt x="7987" y="6309"/>
                      <a:pt x="8076" y="6199"/>
                    </a:cubicBezTo>
                    <a:cubicBezTo>
                      <a:pt x="8118" y="6136"/>
                      <a:pt x="8138" y="6068"/>
                      <a:pt x="8165" y="6005"/>
                    </a:cubicBezTo>
                    <a:cubicBezTo>
                      <a:pt x="8186" y="5916"/>
                      <a:pt x="8186" y="5806"/>
                      <a:pt x="8138" y="5655"/>
                    </a:cubicBezTo>
                    <a:cubicBezTo>
                      <a:pt x="8097" y="5351"/>
                      <a:pt x="7987" y="5173"/>
                      <a:pt x="7877" y="5021"/>
                    </a:cubicBezTo>
                    <a:cubicBezTo>
                      <a:pt x="7772" y="4869"/>
                      <a:pt x="7641" y="4717"/>
                      <a:pt x="7510" y="4434"/>
                    </a:cubicBezTo>
                    <a:cubicBezTo>
                      <a:pt x="7379" y="4125"/>
                      <a:pt x="7379" y="3884"/>
                      <a:pt x="7463" y="3649"/>
                    </a:cubicBezTo>
                    <a:cubicBezTo>
                      <a:pt x="7531" y="3387"/>
                      <a:pt x="7662" y="3099"/>
                      <a:pt x="7725" y="2774"/>
                    </a:cubicBezTo>
                    <a:cubicBezTo>
                      <a:pt x="7793" y="2423"/>
                      <a:pt x="7704" y="1989"/>
                      <a:pt x="7379" y="1575"/>
                    </a:cubicBezTo>
                    <a:cubicBezTo>
                      <a:pt x="7049" y="1135"/>
                      <a:pt x="6484" y="700"/>
                      <a:pt x="5567" y="308"/>
                    </a:cubicBezTo>
                    <a:cubicBezTo>
                      <a:pt x="5066" y="91"/>
                      <a:pt x="4807" y="0"/>
                      <a:pt x="43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4225204" y="855677"/>
                <a:ext cx="594419" cy="574496"/>
              </a:xfrm>
              <a:custGeom>
                <a:avLst/>
                <a:gdLst/>
                <a:ahLst/>
                <a:cxnLst/>
                <a:rect l="l" t="t" r="r" b="b"/>
                <a:pathLst>
                  <a:path w="3343" h="3231" extrusionOk="0">
                    <a:moveTo>
                      <a:pt x="2323" y="1"/>
                    </a:moveTo>
                    <a:cubicBezTo>
                      <a:pt x="1947" y="1"/>
                      <a:pt x="636" y="329"/>
                      <a:pt x="331" y="633"/>
                    </a:cubicBezTo>
                    <a:cubicBezTo>
                      <a:pt x="1" y="963"/>
                      <a:pt x="263" y="1707"/>
                      <a:pt x="483" y="2273"/>
                    </a:cubicBezTo>
                    <a:cubicBezTo>
                      <a:pt x="724" y="2838"/>
                      <a:pt x="896" y="3147"/>
                      <a:pt x="1205" y="3231"/>
                    </a:cubicBezTo>
                    <a:cubicBezTo>
                      <a:pt x="1205" y="3231"/>
                      <a:pt x="1441" y="3058"/>
                      <a:pt x="1619" y="3037"/>
                    </a:cubicBezTo>
                    <a:cubicBezTo>
                      <a:pt x="1792" y="3016"/>
                      <a:pt x="2797" y="2728"/>
                      <a:pt x="3080" y="2534"/>
                    </a:cubicBezTo>
                    <a:cubicBezTo>
                      <a:pt x="3342" y="2314"/>
                      <a:pt x="3232" y="2273"/>
                      <a:pt x="3190" y="2074"/>
                    </a:cubicBezTo>
                    <a:cubicBezTo>
                      <a:pt x="3169" y="1901"/>
                      <a:pt x="3122" y="1550"/>
                      <a:pt x="2928" y="1136"/>
                    </a:cubicBezTo>
                    <a:cubicBezTo>
                      <a:pt x="2750" y="743"/>
                      <a:pt x="2646" y="47"/>
                      <a:pt x="2384" y="5"/>
                    </a:cubicBezTo>
                    <a:cubicBezTo>
                      <a:pt x="2368" y="2"/>
                      <a:pt x="2347" y="1"/>
                      <a:pt x="2323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6"/>
              <p:cNvSpPr/>
              <p:nvPr/>
            </p:nvSpPr>
            <p:spPr>
              <a:xfrm>
                <a:off x="4241206" y="846609"/>
                <a:ext cx="574682" cy="595655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350" extrusionOk="0">
                    <a:moveTo>
                      <a:pt x="2228" y="110"/>
                    </a:moveTo>
                    <a:cubicBezTo>
                      <a:pt x="2257" y="110"/>
                      <a:pt x="2280" y="113"/>
                      <a:pt x="2294" y="119"/>
                    </a:cubicBezTo>
                    <a:cubicBezTo>
                      <a:pt x="2336" y="119"/>
                      <a:pt x="2378" y="161"/>
                      <a:pt x="2425" y="229"/>
                    </a:cubicBezTo>
                    <a:cubicBezTo>
                      <a:pt x="2467" y="292"/>
                      <a:pt x="2508" y="402"/>
                      <a:pt x="2556" y="512"/>
                    </a:cubicBezTo>
                    <a:cubicBezTo>
                      <a:pt x="2618" y="731"/>
                      <a:pt x="2707" y="1014"/>
                      <a:pt x="2791" y="1208"/>
                    </a:cubicBezTo>
                    <a:cubicBezTo>
                      <a:pt x="2969" y="1601"/>
                      <a:pt x="3011" y="1952"/>
                      <a:pt x="3053" y="2151"/>
                    </a:cubicBezTo>
                    <a:cubicBezTo>
                      <a:pt x="3079" y="2255"/>
                      <a:pt x="3100" y="2303"/>
                      <a:pt x="3100" y="2344"/>
                    </a:cubicBezTo>
                    <a:cubicBezTo>
                      <a:pt x="3100" y="2365"/>
                      <a:pt x="3100" y="2386"/>
                      <a:pt x="3079" y="2413"/>
                    </a:cubicBezTo>
                    <a:cubicBezTo>
                      <a:pt x="3053" y="2454"/>
                      <a:pt x="3011" y="2475"/>
                      <a:pt x="2948" y="2543"/>
                    </a:cubicBezTo>
                    <a:cubicBezTo>
                      <a:pt x="2838" y="2627"/>
                      <a:pt x="2508" y="2758"/>
                      <a:pt x="2205" y="2847"/>
                    </a:cubicBezTo>
                    <a:cubicBezTo>
                      <a:pt x="1901" y="2957"/>
                      <a:pt x="1592" y="3020"/>
                      <a:pt x="1529" y="3041"/>
                    </a:cubicBezTo>
                    <a:cubicBezTo>
                      <a:pt x="1419" y="3041"/>
                      <a:pt x="1309" y="3109"/>
                      <a:pt x="1220" y="3151"/>
                    </a:cubicBezTo>
                    <a:cubicBezTo>
                      <a:pt x="1178" y="3172"/>
                      <a:pt x="1136" y="3198"/>
                      <a:pt x="1115" y="3219"/>
                    </a:cubicBezTo>
                    <a:cubicBezTo>
                      <a:pt x="985" y="3172"/>
                      <a:pt x="875" y="3088"/>
                      <a:pt x="765" y="2957"/>
                    </a:cubicBezTo>
                    <a:cubicBezTo>
                      <a:pt x="655" y="2805"/>
                      <a:pt x="566" y="2585"/>
                      <a:pt x="461" y="2303"/>
                    </a:cubicBezTo>
                    <a:cubicBezTo>
                      <a:pt x="330" y="2020"/>
                      <a:pt x="220" y="1690"/>
                      <a:pt x="152" y="1407"/>
                    </a:cubicBezTo>
                    <a:cubicBezTo>
                      <a:pt x="110" y="1124"/>
                      <a:pt x="131" y="862"/>
                      <a:pt x="283" y="731"/>
                    </a:cubicBezTo>
                    <a:cubicBezTo>
                      <a:pt x="351" y="663"/>
                      <a:pt x="503" y="580"/>
                      <a:pt x="676" y="491"/>
                    </a:cubicBezTo>
                    <a:cubicBezTo>
                      <a:pt x="875" y="423"/>
                      <a:pt x="1089" y="339"/>
                      <a:pt x="1309" y="292"/>
                    </a:cubicBezTo>
                    <a:cubicBezTo>
                      <a:pt x="1529" y="229"/>
                      <a:pt x="1744" y="187"/>
                      <a:pt x="1922" y="140"/>
                    </a:cubicBezTo>
                    <a:cubicBezTo>
                      <a:pt x="2044" y="125"/>
                      <a:pt x="2156" y="110"/>
                      <a:pt x="2228" y="110"/>
                    </a:cubicBezTo>
                    <a:close/>
                    <a:moveTo>
                      <a:pt x="2225" y="0"/>
                    </a:moveTo>
                    <a:cubicBezTo>
                      <a:pt x="2144" y="0"/>
                      <a:pt x="2038" y="15"/>
                      <a:pt x="1901" y="30"/>
                    </a:cubicBezTo>
                    <a:cubicBezTo>
                      <a:pt x="1723" y="56"/>
                      <a:pt x="1508" y="119"/>
                      <a:pt x="1288" y="187"/>
                    </a:cubicBezTo>
                    <a:cubicBezTo>
                      <a:pt x="1047" y="229"/>
                      <a:pt x="827" y="318"/>
                      <a:pt x="634" y="402"/>
                    </a:cubicBezTo>
                    <a:cubicBezTo>
                      <a:pt x="435" y="470"/>
                      <a:pt x="283" y="553"/>
                      <a:pt x="199" y="642"/>
                    </a:cubicBezTo>
                    <a:cubicBezTo>
                      <a:pt x="0" y="841"/>
                      <a:pt x="0" y="1124"/>
                      <a:pt x="42" y="1428"/>
                    </a:cubicBezTo>
                    <a:cubicBezTo>
                      <a:pt x="110" y="1732"/>
                      <a:pt x="220" y="2062"/>
                      <a:pt x="351" y="2344"/>
                    </a:cubicBezTo>
                    <a:cubicBezTo>
                      <a:pt x="461" y="2627"/>
                      <a:pt x="566" y="2847"/>
                      <a:pt x="676" y="3020"/>
                    </a:cubicBezTo>
                    <a:cubicBezTo>
                      <a:pt x="806" y="3172"/>
                      <a:pt x="937" y="3282"/>
                      <a:pt x="1115" y="3329"/>
                    </a:cubicBezTo>
                    <a:lnTo>
                      <a:pt x="1136" y="3350"/>
                    </a:lnTo>
                    <a:lnTo>
                      <a:pt x="1157" y="3329"/>
                    </a:lnTo>
                    <a:cubicBezTo>
                      <a:pt x="1157" y="3329"/>
                      <a:pt x="1199" y="3282"/>
                      <a:pt x="1288" y="3240"/>
                    </a:cubicBezTo>
                    <a:cubicBezTo>
                      <a:pt x="1351" y="3198"/>
                      <a:pt x="1461" y="3151"/>
                      <a:pt x="1529" y="3151"/>
                    </a:cubicBezTo>
                    <a:cubicBezTo>
                      <a:pt x="1639" y="3130"/>
                      <a:pt x="1922" y="3067"/>
                      <a:pt x="2247" y="2957"/>
                    </a:cubicBezTo>
                    <a:cubicBezTo>
                      <a:pt x="2556" y="2847"/>
                      <a:pt x="2859" y="2737"/>
                      <a:pt x="3011" y="2627"/>
                    </a:cubicBezTo>
                    <a:cubicBezTo>
                      <a:pt x="3079" y="2564"/>
                      <a:pt x="3142" y="2517"/>
                      <a:pt x="3163" y="2475"/>
                    </a:cubicBezTo>
                    <a:cubicBezTo>
                      <a:pt x="3210" y="2433"/>
                      <a:pt x="3210" y="2386"/>
                      <a:pt x="3231" y="2344"/>
                    </a:cubicBezTo>
                    <a:cubicBezTo>
                      <a:pt x="3231" y="2255"/>
                      <a:pt x="3184" y="2214"/>
                      <a:pt x="3163" y="2125"/>
                    </a:cubicBezTo>
                    <a:cubicBezTo>
                      <a:pt x="3121" y="1952"/>
                      <a:pt x="3100" y="1580"/>
                      <a:pt x="2901" y="1166"/>
                    </a:cubicBezTo>
                    <a:cubicBezTo>
                      <a:pt x="2817" y="972"/>
                      <a:pt x="2728" y="711"/>
                      <a:pt x="2660" y="470"/>
                    </a:cubicBezTo>
                    <a:cubicBezTo>
                      <a:pt x="2618" y="360"/>
                      <a:pt x="2577" y="250"/>
                      <a:pt x="2508" y="161"/>
                    </a:cubicBezTo>
                    <a:cubicBezTo>
                      <a:pt x="2467" y="77"/>
                      <a:pt x="2399" y="9"/>
                      <a:pt x="2315" y="9"/>
                    </a:cubicBezTo>
                    <a:cubicBezTo>
                      <a:pt x="2289" y="3"/>
                      <a:pt x="2259" y="0"/>
                      <a:pt x="22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6"/>
              <p:cNvSpPr/>
              <p:nvPr/>
            </p:nvSpPr>
            <p:spPr>
              <a:xfrm>
                <a:off x="4663858" y="753793"/>
                <a:ext cx="198614" cy="482747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715" extrusionOk="0">
                    <a:moveTo>
                      <a:pt x="781" y="0"/>
                    </a:moveTo>
                    <a:cubicBezTo>
                      <a:pt x="616" y="0"/>
                      <a:pt x="442" y="112"/>
                      <a:pt x="372" y="316"/>
                    </a:cubicBezTo>
                    <a:cubicBezTo>
                      <a:pt x="283" y="578"/>
                      <a:pt x="372" y="772"/>
                      <a:pt x="283" y="945"/>
                    </a:cubicBezTo>
                    <a:cubicBezTo>
                      <a:pt x="221" y="1123"/>
                      <a:pt x="1" y="1253"/>
                      <a:pt x="1" y="1253"/>
                    </a:cubicBezTo>
                    <a:lnTo>
                      <a:pt x="571" y="2715"/>
                    </a:lnTo>
                    <a:cubicBezTo>
                      <a:pt x="571" y="2715"/>
                      <a:pt x="985" y="2411"/>
                      <a:pt x="1006" y="1929"/>
                    </a:cubicBezTo>
                    <a:cubicBezTo>
                      <a:pt x="1027" y="1688"/>
                      <a:pt x="1006" y="1253"/>
                      <a:pt x="964" y="840"/>
                    </a:cubicBezTo>
                    <a:cubicBezTo>
                      <a:pt x="917" y="400"/>
                      <a:pt x="1116" y="117"/>
                      <a:pt x="917" y="28"/>
                    </a:cubicBezTo>
                    <a:cubicBezTo>
                      <a:pt x="874" y="9"/>
                      <a:pt x="828" y="0"/>
                      <a:pt x="781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6"/>
              <p:cNvSpPr/>
              <p:nvPr/>
            </p:nvSpPr>
            <p:spPr>
              <a:xfrm>
                <a:off x="4663858" y="743835"/>
                <a:ext cx="194880" cy="496439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2792" extrusionOk="0">
                    <a:moveTo>
                      <a:pt x="765" y="0"/>
                    </a:moveTo>
                    <a:cubicBezTo>
                      <a:pt x="592" y="0"/>
                      <a:pt x="393" y="131"/>
                      <a:pt x="310" y="346"/>
                    </a:cubicBezTo>
                    <a:cubicBezTo>
                      <a:pt x="262" y="477"/>
                      <a:pt x="283" y="608"/>
                      <a:pt x="283" y="718"/>
                    </a:cubicBezTo>
                    <a:cubicBezTo>
                      <a:pt x="283" y="828"/>
                      <a:pt x="283" y="917"/>
                      <a:pt x="241" y="980"/>
                    </a:cubicBezTo>
                    <a:cubicBezTo>
                      <a:pt x="200" y="1090"/>
                      <a:pt x="69" y="1200"/>
                      <a:pt x="1" y="1241"/>
                    </a:cubicBezTo>
                    <a:cubicBezTo>
                      <a:pt x="1" y="1289"/>
                      <a:pt x="22" y="1309"/>
                      <a:pt x="69" y="1351"/>
                    </a:cubicBezTo>
                    <a:lnTo>
                      <a:pt x="69" y="1330"/>
                    </a:lnTo>
                    <a:cubicBezTo>
                      <a:pt x="111" y="1309"/>
                      <a:pt x="262" y="1200"/>
                      <a:pt x="351" y="1027"/>
                    </a:cubicBezTo>
                    <a:cubicBezTo>
                      <a:pt x="393" y="938"/>
                      <a:pt x="393" y="828"/>
                      <a:pt x="393" y="718"/>
                    </a:cubicBezTo>
                    <a:cubicBezTo>
                      <a:pt x="393" y="608"/>
                      <a:pt x="393" y="503"/>
                      <a:pt x="414" y="393"/>
                    </a:cubicBezTo>
                    <a:cubicBezTo>
                      <a:pt x="484" y="205"/>
                      <a:pt x="634" y="109"/>
                      <a:pt x="778" y="109"/>
                    </a:cubicBezTo>
                    <a:cubicBezTo>
                      <a:pt x="819" y="109"/>
                      <a:pt x="858" y="116"/>
                      <a:pt x="896" y="131"/>
                    </a:cubicBezTo>
                    <a:cubicBezTo>
                      <a:pt x="917" y="152"/>
                      <a:pt x="938" y="173"/>
                      <a:pt x="938" y="194"/>
                    </a:cubicBezTo>
                    <a:cubicBezTo>
                      <a:pt x="964" y="241"/>
                      <a:pt x="964" y="283"/>
                      <a:pt x="938" y="346"/>
                    </a:cubicBezTo>
                    <a:cubicBezTo>
                      <a:pt x="938" y="477"/>
                      <a:pt x="896" y="676"/>
                      <a:pt x="917" y="896"/>
                    </a:cubicBezTo>
                    <a:cubicBezTo>
                      <a:pt x="938" y="1330"/>
                      <a:pt x="964" y="1744"/>
                      <a:pt x="964" y="1985"/>
                    </a:cubicBezTo>
                    <a:cubicBezTo>
                      <a:pt x="938" y="2357"/>
                      <a:pt x="676" y="2598"/>
                      <a:pt x="592" y="2661"/>
                    </a:cubicBezTo>
                    <a:lnTo>
                      <a:pt x="592" y="2703"/>
                    </a:lnTo>
                    <a:cubicBezTo>
                      <a:pt x="613" y="2750"/>
                      <a:pt x="613" y="2771"/>
                      <a:pt x="634" y="2792"/>
                    </a:cubicBezTo>
                    <a:cubicBezTo>
                      <a:pt x="744" y="2703"/>
                      <a:pt x="1048" y="2399"/>
                      <a:pt x="1069" y="1985"/>
                    </a:cubicBezTo>
                    <a:cubicBezTo>
                      <a:pt x="1095" y="1744"/>
                      <a:pt x="1069" y="1309"/>
                      <a:pt x="1027" y="896"/>
                    </a:cubicBezTo>
                    <a:cubicBezTo>
                      <a:pt x="1006" y="676"/>
                      <a:pt x="1048" y="503"/>
                      <a:pt x="1048" y="372"/>
                    </a:cubicBezTo>
                    <a:cubicBezTo>
                      <a:pt x="1069" y="304"/>
                      <a:pt x="1069" y="241"/>
                      <a:pt x="1048" y="173"/>
                    </a:cubicBezTo>
                    <a:cubicBezTo>
                      <a:pt x="1048" y="110"/>
                      <a:pt x="1006" y="63"/>
                      <a:pt x="938" y="42"/>
                    </a:cubicBezTo>
                    <a:cubicBezTo>
                      <a:pt x="875" y="21"/>
                      <a:pt x="833" y="0"/>
                      <a:pt x="76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4497251" y="538466"/>
                <a:ext cx="166786" cy="375885"/>
              </a:xfrm>
              <a:custGeom>
                <a:avLst/>
                <a:gdLst/>
                <a:ahLst/>
                <a:cxnLst/>
                <a:rect l="l" t="t" r="r" b="b"/>
                <a:pathLst>
                  <a:path w="938" h="2114" extrusionOk="0">
                    <a:moveTo>
                      <a:pt x="384" y="1"/>
                    </a:moveTo>
                    <a:cubicBezTo>
                      <a:pt x="324" y="1"/>
                      <a:pt x="260" y="12"/>
                      <a:pt x="199" y="19"/>
                    </a:cubicBezTo>
                    <a:cubicBezTo>
                      <a:pt x="0" y="61"/>
                      <a:pt x="68" y="1003"/>
                      <a:pt x="152" y="1396"/>
                    </a:cubicBezTo>
                    <a:cubicBezTo>
                      <a:pt x="241" y="1810"/>
                      <a:pt x="304" y="2114"/>
                      <a:pt x="304" y="2114"/>
                    </a:cubicBezTo>
                    <a:lnTo>
                      <a:pt x="938" y="1852"/>
                    </a:lnTo>
                    <a:cubicBezTo>
                      <a:pt x="938" y="1852"/>
                      <a:pt x="723" y="694"/>
                      <a:pt x="655" y="323"/>
                    </a:cubicBezTo>
                    <a:cubicBezTo>
                      <a:pt x="626" y="54"/>
                      <a:pt x="514" y="1"/>
                      <a:pt x="38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4497251" y="530643"/>
                <a:ext cx="178877" cy="349214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964" extrusionOk="0">
                    <a:moveTo>
                      <a:pt x="372" y="0"/>
                    </a:moveTo>
                    <a:cubicBezTo>
                      <a:pt x="304" y="0"/>
                      <a:pt x="241" y="0"/>
                      <a:pt x="173" y="21"/>
                    </a:cubicBezTo>
                    <a:cubicBezTo>
                      <a:pt x="131" y="21"/>
                      <a:pt x="110" y="63"/>
                      <a:pt x="89" y="105"/>
                    </a:cubicBezTo>
                    <a:cubicBezTo>
                      <a:pt x="68" y="131"/>
                      <a:pt x="42" y="173"/>
                      <a:pt x="42" y="236"/>
                    </a:cubicBezTo>
                    <a:cubicBezTo>
                      <a:pt x="21" y="346"/>
                      <a:pt x="0" y="477"/>
                      <a:pt x="0" y="628"/>
                    </a:cubicBezTo>
                    <a:cubicBezTo>
                      <a:pt x="21" y="916"/>
                      <a:pt x="42" y="1262"/>
                      <a:pt x="89" y="1461"/>
                    </a:cubicBezTo>
                    <a:cubicBezTo>
                      <a:pt x="131" y="1634"/>
                      <a:pt x="173" y="1765"/>
                      <a:pt x="199" y="1896"/>
                    </a:cubicBezTo>
                    <a:cubicBezTo>
                      <a:pt x="220" y="1875"/>
                      <a:pt x="262" y="1875"/>
                      <a:pt x="304" y="1854"/>
                    </a:cubicBezTo>
                    <a:cubicBezTo>
                      <a:pt x="283" y="1765"/>
                      <a:pt x="241" y="1613"/>
                      <a:pt x="220" y="1440"/>
                    </a:cubicBezTo>
                    <a:cubicBezTo>
                      <a:pt x="173" y="1241"/>
                      <a:pt x="131" y="916"/>
                      <a:pt x="131" y="628"/>
                    </a:cubicBezTo>
                    <a:cubicBezTo>
                      <a:pt x="131" y="477"/>
                      <a:pt x="131" y="346"/>
                      <a:pt x="152" y="262"/>
                    </a:cubicBezTo>
                    <a:cubicBezTo>
                      <a:pt x="152" y="215"/>
                      <a:pt x="173" y="173"/>
                      <a:pt x="173" y="152"/>
                    </a:cubicBezTo>
                    <a:lnTo>
                      <a:pt x="199" y="131"/>
                    </a:lnTo>
                    <a:cubicBezTo>
                      <a:pt x="252" y="118"/>
                      <a:pt x="300" y="111"/>
                      <a:pt x="344" y="111"/>
                    </a:cubicBezTo>
                    <a:cubicBezTo>
                      <a:pt x="388" y="111"/>
                      <a:pt x="427" y="118"/>
                      <a:pt x="461" y="131"/>
                    </a:cubicBezTo>
                    <a:cubicBezTo>
                      <a:pt x="503" y="131"/>
                      <a:pt x="524" y="152"/>
                      <a:pt x="545" y="194"/>
                    </a:cubicBezTo>
                    <a:cubicBezTo>
                      <a:pt x="566" y="215"/>
                      <a:pt x="592" y="283"/>
                      <a:pt x="613" y="367"/>
                    </a:cubicBezTo>
                    <a:cubicBezTo>
                      <a:pt x="655" y="738"/>
                      <a:pt x="828" y="1655"/>
                      <a:pt x="875" y="1833"/>
                    </a:cubicBezTo>
                    <a:cubicBezTo>
                      <a:pt x="896" y="1854"/>
                      <a:pt x="938" y="1896"/>
                      <a:pt x="959" y="1964"/>
                    </a:cubicBezTo>
                    <a:lnTo>
                      <a:pt x="1006" y="1938"/>
                    </a:lnTo>
                    <a:lnTo>
                      <a:pt x="1006" y="1896"/>
                    </a:lnTo>
                    <a:cubicBezTo>
                      <a:pt x="1006" y="1896"/>
                      <a:pt x="765" y="738"/>
                      <a:pt x="723" y="367"/>
                    </a:cubicBezTo>
                    <a:cubicBezTo>
                      <a:pt x="697" y="262"/>
                      <a:pt x="676" y="173"/>
                      <a:pt x="655" y="131"/>
                    </a:cubicBezTo>
                    <a:cubicBezTo>
                      <a:pt x="613" y="63"/>
                      <a:pt x="545" y="42"/>
                      <a:pt x="503" y="21"/>
                    </a:cubicBezTo>
                    <a:cubicBezTo>
                      <a:pt x="461" y="0"/>
                      <a:pt x="414" y="0"/>
                      <a:pt x="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4396611" y="502549"/>
                <a:ext cx="197547" cy="438829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468" extrusionOk="0">
                    <a:moveTo>
                      <a:pt x="450" y="0"/>
                    </a:moveTo>
                    <a:cubicBezTo>
                      <a:pt x="146" y="0"/>
                      <a:pt x="42" y="343"/>
                      <a:pt x="22" y="765"/>
                    </a:cubicBezTo>
                    <a:cubicBezTo>
                      <a:pt x="1" y="1205"/>
                      <a:pt x="111" y="1750"/>
                      <a:pt x="194" y="2075"/>
                    </a:cubicBezTo>
                    <a:cubicBezTo>
                      <a:pt x="283" y="2405"/>
                      <a:pt x="393" y="2467"/>
                      <a:pt x="393" y="2467"/>
                    </a:cubicBezTo>
                    <a:lnTo>
                      <a:pt x="1111" y="2143"/>
                    </a:lnTo>
                    <a:cubicBezTo>
                      <a:pt x="1111" y="2143"/>
                      <a:pt x="896" y="1441"/>
                      <a:pt x="828" y="786"/>
                    </a:cubicBezTo>
                    <a:cubicBezTo>
                      <a:pt x="786" y="132"/>
                      <a:pt x="786" y="27"/>
                      <a:pt x="477" y="1"/>
                    </a:cubicBezTo>
                    <a:cubicBezTo>
                      <a:pt x="468" y="0"/>
                      <a:pt x="459" y="0"/>
                      <a:pt x="450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4388254" y="491525"/>
                <a:ext cx="205904" cy="411624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2315" extrusionOk="0">
                    <a:moveTo>
                      <a:pt x="482" y="0"/>
                    </a:moveTo>
                    <a:cubicBezTo>
                      <a:pt x="330" y="21"/>
                      <a:pt x="199" y="110"/>
                      <a:pt x="131" y="241"/>
                    </a:cubicBezTo>
                    <a:cubicBezTo>
                      <a:pt x="69" y="393"/>
                      <a:pt x="27" y="613"/>
                      <a:pt x="27" y="827"/>
                    </a:cubicBezTo>
                    <a:cubicBezTo>
                      <a:pt x="0" y="1267"/>
                      <a:pt x="110" y="1812"/>
                      <a:pt x="199" y="2158"/>
                    </a:cubicBezTo>
                    <a:cubicBezTo>
                      <a:pt x="199" y="2205"/>
                      <a:pt x="220" y="2268"/>
                      <a:pt x="241" y="2315"/>
                    </a:cubicBezTo>
                    <a:cubicBezTo>
                      <a:pt x="262" y="2289"/>
                      <a:pt x="309" y="2289"/>
                      <a:pt x="351" y="2268"/>
                    </a:cubicBezTo>
                    <a:cubicBezTo>
                      <a:pt x="330" y="2226"/>
                      <a:pt x="309" y="2184"/>
                      <a:pt x="309" y="2116"/>
                    </a:cubicBezTo>
                    <a:cubicBezTo>
                      <a:pt x="220" y="1791"/>
                      <a:pt x="110" y="1241"/>
                      <a:pt x="131" y="827"/>
                    </a:cubicBezTo>
                    <a:cubicBezTo>
                      <a:pt x="131" y="613"/>
                      <a:pt x="178" y="414"/>
                      <a:pt x="241" y="304"/>
                    </a:cubicBezTo>
                    <a:cubicBezTo>
                      <a:pt x="301" y="189"/>
                      <a:pt x="356" y="127"/>
                      <a:pt x="471" y="127"/>
                    </a:cubicBezTo>
                    <a:cubicBezTo>
                      <a:pt x="487" y="127"/>
                      <a:pt x="505" y="128"/>
                      <a:pt x="524" y="131"/>
                    </a:cubicBezTo>
                    <a:cubicBezTo>
                      <a:pt x="592" y="131"/>
                      <a:pt x="634" y="131"/>
                      <a:pt x="681" y="152"/>
                    </a:cubicBezTo>
                    <a:cubicBezTo>
                      <a:pt x="702" y="173"/>
                      <a:pt x="723" y="194"/>
                      <a:pt x="744" y="241"/>
                    </a:cubicBezTo>
                    <a:cubicBezTo>
                      <a:pt x="786" y="325"/>
                      <a:pt x="786" y="524"/>
                      <a:pt x="833" y="848"/>
                    </a:cubicBezTo>
                    <a:cubicBezTo>
                      <a:pt x="875" y="1330"/>
                      <a:pt x="985" y="1812"/>
                      <a:pt x="1048" y="2053"/>
                    </a:cubicBezTo>
                    <a:cubicBezTo>
                      <a:pt x="1095" y="2027"/>
                      <a:pt x="1137" y="2027"/>
                      <a:pt x="1158" y="2027"/>
                    </a:cubicBezTo>
                    <a:cubicBezTo>
                      <a:pt x="1095" y="1765"/>
                      <a:pt x="985" y="1288"/>
                      <a:pt x="943" y="848"/>
                    </a:cubicBezTo>
                    <a:cubicBezTo>
                      <a:pt x="896" y="524"/>
                      <a:pt x="896" y="325"/>
                      <a:pt x="854" y="194"/>
                    </a:cubicBezTo>
                    <a:cubicBezTo>
                      <a:pt x="833" y="131"/>
                      <a:pt x="786" y="89"/>
                      <a:pt x="723" y="63"/>
                    </a:cubicBezTo>
                    <a:cubicBezTo>
                      <a:pt x="681" y="21"/>
                      <a:pt x="613" y="21"/>
                      <a:pt x="524" y="21"/>
                    </a:cubicBezTo>
                    <a:cubicBezTo>
                      <a:pt x="503" y="21"/>
                      <a:pt x="503" y="0"/>
                      <a:pt x="4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4310907" y="581496"/>
                <a:ext cx="179055" cy="38317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2155" extrusionOk="0">
                    <a:moveTo>
                      <a:pt x="470" y="1"/>
                    </a:moveTo>
                    <a:cubicBezTo>
                      <a:pt x="412" y="1"/>
                      <a:pt x="347" y="32"/>
                      <a:pt x="284" y="107"/>
                    </a:cubicBezTo>
                    <a:cubicBezTo>
                      <a:pt x="111" y="280"/>
                      <a:pt x="1" y="452"/>
                      <a:pt x="69" y="1065"/>
                    </a:cubicBezTo>
                    <a:cubicBezTo>
                      <a:pt x="153" y="1678"/>
                      <a:pt x="284" y="2154"/>
                      <a:pt x="284" y="2154"/>
                    </a:cubicBezTo>
                    <a:lnTo>
                      <a:pt x="1006" y="1872"/>
                    </a:lnTo>
                    <a:cubicBezTo>
                      <a:pt x="1006" y="1872"/>
                      <a:pt x="917" y="1631"/>
                      <a:pt x="807" y="1259"/>
                    </a:cubicBezTo>
                    <a:cubicBezTo>
                      <a:pt x="697" y="892"/>
                      <a:pt x="723" y="301"/>
                      <a:pt x="655" y="149"/>
                    </a:cubicBezTo>
                    <a:cubicBezTo>
                      <a:pt x="619" y="61"/>
                      <a:pt x="551" y="1"/>
                      <a:pt x="470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4307173" y="572428"/>
                <a:ext cx="182789" cy="37268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2096" extrusionOk="0">
                    <a:moveTo>
                      <a:pt x="483" y="1"/>
                    </a:moveTo>
                    <a:cubicBezTo>
                      <a:pt x="415" y="1"/>
                      <a:pt x="326" y="48"/>
                      <a:pt x="263" y="111"/>
                    </a:cubicBezTo>
                    <a:cubicBezTo>
                      <a:pt x="174" y="200"/>
                      <a:pt x="90" y="310"/>
                      <a:pt x="43" y="462"/>
                    </a:cubicBezTo>
                    <a:cubicBezTo>
                      <a:pt x="22" y="592"/>
                      <a:pt x="1" y="812"/>
                      <a:pt x="43" y="1116"/>
                    </a:cubicBezTo>
                    <a:cubicBezTo>
                      <a:pt x="90" y="1551"/>
                      <a:pt x="174" y="1923"/>
                      <a:pt x="221" y="2095"/>
                    </a:cubicBezTo>
                    <a:cubicBezTo>
                      <a:pt x="263" y="2074"/>
                      <a:pt x="284" y="2054"/>
                      <a:pt x="326" y="2033"/>
                    </a:cubicBezTo>
                    <a:cubicBezTo>
                      <a:pt x="284" y="1860"/>
                      <a:pt x="195" y="1530"/>
                      <a:pt x="153" y="1095"/>
                    </a:cubicBezTo>
                    <a:cubicBezTo>
                      <a:pt x="111" y="786"/>
                      <a:pt x="132" y="613"/>
                      <a:pt x="174" y="482"/>
                    </a:cubicBezTo>
                    <a:cubicBezTo>
                      <a:pt x="195" y="352"/>
                      <a:pt x="263" y="289"/>
                      <a:pt x="326" y="200"/>
                    </a:cubicBezTo>
                    <a:cubicBezTo>
                      <a:pt x="394" y="131"/>
                      <a:pt x="450" y="103"/>
                      <a:pt x="491" y="103"/>
                    </a:cubicBezTo>
                    <a:cubicBezTo>
                      <a:pt x="504" y="103"/>
                      <a:pt x="515" y="106"/>
                      <a:pt x="525" y="111"/>
                    </a:cubicBezTo>
                    <a:cubicBezTo>
                      <a:pt x="566" y="111"/>
                      <a:pt x="614" y="158"/>
                      <a:pt x="634" y="221"/>
                    </a:cubicBezTo>
                    <a:cubicBezTo>
                      <a:pt x="634" y="242"/>
                      <a:pt x="655" y="310"/>
                      <a:pt x="655" y="393"/>
                    </a:cubicBezTo>
                    <a:cubicBezTo>
                      <a:pt x="655" y="482"/>
                      <a:pt x="676" y="571"/>
                      <a:pt x="676" y="681"/>
                    </a:cubicBezTo>
                    <a:cubicBezTo>
                      <a:pt x="697" y="896"/>
                      <a:pt x="718" y="1137"/>
                      <a:pt x="786" y="1336"/>
                    </a:cubicBezTo>
                    <a:cubicBezTo>
                      <a:pt x="849" y="1530"/>
                      <a:pt x="896" y="1682"/>
                      <a:pt x="917" y="1771"/>
                    </a:cubicBezTo>
                    <a:cubicBezTo>
                      <a:pt x="959" y="1750"/>
                      <a:pt x="980" y="1750"/>
                      <a:pt x="1027" y="1729"/>
                    </a:cubicBezTo>
                    <a:cubicBezTo>
                      <a:pt x="980" y="1619"/>
                      <a:pt x="938" y="1488"/>
                      <a:pt x="896" y="1289"/>
                    </a:cubicBezTo>
                    <a:cubicBezTo>
                      <a:pt x="828" y="1116"/>
                      <a:pt x="807" y="875"/>
                      <a:pt x="786" y="681"/>
                    </a:cubicBezTo>
                    <a:cubicBezTo>
                      <a:pt x="786" y="571"/>
                      <a:pt x="786" y="462"/>
                      <a:pt x="765" y="393"/>
                    </a:cubicBezTo>
                    <a:cubicBezTo>
                      <a:pt x="765" y="310"/>
                      <a:pt x="744" y="242"/>
                      <a:pt x="744" y="179"/>
                    </a:cubicBezTo>
                    <a:cubicBezTo>
                      <a:pt x="697" y="90"/>
                      <a:pt x="634" y="27"/>
                      <a:pt x="54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4190886" y="685692"/>
                <a:ext cx="197547" cy="39171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203" extrusionOk="0">
                    <a:moveTo>
                      <a:pt x="413" y="0"/>
                    </a:moveTo>
                    <a:cubicBezTo>
                      <a:pt x="266" y="0"/>
                      <a:pt x="106" y="101"/>
                      <a:pt x="63" y="411"/>
                    </a:cubicBezTo>
                    <a:cubicBezTo>
                      <a:pt x="0" y="914"/>
                      <a:pt x="372" y="2202"/>
                      <a:pt x="372" y="2202"/>
                    </a:cubicBezTo>
                    <a:cubicBezTo>
                      <a:pt x="372" y="2202"/>
                      <a:pt x="1006" y="1720"/>
                      <a:pt x="1069" y="1568"/>
                    </a:cubicBezTo>
                    <a:cubicBezTo>
                      <a:pt x="1110" y="1417"/>
                      <a:pt x="1027" y="1375"/>
                      <a:pt x="896" y="1134"/>
                    </a:cubicBezTo>
                    <a:cubicBezTo>
                      <a:pt x="765" y="893"/>
                      <a:pt x="786" y="238"/>
                      <a:pt x="634" y="86"/>
                    </a:cubicBezTo>
                    <a:cubicBezTo>
                      <a:pt x="585" y="37"/>
                      <a:pt x="501" y="0"/>
                      <a:pt x="41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4187152" y="673957"/>
                <a:ext cx="197547" cy="41927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358" extrusionOk="0">
                    <a:moveTo>
                      <a:pt x="435" y="0"/>
                    </a:moveTo>
                    <a:cubicBezTo>
                      <a:pt x="393" y="0"/>
                      <a:pt x="372" y="0"/>
                      <a:pt x="325" y="21"/>
                    </a:cubicBezTo>
                    <a:cubicBezTo>
                      <a:pt x="194" y="63"/>
                      <a:pt x="63" y="194"/>
                      <a:pt x="42" y="456"/>
                    </a:cubicBezTo>
                    <a:cubicBezTo>
                      <a:pt x="0" y="739"/>
                      <a:pt x="84" y="1179"/>
                      <a:pt x="173" y="1572"/>
                    </a:cubicBezTo>
                    <a:cubicBezTo>
                      <a:pt x="262" y="1964"/>
                      <a:pt x="346" y="2268"/>
                      <a:pt x="346" y="2268"/>
                    </a:cubicBezTo>
                    <a:lnTo>
                      <a:pt x="372" y="2357"/>
                    </a:lnTo>
                    <a:lnTo>
                      <a:pt x="435" y="2310"/>
                    </a:lnTo>
                    <a:cubicBezTo>
                      <a:pt x="435" y="2247"/>
                      <a:pt x="414" y="2179"/>
                      <a:pt x="435" y="2137"/>
                    </a:cubicBezTo>
                    <a:cubicBezTo>
                      <a:pt x="393" y="2048"/>
                      <a:pt x="346" y="1833"/>
                      <a:pt x="283" y="1551"/>
                    </a:cubicBezTo>
                    <a:cubicBezTo>
                      <a:pt x="194" y="1158"/>
                      <a:pt x="131" y="718"/>
                      <a:pt x="152" y="477"/>
                    </a:cubicBezTo>
                    <a:cubicBezTo>
                      <a:pt x="173" y="241"/>
                      <a:pt x="262" y="152"/>
                      <a:pt x="372" y="131"/>
                    </a:cubicBezTo>
                    <a:cubicBezTo>
                      <a:pt x="387" y="128"/>
                      <a:pt x="404" y="126"/>
                      <a:pt x="420" y="126"/>
                    </a:cubicBezTo>
                    <a:cubicBezTo>
                      <a:pt x="494" y="126"/>
                      <a:pt x="574" y="160"/>
                      <a:pt x="608" y="194"/>
                    </a:cubicBezTo>
                    <a:cubicBezTo>
                      <a:pt x="634" y="215"/>
                      <a:pt x="655" y="283"/>
                      <a:pt x="676" y="372"/>
                    </a:cubicBezTo>
                    <a:cubicBezTo>
                      <a:pt x="697" y="435"/>
                      <a:pt x="718" y="545"/>
                      <a:pt x="718" y="655"/>
                    </a:cubicBezTo>
                    <a:cubicBezTo>
                      <a:pt x="765" y="870"/>
                      <a:pt x="786" y="1090"/>
                      <a:pt x="870" y="1242"/>
                    </a:cubicBezTo>
                    <a:cubicBezTo>
                      <a:pt x="917" y="1331"/>
                      <a:pt x="980" y="1420"/>
                      <a:pt x="1001" y="1462"/>
                    </a:cubicBezTo>
                    <a:cubicBezTo>
                      <a:pt x="1027" y="1441"/>
                      <a:pt x="1069" y="1420"/>
                      <a:pt x="1110" y="1394"/>
                    </a:cubicBezTo>
                    <a:cubicBezTo>
                      <a:pt x="1069" y="1352"/>
                      <a:pt x="1027" y="1289"/>
                      <a:pt x="959" y="1179"/>
                    </a:cubicBezTo>
                    <a:cubicBezTo>
                      <a:pt x="917" y="1069"/>
                      <a:pt x="870" y="849"/>
                      <a:pt x="849" y="634"/>
                    </a:cubicBezTo>
                    <a:cubicBezTo>
                      <a:pt x="828" y="524"/>
                      <a:pt x="807" y="435"/>
                      <a:pt x="786" y="325"/>
                    </a:cubicBezTo>
                    <a:cubicBezTo>
                      <a:pt x="765" y="241"/>
                      <a:pt x="739" y="173"/>
                      <a:pt x="697" y="131"/>
                    </a:cubicBezTo>
                    <a:cubicBezTo>
                      <a:pt x="634" y="42"/>
                      <a:pt x="524" y="0"/>
                      <a:pt x="4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4350025" y="1266949"/>
                <a:ext cx="942571" cy="1091205"/>
              </a:xfrm>
              <a:custGeom>
                <a:avLst/>
                <a:gdLst/>
                <a:ahLst/>
                <a:cxnLst/>
                <a:rect l="l" t="t" r="r" b="b"/>
                <a:pathLst>
                  <a:path w="5301" h="6137" extrusionOk="0">
                    <a:moveTo>
                      <a:pt x="2338" y="0"/>
                    </a:moveTo>
                    <a:cubicBezTo>
                      <a:pt x="1787" y="0"/>
                      <a:pt x="720" y="365"/>
                      <a:pt x="393" y="635"/>
                    </a:cubicBezTo>
                    <a:cubicBezTo>
                      <a:pt x="1" y="939"/>
                      <a:pt x="242" y="2578"/>
                      <a:pt x="1593" y="4343"/>
                    </a:cubicBezTo>
                    <a:cubicBezTo>
                      <a:pt x="2864" y="5963"/>
                      <a:pt x="3578" y="6136"/>
                      <a:pt x="4126" y="6136"/>
                    </a:cubicBezTo>
                    <a:cubicBezTo>
                      <a:pt x="4169" y="6136"/>
                      <a:pt x="4212" y="6135"/>
                      <a:pt x="4253" y="6134"/>
                    </a:cubicBezTo>
                    <a:cubicBezTo>
                      <a:pt x="4845" y="6092"/>
                      <a:pt x="5300" y="4018"/>
                      <a:pt x="5300" y="4018"/>
                    </a:cubicBezTo>
                    <a:cubicBezTo>
                      <a:pt x="5300" y="4018"/>
                      <a:pt x="4122" y="3384"/>
                      <a:pt x="3598" y="2248"/>
                    </a:cubicBezTo>
                    <a:cubicBezTo>
                      <a:pt x="3075" y="1117"/>
                      <a:pt x="2944" y="242"/>
                      <a:pt x="2598" y="49"/>
                    </a:cubicBezTo>
                    <a:cubicBezTo>
                      <a:pt x="2539" y="15"/>
                      <a:pt x="2449" y="0"/>
                      <a:pt x="23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4377052" y="1257347"/>
                <a:ext cx="927635" cy="1109874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6242" extrusionOk="0">
                    <a:moveTo>
                      <a:pt x="2226" y="110"/>
                    </a:moveTo>
                    <a:cubicBezTo>
                      <a:pt x="2316" y="110"/>
                      <a:pt x="2383" y="120"/>
                      <a:pt x="2420" y="144"/>
                    </a:cubicBezTo>
                    <a:cubicBezTo>
                      <a:pt x="2551" y="233"/>
                      <a:pt x="2682" y="495"/>
                      <a:pt x="2839" y="862"/>
                    </a:cubicBezTo>
                    <a:cubicBezTo>
                      <a:pt x="2970" y="1255"/>
                      <a:pt x="3143" y="1757"/>
                      <a:pt x="3405" y="2328"/>
                    </a:cubicBezTo>
                    <a:cubicBezTo>
                      <a:pt x="3928" y="3459"/>
                      <a:pt x="5018" y="4051"/>
                      <a:pt x="5086" y="4093"/>
                    </a:cubicBezTo>
                    <a:cubicBezTo>
                      <a:pt x="5086" y="4135"/>
                      <a:pt x="4976" y="4596"/>
                      <a:pt x="4803" y="5099"/>
                    </a:cubicBezTo>
                    <a:cubicBezTo>
                      <a:pt x="4693" y="5360"/>
                      <a:pt x="4583" y="5601"/>
                      <a:pt x="4473" y="5795"/>
                    </a:cubicBezTo>
                    <a:cubicBezTo>
                      <a:pt x="4342" y="5994"/>
                      <a:pt x="4211" y="6125"/>
                      <a:pt x="4101" y="6125"/>
                    </a:cubicBezTo>
                    <a:cubicBezTo>
                      <a:pt x="4037" y="6130"/>
                      <a:pt x="3971" y="6133"/>
                      <a:pt x="3904" y="6133"/>
                    </a:cubicBezTo>
                    <a:cubicBezTo>
                      <a:pt x="3674" y="6133"/>
                      <a:pt x="3420" y="6091"/>
                      <a:pt x="3101" y="5905"/>
                    </a:cubicBezTo>
                    <a:cubicBezTo>
                      <a:pt x="2682" y="5685"/>
                      <a:pt x="2184" y="5229"/>
                      <a:pt x="1483" y="4355"/>
                    </a:cubicBezTo>
                    <a:cubicBezTo>
                      <a:pt x="807" y="3480"/>
                      <a:pt x="414" y="2632"/>
                      <a:pt x="241" y="1977"/>
                    </a:cubicBezTo>
                    <a:cubicBezTo>
                      <a:pt x="152" y="1647"/>
                      <a:pt x="132" y="1365"/>
                      <a:pt x="132" y="1150"/>
                    </a:cubicBezTo>
                    <a:cubicBezTo>
                      <a:pt x="152" y="930"/>
                      <a:pt x="194" y="778"/>
                      <a:pt x="283" y="731"/>
                    </a:cubicBezTo>
                    <a:cubicBezTo>
                      <a:pt x="456" y="579"/>
                      <a:pt x="917" y="385"/>
                      <a:pt x="1373" y="254"/>
                    </a:cubicBezTo>
                    <a:cubicBezTo>
                      <a:pt x="1593" y="186"/>
                      <a:pt x="1834" y="144"/>
                      <a:pt x="2006" y="123"/>
                    </a:cubicBezTo>
                    <a:cubicBezTo>
                      <a:pt x="2089" y="115"/>
                      <a:pt x="2163" y="110"/>
                      <a:pt x="2226" y="110"/>
                    </a:cubicBezTo>
                    <a:close/>
                    <a:moveTo>
                      <a:pt x="2206" y="1"/>
                    </a:moveTo>
                    <a:cubicBezTo>
                      <a:pt x="2146" y="1"/>
                      <a:pt x="2079" y="6"/>
                      <a:pt x="2006" y="14"/>
                    </a:cubicBezTo>
                    <a:cubicBezTo>
                      <a:pt x="1813" y="34"/>
                      <a:pt x="1572" y="76"/>
                      <a:pt x="1331" y="144"/>
                    </a:cubicBezTo>
                    <a:cubicBezTo>
                      <a:pt x="875" y="275"/>
                      <a:pt x="414" y="469"/>
                      <a:pt x="194" y="647"/>
                    </a:cubicBezTo>
                    <a:cubicBezTo>
                      <a:pt x="90" y="731"/>
                      <a:pt x="22" y="909"/>
                      <a:pt x="22" y="1150"/>
                    </a:cubicBezTo>
                    <a:cubicBezTo>
                      <a:pt x="1" y="1365"/>
                      <a:pt x="42" y="1674"/>
                      <a:pt x="132" y="1998"/>
                    </a:cubicBezTo>
                    <a:cubicBezTo>
                      <a:pt x="304" y="2674"/>
                      <a:pt x="718" y="3548"/>
                      <a:pt x="1399" y="4423"/>
                    </a:cubicBezTo>
                    <a:cubicBezTo>
                      <a:pt x="2095" y="5292"/>
                      <a:pt x="2619" y="5774"/>
                      <a:pt x="3054" y="6015"/>
                    </a:cubicBezTo>
                    <a:cubicBezTo>
                      <a:pt x="3385" y="6196"/>
                      <a:pt x="3650" y="6241"/>
                      <a:pt x="3891" y="6241"/>
                    </a:cubicBezTo>
                    <a:cubicBezTo>
                      <a:pt x="3970" y="6241"/>
                      <a:pt x="4047" y="6236"/>
                      <a:pt x="4122" y="6230"/>
                    </a:cubicBezTo>
                    <a:cubicBezTo>
                      <a:pt x="4300" y="6230"/>
                      <a:pt x="4431" y="6057"/>
                      <a:pt x="4562" y="5863"/>
                    </a:cubicBezTo>
                    <a:cubicBezTo>
                      <a:pt x="4693" y="5664"/>
                      <a:pt x="4803" y="5402"/>
                      <a:pt x="4908" y="5120"/>
                    </a:cubicBezTo>
                    <a:cubicBezTo>
                      <a:pt x="5086" y="4596"/>
                      <a:pt x="5217" y="4093"/>
                      <a:pt x="5217" y="4093"/>
                    </a:cubicBezTo>
                    <a:lnTo>
                      <a:pt x="5217" y="4051"/>
                    </a:lnTo>
                    <a:lnTo>
                      <a:pt x="5169" y="4030"/>
                    </a:lnTo>
                    <a:cubicBezTo>
                      <a:pt x="5169" y="4030"/>
                      <a:pt x="4017" y="3397"/>
                      <a:pt x="3515" y="2281"/>
                    </a:cubicBezTo>
                    <a:cubicBezTo>
                      <a:pt x="3253" y="1716"/>
                      <a:pt x="3075" y="1213"/>
                      <a:pt x="2944" y="841"/>
                    </a:cubicBezTo>
                    <a:cubicBezTo>
                      <a:pt x="2792" y="448"/>
                      <a:pt x="2682" y="165"/>
                      <a:pt x="2467" y="55"/>
                    </a:cubicBezTo>
                    <a:cubicBezTo>
                      <a:pt x="2397" y="16"/>
                      <a:pt x="2311" y="1"/>
                      <a:pt x="22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3859451" y="2984758"/>
                <a:ext cx="1499294" cy="832139"/>
              </a:xfrm>
              <a:custGeom>
                <a:avLst/>
                <a:gdLst/>
                <a:ahLst/>
                <a:cxnLst/>
                <a:rect l="l" t="t" r="r" b="b"/>
                <a:pathLst>
                  <a:path w="8432" h="4680" extrusionOk="0">
                    <a:moveTo>
                      <a:pt x="1386" y="0"/>
                    </a:moveTo>
                    <a:cubicBezTo>
                      <a:pt x="542" y="0"/>
                      <a:pt x="0" y="1032"/>
                      <a:pt x="225" y="1841"/>
                    </a:cubicBezTo>
                    <a:cubicBezTo>
                      <a:pt x="466" y="2694"/>
                      <a:pt x="2168" y="2909"/>
                      <a:pt x="3456" y="3349"/>
                    </a:cubicBezTo>
                    <a:cubicBezTo>
                      <a:pt x="4745" y="3784"/>
                      <a:pt x="6729" y="4679"/>
                      <a:pt x="6729" y="4679"/>
                    </a:cubicBezTo>
                    <a:cubicBezTo>
                      <a:pt x="6729" y="4679"/>
                      <a:pt x="8190" y="4176"/>
                      <a:pt x="8300" y="3323"/>
                    </a:cubicBezTo>
                    <a:cubicBezTo>
                      <a:pt x="8431" y="2474"/>
                      <a:pt x="7908" y="1820"/>
                      <a:pt x="7908" y="1820"/>
                    </a:cubicBezTo>
                    <a:lnTo>
                      <a:pt x="5509" y="641"/>
                    </a:lnTo>
                    <a:cubicBezTo>
                      <a:pt x="5509" y="641"/>
                      <a:pt x="2451" y="118"/>
                      <a:pt x="1513" y="8"/>
                    </a:cubicBezTo>
                    <a:cubicBezTo>
                      <a:pt x="1470" y="3"/>
                      <a:pt x="1428" y="0"/>
                      <a:pt x="1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3868697" y="2973912"/>
                <a:ext cx="1497516" cy="850275"/>
              </a:xfrm>
              <a:custGeom>
                <a:avLst/>
                <a:gdLst/>
                <a:ahLst/>
                <a:cxnLst/>
                <a:rect l="l" t="t" r="r" b="b"/>
                <a:pathLst>
                  <a:path w="8422" h="4782" extrusionOk="0">
                    <a:moveTo>
                      <a:pt x="1315" y="125"/>
                    </a:moveTo>
                    <a:cubicBezTo>
                      <a:pt x="1363" y="125"/>
                      <a:pt x="1412" y="129"/>
                      <a:pt x="1461" y="137"/>
                    </a:cubicBezTo>
                    <a:cubicBezTo>
                      <a:pt x="2378" y="242"/>
                      <a:pt x="5436" y="765"/>
                      <a:pt x="5436" y="765"/>
                    </a:cubicBezTo>
                    <a:lnTo>
                      <a:pt x="7814" y="1923"/>
                    </a:lnTo>
                    <a:cubicBezTo>
                      <a:pt x="7835" y="1923"/>
                      <a:pt x="8316" y="2556"/>
                      <a:pt x="8206" y="3384"/>
                    </a:cubicBezTo>
                    <a:cubicBezTo>
                      <a:pt x="8138" y="3776"/>
                      <a:pt x="7767" y="4106"/>
                      <a:pt x="7400" y="4326"/>
                    </a:cubicBezTo>
                    <a:cubicBezTo>
                      <a:pt x="7028" y="4541"/>
                      <a:pt x="6698" y="4651"/>
                      <a:pt x="6677" y="4672"/>
                    </a:cubicBezTo>
                    <a:cubicBezTo>
                      <a:pt x="6656" y="4651"/>
                      <a:pt x="4713" y="3776"/>
                      <a:pt x="3425" y="3342"/>
                    </a:cubicBezTo>
                    <a:cubicBezTo>
                      <a:pt x="2771" y="3122"/>
                      <a:pt x="2032" y="2970"/>
                      <a:pt x="1419" y="2755"/>
                    </a:cubicBezTo>
                    <a:cubicBezTo>
                      <a:pt x="1116" y="2645"/>
                      <a:pt x="854" y="2535"/>
                      <a:pt x="634" y="2383"/>
                    </a:cubicBezTo>
                    <a:cubicBezTo>
                      <a:pt x="435" y="2253"/>
                      <a:pt x="283" y="2074"/>
                      <a:pt x="241" y="1881"/>
                    </a:cubicBezTo>
                    <a:cubicBezTo>
                      <a:pt x="110" y="1467"/>
                      <a:pt x="199" y="1006"/>
                      <a:pt x="435" y="661"/>
                    </a:cubicBezTo>
                    <a:cubicBezTo>
                      <a:pt x="630" y="350"/>
                      <a:pt x="944" y="125"/>
                      <a:pt x="1315" y="125"/>
                    </a:cubicBezTo>
                    <a:close/>
                    <a:moveTo>
                      <a:pt x="1372" y="0"/>
                    </a:moveTo>
                    <a:cubicBezTo>
                      <a:pt x="942" y="0"/>
                      <a:pt x="573" y="250"/>
                      <a:pt x="351" y="592"/>
                    </a:cubicBezTo>
                    <a:cubicBezTo>
                      <a:pt x="89" y="964"/>
                      <a:pt x="0" y="1467"/>
                      <a:pt x="131" y="1902"/>
                    </a:cubicBezTo>
                    <a:cubicBezTo>
                      <a:pt x="199" y="2143"/>
                      <a:pt x="351" y="2315"/>
                      <a:pt x="566" y="2467"/>
                    </a:cubicBezTo>
                    <a:cubicBezTo>
                      <a:pt x="786" y="2624"/>
                      <a:pt x="1069" y="2755"/>
                      <a:pt x="1378" y="2860"/>
                    </a:cubicBezTo>
                    <a:cubicBezTo>
                      <a:pt x="2006" y="3080"/>
                      <a:pt x="2750" y="3232"/>
                      <a:pt x="3383" y="3452"/>
                    </a:cubicBezTo>
                    <a:cubicBezTo>
                      <a:pt x="4672" y="3886"/>
                      <a:pt x="6656" y="4782"/>
                      <a:pt x="6656" y="4782"/>
                    </a:cubicBezTo>
                    <a:lnTo>
                      <a:pt x="6698" y="4782"/>
                    </a:lnTo>
                    <a:cubicBezTo>
                      <a:pt x="6698" y="4782"/>
                      <a:pt x="7070" y="4651"/>
                      <a:pt x="7463" y="4431"/>
                    </a:cubicBezTo>
                    <a:cubicBezTo>
                      <a:pt x="7835" y="4195"/>
                      <a:pt x="8248" y="3866"/>
                      <a:pt x="8316" y="3410"/>
                    </a:cubicBezTo>
                    <a:cubicBezTo>
                      <a:pt x="8421" y="2514"/>
                      <a:pt x="7897" y="1839"/>
                      <a:pt x="7897" y="1839"/>
                    </a:cubicBezTo>
                    <a:lnTo>
                      <a:pt x="5478" y="661"/>
                    </a:lnTo>
                    <a:cubicBezTo>
                      <a:pt x="5478" y="661"/>
                      <a:pt x="2399" y="137"/>
                      <a:pt x="1482" y="6"/>
                    </a:cubicBezTo>
                    <a:cubicBezTo>
                      <a:pt x="1445" y="2"/>
                      <a:pt x="1408" y="0"/>
                      <a:pt x="1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4513076" y="3389806"/>
                <a:ext cx="1559749" cy="82680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4650" extrusionOk="0">
                    <a:moveTo>
                      <a:pt x="5570" y="0"/>
                    </a:moveTo>
                    <a:cubicBezTo>
                      <a:pt x="5123" y="0"/>
                      <a:pt x="4755" y="86"/>
                      <a:pt x="4755" y="86"/>
                    </a:cubicBezTo>
                    <a:cubicBezTo>
                      <a:pt x="4755" y="86"/>
                      <a:pt x="1351" y="1176"/>
                      <a:pt x="676" y="1547"/>
                    </a:cubicBezTo>
                    <a:cubicBezTo>
                      <a:pt x="0" y="1898"/>
                      <a:pt x="194" y="3972"/>
                      <a:pt x="697" y="4344"/>
                    </a:cubicBezTo>
                    <a:cubicBezTo>
                      <a:pt x="1052" y="4588"/>
                      <a:pt x="1636" y="4650"/>
                      <a:pt x="2132" y="4650"/>
                    </a:cubicBezTo>
                    <a:cubicBezTo>
                      <a:pt x="2338" y="4650"/>
                      <a:pt x="2528" y="4639"/>
                      <a:pt x="2681" y="4627"/>
                    </a:cubicBezTo>
                    <a:cubicBezTo>
                      <a:pt x="3205" y="4580"/>
                      <a:pt x="6892" y="4276"/>
                      <a:pt x="7835" y="3380"/>
                    </a:cubicBezTo>
                    <a:cubicBezTo>
                      <a:pt x="8772" y="2511"/>
                      <a:pt x="8683" y="1726"/>
                      <a:pt x="8594" y="1223"/>
                    </a:cubicBezTo>
                    <a:cubicBezTo>
                      <a:pt x="8489" y="720"/>
                      <a:pt x="6939" y="285"/>
                      <a:pt x="6264" y="86"/>
                    </a:cubicBezTo>
                    <a:cubicBezTo>
                      <a:pt x="6037" y="22"/>
                      <a:pt x="5793" y="0"/>
                      <a:pt x="5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4543837" y="3379671"/>
                <a:ext cx="1536456" cy="846542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4761" extrusionOk="0">
                    <a:moveTo>
                      <a:pt x="5407" y="111"/>
                    </a:moveTo>
                    <a:cubicBezTo>
                      <a:pt x="5632" y="111"/>
                      <a:pt x="5871" y="129"/>
                      <a:pt x="6091" y="185"/>
                    </a:cubicBezTo>
                    <a:cubicBezTo>
                      <a:pt x="6415" y="295"/>
                      <a:pt x="6960" y="447"/>
                      <a:pt x="7442" y="646"/>
                    </a:cubicBezTo>
                    <a:cubicBezTo>
                      <a:pt x="7683" y="735"/>
                      <a:pt x="7897" y="840"/>
                      <a:pt x="8075" y="950"/>
                    </a:cubicBezTo>
                    <a:cubicBezTo>
                      <a:pt x="8227" y="1081"/>
                      <a:pt x="8337" y="1191"/>
                      <a:pt x="8358" y="1280"/>
                    </a:cubicBezTo>
                    <a:cubicBezTo>
                      <a:pt x="8468" y="1783"/>
                      <a:pt x="8552" y="2521"/>
                      <a:pt x="7614" y="3416"/>
                    </a:cubicBezTo>
                    <a:cubicBezTo>
                      <a:pt x="7400" y="3615"/>
                      <a:pt x="7007" y="3809"/>
                      <a:pt x="6525" y="3961"/>
                    </a:cubicBezTo>
                    <a:cubicBezTo>
                      <a:pt x="6022" y="4113"/>
                      <a:pt x="5478" y="4223"/>
                      <a:pt x="4933" y="4333"/>
                    </a:cubicBezTo>
                    <a:cubicBezTo>
                      <a:pt x="3818" y="4532"/>
                      <a:pt x="2770" y="4616"/>
                      <a:pt x="2508" y="4616"/>
                    </a:cubicBezTo>
                    <a:cubicBezTo>
                      <a:pt x="2347" y="4630"/>
                      <a:pt x="2144" y="4642"/>
                      <a:pt x="1926" y="4642"/>
                    </a:cubicBezTo>
                    <a:cubicBezTo>
                      <a:pt x="1438" y="4642"/>
                      <a:pt x="878" y="4582"/>
                      <a:pt x="545" y="4354"/>
                    </a:cubicBezTo>
                    <a:cubicBezTo>
                      <a:pt x="461" y="4270"/>
                      <a:pt x="351" y="4092"/>
                      <a:pt x="262" y="3851"/>
                    </a:cubicBezTo>
                    <a:cubicBezTo>
                      <a:pt x="199" y="3589"/>
                      <a:pt x="131" y="3306"/>
                      <a:pt x="131" y="3003"/>
                    </a:cubicBezTo>
                    <a:cubicBezTo>
                      <a:pt x="110" y="2699"/>
                      <a:pt x="131" y="2390"/>
                      <a:pt x="199" y="2149"/>
                    </a:cubicBezTo>
                    <a:cubicBezTo>
                      <a:pt x="262" y="1913"/>
                      <a:pt x="372" y="1735"/>
                      <a:pt x="524" y="1652"/>
                    </a:cubicBezTo>
                    <a:cubicBezTo>
                      <a:pt x="854" y="1474"/>
                      <a:pt x="1875" y="1102"/>
                      <a:pt x="2817" y="777"/>
                    </a:cubicBezTo>
                    <a:cubicBezTo>
                      <a:pt x="3755" y="473"/>
                      <a:pt x="4582" y="211"/>
                      <a:pt x="4603" y="185"/>
                    </a:cubicBezTo>
                    <a:cubicBezTo>
                      <a:pt x="4603" y="185"/>
                      <a:pt x="4802" y="143"/>
                      <a:pt x="5085" y="122"/>
                    </a:cubicBezTo>
                    <a:cubicBezTo>
                      <a:pt x="5186" y="115"/>
                      <a:pt x="5295" y="111"/>
                      <a:pt x="5407" y="111"/>
                    </a:cubicBezTo>
                    <a:close/>
                    <a:moveTo>
                      <a:pt x="5392" y="1"/>
                    </a:moveTo>
                    <a:cubicBezTo>
                      <a:pt x="5282" y="1"/>
                      <a:pt x="5177" y="6"/>
                      <a:pt x="5085" y="12"/>
                    </a:cubicBezTo>
                    <a:cubicBezTo>
                      <a:pt x="4823" y="33"/>
                      <a:pt x="4671" y="81"/>
                      <a:pt x="4624" y="81"/>
                    </a:cubicBezTo>
                    <a:lnTo>
                      <a:pt x="4624" y="54"/>
                    </a:lnTo>
                    <a:lnTo>
                      <a:pt x="4582" y="81"/>
                    </a:lnTo>
                    <a:lnTo>
                      <a:pt x="4561" y="81"/>
                    </a:lnTo>
                    <a:cubicBezTo>
                      <a:pt x="4561" y="81"/>
                      <a:pt x="3708" y="363"/>
                      <a:pt x="2791" y="667"/>
                    </a:cubicBezTo>
                    <a:cubicBezTo>
                      <a:pt x="1854" y="997"/>
                      <a:pt x="827" y="1364"/>
                      <a:pt x="482" y="1542"/>
                    </a:cubicBezTo>
                    <a:cubicBezTo>
                      <a:pt x="283" y="1652"/>
                      <a:pt x="173" y="1866"/>
                      <a:pt x="89" y="2128"/>
                    </a:cubicBezTo>
                    <a:cubicBezTo>
                      <a:pt x="21" y="2390"/>
                      <a:pt x="0" y="2699"/>
                      <a:pt x="21" y="3003"/>
                    </a:cubicBezTo>
                    <a:cubicBezTo>
                      <a:pt x="21" y="3306"/>
                      <a:pt x="89" y="3615"/>
                      <a:pt x="152" y="3877"/>
                    </a:cubicBezTo>
                    <a:cubicBezTo>
                      <a:pt x="241" y="4139"/>
                      <a:pt x="351" y="4333"/>
                      <a:pt x="482" y="4443"/>
                    </a:cubicBezTo>
                    <a:cubicBezTo>
                      <a:pt x="872" y="4709"/>
                      <a:pt x="1475" y="4761"/>
                      <a:pt x="1977" y="4761"/>
                    </a:cubicBezTo>
                    <a:cubicBezTo>
                      <a:pt x="2177" y="4761"/>
                      <a:pt x="2360" y="4753"/>
                      <a:pt x="2508" y="4747"/>
                    </a:cubicBezTo>
                    <a:cubicBezTo>
                      <a:pt x="2791" y="4726"/>
                      <a:pt x="3839" y="4637"/>
                      <a:pt x="4933" y="4443"/>
                    </a:cubicBezTo>
                    <a:cubicBezTo>
                      <a:pt x="5499" y="4333"/>
                      <a:pt x="6064" y="4223"/>
                      <a:pt x="6546" y="4071"/>
                    </a:cubicBezTo>
                    <a:cubicBezTo>
                      <a:pt x="7049" y="3898"/>
                      <a:pt x="7442" y="3720"/>
                      <a:pt x="7703" y="3485"/>
                    </a:cubicBezTo>
                    <a:cubicBezTo>
                      <a:pt x="8641" y="2589"/>
                      <a:pt x="8578" y="1756"/>
                      <a:pt x="8468" y="1259"/>
                    </a:cubicBezTo>
                    <a:cubicBezTo>
                      <a:pt x="8447" y="1102"/>
                      <a:pt x="8316" y="997"/>
                      <a:pt x="8138" y="866"/>
                    </a:cubicBezTo>
                    <a:cubicBezTo>
                      <a:pt x="7965" y="756"/>
                      <a:pt x="7724" y="646"/>
                      <a:pt x="7484" y="536"/>
                    </a:cubicBezTo>
                    <a:cubicBezTo>
                      <a:pt x="7007" y="342"/>
                      <a:pt x="6436" y="185"/>
                      <a:pt x="6111" y="81"/>
                    </a:cubicBezTo>
                    <a:cubicBezTo>
                      <a:pt x="5875" y="21"/>
                      <a:pt x="5620" y="1"/>
                      <a:pt x="53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5292412" y="1740986"/>
                <a:ext cx="543921" cy="693983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903" extrusionOk="0">
                    <a:moveTo>
                      <a:pt x="2357" y="1"/>
                    </a:moveTo>
                    <a:lnTo>
                      <a:pt x="765" y="347"/>
                    </a:lnTo>
                    <a:cubicBezTo>
                      <a:pt x="765" y="347"/>
                      <a:pt x="875" y="980"/>
                      <a:pt x="786" y="1310"/>
                    </a:cubicBezTo>
                    <a:cubicBezTo>
                      <a:pt x="736" y="1504"/>
                      <a:pt x="552" y="1543"/>
                      <a:pt x="412" y="1543"/>
                    </a:cubicBezTo>
                    <a:cubicBezTo>
                      <a:pt x="317" y="1543"/>
                      <a:pt x="241" y="1525"/>
                      <a:pt x="241" y="1525"/>
                    </a:cubicBezTo>
                    <a:cubicBezTo>
                      <a:pt x="241" y="1525"/>
                      <a:pt x="110" y="2248"/>
                      <a:pt x="48" y="2881"/>
                    </a:cubicBezTo>
                    <a:cubicBezTo>
                      <a:pt x="0" y="3510"/>
                      <a:pt x="69" y="3902"/>
                      <a:pt x="69" y="3902"/>
                    </a:cubicBezTo>
                    <a:cubicBezTo>
                      <a:pt x="69" y="3902"/>
                      <a:pt x="1310" y="2661"/>
                      <a:pt x="1943" y="2248"/>
                    </a:cubicBezTo>
                    <a:cubicBezTo>
                      <a:pt x="2577" y="1834"/>
                      <a:pt x="3059" y="1808"/>
                      <a:pt x="3059" y="1808"/>
                    </a:cubicBezTo>
                    <a:cubicBezTo>
                      <a:pt x="3059" y="1808"/>
                      <a:pt x="2708" y="1635"/>
                      <a:pt x="2619" y="1310"/>
                    </a:cubicBezTo>
                    <a:cubicBezTo>
                      <a:pt x="2535" y="959"/>
                      <a:pt x="2357" y="1"/>
                      <a:pt x="2357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>
                <a:off x="5281210" y="1728895"/>
                <a:ext cx="558857" cy="729366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4102" extrusionOk="0">
                    <a:moveTo>
                      <a:pt x="2378" y="132"/>
                    </a:moveTo>
                    <a:cubicBezTo>
                      <a:pt x="2399" y="221"/>
                      <a:pt x="2551" y="1048"/>
                      <a:pt x="2640" y="1378"/>
                    </a:cubicBezTo>
                    <a:cubicBezTo>
                      <a:pt x="2703" y="1640"/>
                      <a:pt x="2860" y="1771"/>
                      <a:pt x="2965" y="1855"/>
                    </a:cubicBezTo>
                    <a:cubicBezTo>
                      <a:pt x="2923" y="1855"/>
                      <a:pt x="2902" y="1855"/>
                      <a:pt x="2792" y="1876"/>
                    </a:cubicBezTo>
                    <a:cubicBezTo>
                      <a:pt x="2572" y="1944"/>
                      <a:pt x="2289" y="2054"/>
                      <a:pt x="1985" y="2248"/>
                    </a:cubicBezTo>
                    <a:cubicBezTo>
                      <a:pt x="1655" y="2468"/>
                      <a:pt x="1179" y="2881"/>
                      <a:pt x="786" y="3253"/>
                    </a:cubicBezTo>
                    <a:lnTo>
                      <a:pt x="194" y="3840"/>
                    </a:lnTo>
                    <a:cubicBezTo>
                      <a:pt x="173" y="3777"/>
                      <a:pt x="111" y="3494"/>
                      <a:pt x="173" y="2949"/>
                    </a:cubicBezTo>
                    <a:cubicBezTo>
                      <a:pt x="215" y="2358"/>
                      <a:pt x="346" y="1703"/>
                      <a:pt x="346" y="1661"/>
                    </a:cubicBezTo>
                    <a:cubicBezTo>
                      <a:pt x="378" y="1661"/>
                      <a:pt x="407" y="1670"/>
                      <a:pt x="455" y="1670"/>
                    </a:cubicBezTo>
                    <a:cubicBezTo>
                      <a:pt x="480" y="1670"/>
                      <a:pt x="509" y="1668"/>
                      <a:pt x="545" y="1661"/>
                    </a:cubicBezTo>
                    <a:cubicBezTo>
                      <a:pt x="608" y="1661"/>
                      <a:pt x="697" y="1640"/>
                      <a:pt x="765" y="1593"/>
                    </a:cubicBezTo>
                    <a:cubicBezTo>
                      <a:pt x="828" y="1551"/>
                      <a:pt x="870" y="1483"/>
                      <a:pt x="917" y="1378"/>
                    </a:cubicBezTo>
                    <a:cubicBezTo>
                      <a:pt x="959" y="1200"/>
                      <a:pt x="938" y="959"/>
                      <a:pt x="917" y="766"/>
                    </a:cubicBezTo>
                    <a:cubicBezTo>
                      <a:pt x="917" y="593"/>
                      <a:pt x="896" y="504"/>
                      <a:pt x="896" y="462"/>
                    </a:cubicBezTo>
                    <a:lnTo>
                      <a:pt x="2378" y="132"/>
                    </a:lnTo>
                    <a:close/>
                    <a:moveTo>
                      <a:pt x="2488" y="1"/>
                    </a:moveTo>
                    <a:lnTo>
                      <a:pt x="765" y="373"/>
                    </a:lnTo>
                    <a:lnTo>
                      <a:pt x="765" y="415"/>
                    </a:lnTo>
                    <a:cubicBezTo>
                      <a:pt x="765" y="415"/>
                      <a:pt x="786" y="567"/>
                      <a:pt x="807" y="766"/>
                    </a:cubicBezTo>
                    <a:cubicBezTo>
                      <a:pt x="828" y="959"/>
                      <a:pt x="828" y="1200"/>
                      <a:pt x="807" y="1352"/>
                    </a:cubicBezTo>
                    <a:cubicBezTo>
                      <a:pt x="786" y="1420"/>
                      <a:pt x="739" y="1462"/>
                      <a:pt x="697" y="1509"/>
                    </a:cubicBezTo>
                    <a:cubicBezTo>
                      <a:pt x="655" y="1530"/>
                      <a:pt x="587" y="1551"/>
                      <a:pt x="545" y="1551"/>
                    </a:cubicBezTo>
                    <a:cubicBezTo>
                      <a:pt x="502" y="1558"/>
                      <a:pt x="460" y="1560"/>
                      <a:pt x="425" y="1560"/>
                    </a:cubicBezTo>
                    <a:cubicBezTo>
                      <a:pt x="353" y="1560"/>
                      <a:pt x="304" y="1551"/>
                      <a:pt x="304" y="1551"/>
                    </a:cubicBezTo>
                    <a:lnTo>
                      <a:pt x="262" y="1530"/>
                    </a:lnTo>
                    <a:lnTo>
                      <a:pt x="242" y="1593"/>
                    </a:lnTo>
                    <a:cubicBezTo>
                      <a:pt x="242" y="1593"/>
                      <a:pt x="111" y="2316"/>
                      <a:pt x="63" y="2949"/>
                    </a:cubicBezTo>
                    <a:cubicBezTo>
                      <a:pt x="1" y="3578"/>
                      <a:pt x="84" y="3997"/>
                      <a:pt x="84" y="3997"/>
                    </a:cubicBezTo>
                    <a:lnTo>
                      <a:pt x="84" y="4101"/>
                    </a:lnTo>
                    <a:lnTo>
                      <a:pt x="173" y="4018"/>
                    </a:lnTo>
                    <a:cubicBezTo>
                      <a:pt x="173" y="4018"/>
                      <a:pt x="477" y="3709"/>
                      <a:pt x="870" y="3342"/>
                    </a:cubicBezTo>
                    <a:cubicBezTo>
                      <a:pt x="1263" y="2970"/>
                      <a:pt x="1724" y="2557"/>
                      <a:pt x="2048" y="2358"/>
                    </a:cubicBezTo>
                    <a:cubicBezTo>
                      <a:pt x="2357" y="2138"/>
                      <a:pt x="2619" y="2054"/>
                      <a:pt x="2813" y="1986"/>
                    </a:cubicBezTo>
                    <a:cubicBezTo>
                      <a:pt x="3012" y="1944"/>
                      <a:pt x="3122" y="1944"/>
                      <a:pt x="3122" y="1944"/>
                    </a:cubicBezTo>
                    <a:lnTo>
                      <a:pt x="3143" y="1834"/>
                    </a:lnTo>
                    <a:cubicBezTo>
                      <a:pt x="3143" y="1834"/>
                      <a:pt x="2813" y="1661"/>
                      <a:pt x="2750" y="1352"/>
                    </a:cubicBezTo>
                    <a:cubicBezTo>
                      <a:pt x="2661" y="1027"/>
                      <a:pt x="2488" y="69"/>
                      <a:pt x="2488" y="69"/>
                    </a:cubicBezTo>
                    <a:lnTo>
                      <a:pt x="24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>
                <a:off x="5021432" y="2027792"/>
                <a:ext cx="1089620" cy="1734157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9753" extrusionOk="0">
                    <a:moveTo>
                      <a:pt x="4426" y="1"/>
                    </a:moveTo>
                    <a:cubicBezTo>
                      <a:pt x="4426" y="1"/>
                      <a:pt x="4211" y="43"/>
                      <a:pt x="3881" y="221"/>
                    </a:cubicBezTo>
                    <a:cubicBezTo>
                      <a:pt x="3556" y="415"/>
                      <a:pt x="2881" y="876"/>
                      <a:pt x="2310" y="1352"/>
                    </a:cubicBezTo>
                    <a:cubicBezTo>
                      <a:pt x="1744" y="1834"/>
                      <a:pt x="1284" y="2750"/>
                      <a:pt x="1200" y="3164"/>
                    </a:cubicBezTo>
                    <a:cubicBezTo>
                      <a:pt x="1111" y="3578"/>
                      <a:pt x="1153" y="4672"/>
                      <a:pt x="828" y="5631"/>
                    </a:cubicBezTo>
                    <a:cubicBezTo>
                      <a:pt x="477" y="6610"/>
                      <a:pt x="1" y="7443"/>
                      <a:pt x="1" y="7443"/>
                    </a:cubicBezTo>
                    <a:cubicBezTo>
                      <a:pt x="1" y="7443"/>
                      <a:pt x="414" y="7746"/>
                      <a:pt x="849" y="7877"/>
                    </a:cubicBezTo>
                    <a:cubicBezTo>
                      <a:pt x="1263" y="7987"/>
                      <a:pt x="2593" y="8338"/>
                      <a:pt x="3860" y="8553"/>
                    </a:cubicBezTo>
                    <a:cubicBezTo>
                      <a:pt x="5127" y="8773"/>
                      <a:pt x="5761" y="9752"/>
                      <a:pt x="5761" y="9752"/>
                    </a:cubicBezTo>
                    <a:cubicBezTo>
                      <a:pt x="5761" y="9752"/>
                      <a:pt x="5892" y="9621"/>
                      <a:pt x="5892" y="9207"/>
                    </a:cubicBezTo>
                    <a:cubicBezTo>
                      <a:pt x="5892" y="8794"/>
                      <a:pt x="5803" y="8029"/>
                      <a:pt x="5499" y="7134"/>
                    </a:cubicBezTo>
                    <a:cubicBezTo>
                      <a:pt x="5190" y="6264"/>
                      <a:pt x="5017" y="5783"/>
                      <a:pt x="5017" y="5327"/>
                    </a:cubicBezTo>
                    <a:cubicBezTo>
                      <a:pt x="4997" y="4887"/>
                      <a:pt x="5279" y="4122"/>
                      <a:pt x="5693" y="3426"/>
                    </a:cubicBezTo>
                    <a:cubicBezTo>
                      <a:pt x="6107" y="2750"/>
                      <a:pt x="6128" y="1483"/>
                      <a:pt x="5934" y="1200"/>
                    </a:cubicBezTo>
                    <a:cubicBezTo>
                      <a:pt x="5714" y="938"/>
                      <a:pt x="5410" y="876"/>
                      <a:pt x="5080" y="567"/>
                    </a:cubicBezTo>
                    <a:cubicBezTo>
                      <a:pt x="4756" y="263"/>
                      <a:pt x="4426" y="1"/>
                      <a:pt x="44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>
                <a:off x="5005607" y="2015701"/>
                <a:ext cx="1101711" cy="1762072"/>
              </a:xfrm>
              <a:custGeom>
                <a:avLst/>
                <a:gdLst/>
                <a:ahLst/>
                <a:cxnLst/>
                <a:rect l="l" t="t" r="r" b="b"/>
                <a:pathLst>
                  <a:path w="6196" h="9910" extrusionOk="0">
                    <a:moveTo>
                      <a:pt x="4494" y="132"/>
                    </a:moveTo>
                    <a:cubicBezTo>
                      <a:pt x="4515" y="158"/>
                      <a:pt x="4824" y="394"/>
                      <a:pt x="5127" y="682"/>
                    </a:cubicBezTo>
                    <a:cubicBezTo>
                      <a:pt x="5300" y="834"/>
                      <a:pt x="5457" y="917"/>
                      <a:pt x="5609" y="1006"/>
                    </a:cubicBezTo>
                    <a:cubicBezTo>
                      <a:pt x="5740" y="1095"/>
                      <a:pt x="5871" y="1179"/>
                      <a:pt x="5981" y="1310"/>
                    </a:cubicBezTo>
                    <a:cubicBezTo>
                      <a:pt x="6002" y="1357"/>
                      <a:pt x="6044" y="1488"/>
                      <a:pt x="6065" y="1640"/>
                    </a:cubicBezTo>
                    <a:cubicBezTo>
                      <a:pt x="6086" y="1813"/>
                      <a:pt x="6086" y="2012"/>
                      <a:pt x="6065" y="2227"/>
                    </a:cubicBezTo>
                    <a:cubicBezTo>
                      <a:pt x="6044" y="2666"/>
                      <a:pt x="5934" y="3143"/>
                      <a:pt x="5740" y="3473"/>
                    </a:cubicBezTo>
                    <a:cubicBezTo>
                      <a:pt x="5326" y="4169"/>
                      <a:pt x="5038" y="4934"/>
                      <a:pt x="5038" y="5395"/>
                    </a:cubicBezTo>
                    <a:cubicBezTo>
                      <a:pt x="5038" y="5851"/>
                      <a:pt x="5237" y="6332"/>
                      <a:pt x="5520" y="7228"/>
                    </a:cubicBezTo>
                    <a:cubicBezTo>
                      <a:pt x="5824" y="8118"/>
                      <a:pt x="5913" y="8862"/>
                      <a:pt x="5913" y="9275"/>
                    </a:cubicBezTo>
                    <a:cubicBezTo>
                      <a:pt x="5913" y="9474"/>
                      <a:pt x="5892" y="9605"/>
                      <a:pt x="5850" y="9689"/>
                    </a:cubicBezTo>
                    <a:cubicBezTo>
                      <a:pt x="5850" y="9736"/>
                      <a:pt x="5824" y="9715"/>
                      <a:pt x="5824" y="9736"/>
                    </a:cubicBezTo>
                    <a:cubicBezTo>
                      <a:pt x="5761" y="9626"/>
                      <a:pt x="5169" y="8773"/>
                      <a:pt x="3949" y="8558"/>
                    </a:cubicBezTo>
                    <a:cubicBezTo>
                      <a:pt x="2708" y="8338"/>
                      <a:pt x="1373" y="8013"/>
                      <a:pt x="938" y="7882"/>
                    </a:cubicBezTo>
                    <a:cubicBezTo>
                      <a:pt x="545" y="7772"/>
                      <a:pt x="194" y="7511"/>
                      <a:pt x="152" y="7490"/>
                    </a:cubicBezTo>
                    <a:cubicBezTo>
                      <a:pt x="173" y="7443"/>
                      <a:pt x="634" y="6657"/>
                      <a:pt x="959" y="5720"/>
                    </a:cubicBezTo>
                    <a:cubicBezTo>
                      <a:pt x="1137" y="5238"/>
                      <a:pt x="1200" y="4714"/>
                      <a:pt x="1242" y="4258"/>
                    </a:cubicBezTo>
                    <a:cubicBezTo>
                      <a:pt x="1289" y="3824"/>
                      <a:pt x="1310" y="3431"/>
                      <a:pt x="1331" y="3232"/>
                    </a:cubicBezTo>
                    <a:cubicBezTo>
                      <a:pt x="1373" y="3038"/>
                      <a:pt x="1503" y="2708"/>
                      <a:pt x="1703" y="2384"/>
                    </a:cubicBezTo>
                    <a:cubicBezTo>
                      <a:pt x="1896" y="2033"/>
                      <a:pt x="2158" y="1703"/>
                      <a:pt x="2420" y="1467"/>
                    </a:cubicBezTo>
                    <a:cubicBezTo>
                      <a:pt x="2991" y="985"/>
                      <a:pt x="3687" y="525"/>
                      <a:pt x="4017" y="352"/>
                    </a:cubicBezTo>
                    <a:cubicBezTo>
                      <a:pt x="4321" y="158"/>
                      <a:pt x="4473" y="132"/>
                      <a:pt x="4494" y="132"/>
                    </a:cubicBezTo>
                    <a:close/>
                    <a:moveTo>
                      <a:pt x="4515" y="1"/>
                    </a:moveTo>
                    <a:lnTo>
                      <a:pt x="4494" y="27"/>
                    </a:lnTo>
                    <a:cubicBezTo>
                      <a:pt x="4494" y="27"/>
                      <a:pt x="4279" y="48"/>
                      <a:pt x="3949" y="242"/>
                    </a:cubicBezTo>
                    <a:cubicBezTo>
                      <a:pt x="3624" y="441"/>
                      <a:pt x="2923" y="896"/>
                      <a:pt x="2357" y="1378"/>
                    </a:cubicBezTo>
                    <a:cubicBezTo>
                      <a:pt x="2074" y="1619"/>
                      <a:pt x="1812" y="1965"/>
                      <a:pt x="1613" y="2316"/>
                    </a:cubicBezTo>
                    <a:cubicBezTo>
                      <a:pt x="1420" y="2666"/>
                      <a:pt x="1268" y="2991"/>
                      <a:pt x="1221" y="3211"/>
                    </a:cubicBezTo>
                    <a:cubicBezTo>
                      <a:pt x="1179" y="3431"/>
                      <a:pt x="1179" y="3798"/>
                      <a:pt x="1137" y="4258"/>
                    </a:cubicBezTo>
                    <a:cubicBezTo>
                      <a:pt x="1090" y="4693"/>
                      <a:pt x="1027" y="5217"/>
                      <a:pt x="849" y="5678"/>
                    </a:cubicBezTo>
                    <a:cubicBezTo>
                      <a:pt x="503" y="6636"/>
                      <a:pt x="21" y="7490"/>
                      <a:pt x="21" y="7490"/>
                    </a:cubicBezTo>
                    <a:lnTo>
                      <a:pt x="1" y="7532"/>
                    </a:lnTo>
                    <a:lnTo>
                      <a:pt x="42" y="7573"/>
                    </a:lnTo>
                    <a:cubicBezTo>
                      <a:pt x="42" y="7573"/>
                      <a:pt x="456" y="7882"/>
                      <a:pt x="917" y="7987"/>
                    </a:cubicBezTo>
                    <a:cubicBezTo>
                      <a:pt x="1352" y="8118"/>
                      <a:pt x="2682" y="8448"/>
                      <a:pt x="3928" y="8668"/>
                    </a:cubicBezTo>
                    <a:cubicBezTo>
                      <a:pt x="5169" y="8883"/>
                      <a:pt x="5782" y="9867"/>
                      <a:pt x="5782" y="9867"/>
                    </a:cubicBezTo>
                    <a:lnTo>
                      <a:pt x="5824" y="9909"/>
                    </a:lnTo>
                    <a:lnTo>
                      <a:pt x="5871" y="9867"/>
                    </a:lnTo>
                    <a:cubicBezTo>
                      <a:pt x="5871" y="9867"/>
                      <a:pt x="5913" y="9820"/>
                      <a:pt x="5955" y="9736"/>
                    </a:cubicBezTo>
                    <a:cubicBezTo>
                      <a:pt x="6002" y="9626"/>
                      <a:pt x="6023" y="9495"/>
                      <a:pt x="6023" y="9275"/>
                    </a:cubicBezTo>
                    <a:cubicBezTo>
                      <a:pt x="6023" y="8841"/>
                      <a:pt x="5934" y="8076"/>
                      <a:pt x="5630" y="7202"/>
                    </a:cubicBezTo>
                    <a:cubicBezTo>
                      <a:pt x="5347" y="6311"/>
                      <a:pt x="5169" y="5830"/>
                      <a:pt x="5148" y="5395"/>
                    </a:cubicBezTo>
                    <a:cubicBezTo>
                      <a:pt x="5148" y="4976"/>
                      <a:pt x="5410" y="4217"/>
                      <a:pt x="5824" y="3536"/>
                    </a:cubicBezTo>
                    <a:cubicBezTo>
                      <a:pt x="6044" y="3169"/>
                      <a:pt x="6154" y="2687"/>
                      <a:pt x="6175" y="2227"/>
                    </a:cubicBezTo>
                    <a:cubicBezTo>
                      <a:pt x="6196" y="2012"/>
                      <a:pt x="6196" y="1813"/>
                      <a:pt x="6175" y="1640"/>
                    </a:cubicBezTo>
                    <a:cubicBezTo>
                      <a:pt x="6154" y="1467"/>
                      <a:pt x="6133" y="1336"/>
                      <a:pt x="6065" y="1247"/>
                    </a:cubicBezTo>
                    <a:cubicBezTo>
                      <a:pt x="5955" y="1095"/>
                      <a:pt x="5803" y="1006"/>
                      <a:pt x="5672" y="917"/>
                    </a:cubicBezTo>
                    <a:cubicBezTo>
                      <a:pt x="5520" y="834"/>
                      <a:pt x="5368" y="745"/>
                      <a:pt x="5196" y="593"/>
                    </a:cubicBezTo>
                    <a:cubicBezTo>
                      <a:pt x="4887" y="289"/>
                      <a:pt x="4541" y="27"/>
                      <a:pt x="4541" y="27"/>
                    </a:cubicBezTo>
                    <a:lnTo>
                      <a:pt x="451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4790636" y="1957913"/>
                <a:ext cx="575571" cy="1400767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7878" extrusionOk="0">
                    <a:moveTo>
                      <a:pt x="2662" y="1"/>
                    </a:moveTo>
                    <a:cubicBezTo>
                      <a:pt x="2577" y="1"/>
                      <a:pt x="2523" y="53"/>
                      <a:pt x="2451" y="153"/>
                    </a:cubicBezTo>
                    <a:cubicBezTo>
                      <a:pt x="2346" y="284"/>
                      <a:pt x="1581" y="1352"/>
                      <a:pt x="1403" y="2007"/>
                    </a:cubicBezTo>
                    <a:cubicBezTo>
                      <a:pt x="1230" y="2682"/>
                      <a:pt x="1534" y="2971"/>
                      <a:pt x="1560" y="3468"/>
                    </a:cubicBezTo>
                    <a:cubicBezTo>
                      <a:pt x="1581" y="3950"/>
                      <a:pt x="1340" y="5107"/>
                      <a:pt x="1079" y="5521"/>
                    </a:cubicBezTo>
                    <a:cubicBezTo>
                      <a:pt x="817" y="5935"/>
                      <a:pt x="94" y="6395"/>
                      <a:pt x="52" y="6395"/>
                    </a:cubicBezTo>
                    <a:cubicBezTo>
                      <a:pt x="51" y="6395"/>
                      <a:pt x="51" y="6395"/>
                      <a:pt x="50" y="6395"/>
                    </a:cubicBezTo>
                    <a:cubicBezTo>
                      <a:pt x="1" y="6395"/>
                      <a:pt x="490" y="7268"/>
                      <a:pt x="775" y="7574"/>
                    </a:cubicBezTo>
                    <a:cubicBezTo>
                      <a:pt x="1058" y="7857"/>
                      <a:pt x="1340" y="7878"/>
                      <a:pt x="1340" y="7878"/>
                    </a:cubicBezTo>
                    <a:cubicBezTo>
                      <a:pt x="1340" y="7878"/>
                      <a:pt x="1864" y="6851"/>
                      <a:pt x="2147" y="6265"/>
                    </a:cubicBezTo>
                    <a:cubicBezTo>
                      <a:pt x="2430" y="5652"/>
                      <a:pt x="2498" y="5170"/>
                      <a:pt x="2519" y="4280"/>
                    </a:cubicBezTo>
                    <a:cubicBezTo>
                      <a:pt x="2561" y="3363"/>
                      <a:pt x="3001" y="2772"/>
                      <a:pt x="2974" y="2489"/>
                    </a:cubicBezTo>
                    <a:cubicBezTo>
                      <a:pt x="2953" y="2206"/>
                      <a:pt x="3105" y="745"/>
                      <a:pt x="3236" y="221"/>
                    </a:cubicBezTo>
                    <a:cubicBezTo>
                      <a:pt x="3236" y="221"/>
                      <a:pt x="3021" y="111"/>
                      <a:pt x="2822" y="43"/>
                    </a:cubicBezTo>
                    <a:cubicBezTo>
                      <a:pt x="2756" y="15"/>
                      <a:pt x="2705" y="1"/>
                      <a:pt x="2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4788680" y="1947422"/>
                <a:ext cx="589618" cy="1423349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8005" extrusionOk="0">
                    <a:moveTo>
                      <a:pt x="2693" y="110"/>
                    </a:moveTo>
                    <a:cubicBezTo>
                      <a:pt x="2723" y="110"/>
                      <a:pt x="2759" y="121"/>
                      <a:pt x="2813" y="149"/>
                    </a:cubicBezTo>
                    <a:cubicBezTo>
                      <a:pt x="2985" y="212"/>
                      <a:pt x="3163" y="301"/>
                      <a:pt x="3184" y="322"/>
                    </a:cubicBezTo>
                    <a:cubicBezTo>
                      <a:pt x="3116" y="584"/>
                      <a:pt x="3053" y="1040"/>
                      <a:pt x="3012" y="1500"/>
                    </a:cubicBezTo>
                    <a:cubicBezTo>
                      <a:pt x="2964" y="1956"/>
                      <a:pt x="2923" y="2396"/>
                      <a:pt x="2943" y="2548"/>
                    </a:cubicBezTo>
                    <a:cubicBezTo>
                      <a:pt x="2943" y="2658"/>
                      <a:pt x="2854" y="2899"/>
                      <a:pt x="2723" y="3181"/>
                    </a:cubicBezTo>
                    <a:cubicBezTo>
                      <a:pt x="2619" y="3485"/>
                      <a:pt x="2488" y="3857"/>
                      <a:pt x="2488" y="4339"/>
                    </a:cubicBezTo>
                    <a:cubicBezTo>
                      <a:pt x="2441" y="5229"/>
                      <a:pt x="2399" y="5690"/>
                      <a:pt x="2116" y="6276"/>
                    </a:cubicBezTo>
                    <a:cubicBezTo>
                      <a:pt x="1833" y="6868"/>
                      <a:pt x="1351" y="7827"/>
                      <a:pt x="1310" y="7874"/>
                    </a:cubicBezTo>
                    <a:cubicBezTo>
                      <a:pt x="1310" y="7874"/>
                      <a:pt x="1262" y="7874"/>
                      <a:pt x="1200" y="7847"/>
                    </a:cubicBezTo>
                    <a:cubicBezTo>
                      <a:pt x="1090" y="7806"/>
                      <a:pt x="959" y="7743"/>
                      <a:pt x="828" y="7586"/>
                    </a:cubicBezTo>
                    <a:cubicBezTo>
                      <a:pt x="697" y="7455"/>
                      <a:pt x="498" y="7151"/>
                      <a:pt x="346" y="6889"/>
                    </a:cubicBezTo>
                    <a:cubicBezTo>
                      <a:pt x="262" y="6758"/>
                      <a:pt x="194" y="6648"/>
                      <a:pt x="152" y="6564"/>
                    </a:cubicBezTo>
                    <a:cubicBezTo>
                      <a:pt x="131" y="6517"/>
                      <a:pt x="131" y="6496"/>
                      <a:pt x="131" y="6475"/>
                    </a:cubicBezTo>
                    <a:cubicBezTo>
                      <a:pt x="152" y="6475"/>
                      <a:pt x="194" y="6454"/>
                      <a:pt x="236" y="6434"/>
                    </a:cubicBezTo>
                    <a:cubicBezTo>
                      <a:pt x="304" y="6365"/>
                      <a:pt x="414" y="6303"/>
                      <a:pt x="524" y="6214"/>
                    </a:cubicBezTo>
                    <a:cubicBezTo>
                      <a:pt x="739" y="6041"/>
                      <a:pt x="1001" y="5821"/>
                      <a:pt x="1131" y="5601"/>
                    </a:cubicBezTo>
                    <a:cubicBezTo>
                      <a:pt x="1262" y="5386"/>
                      <a:pt x="1393" y="4993"/>
                      <a:pt x="1482" y="4601"/>
                    </a:cubicBezTo>
                    <a:cubicBezTo>
                      <a:pt x="1571" y="4182"/>
                      <a:pt x="1634" y="3768"/>
                      <a:pt x="1613" y="3527"/>
                    </a:cubicBezTo>
                    <a:cubicBezTo>
                      <a:pt x="1613" y="3265"/>
                      <a:pt x="1524" y="3071"/>
                      <a:pt x="1482" y="2851"/>
                    </a:cubicBezTo>
                    <a:cubicBezTo>
                      <a:pt x="1414" y="2637"/>
                      <a:pt x="1393" y="2417"/>
                      <a:pt x="1482" y="2087"/>
                    </a:cubicBezTo>
                    <a:cubicBezTo>
                      <a:pt x="1545" y="1783"/>
                      <a:pt x="1786" y="1348"/>
                      <a:pt x="2027" y="977"/>
                    </a:cubicBezTo>
                    <a:cubicBezTo>
                      <a:pt x="2247" y="605"/>
                      <a:pt x="2462" y="301"/>
                      <a:pt x="2509" y="233"/>
                    </a:cubicBezTo>
                    <a:cubicBezTo>
                      <a:pt x="2572" y="170"/>
                      <a:pt x="2593" y="123"/>
                      <a:pt x="2640" y="123"/>
                    </a:cubicBezTo>
                    <a:cubicBezTo>
                      <a:pt x="2656" y="115"/>
                      <a:pt x="2673" y="110"/>
                      <a:pt x="2693" y="110"/>
                    </a:cubicBezTo>
                    <a:close/>
                    <a:moveTo>
                      <a:pt x="2700" y="1"/>
                    </a:moveTo>
                    <a:cubicBezTo>
                      <a:pt x="2665" y="1"/>
                      <a:pt x="2631" y="7"/>
                      <a:pt x="2593" y="18"/>
                    </a:cubicBezTo>
                    <a:cubicBezTo>
                      <a:pt x="2530" y="39"/>
                      <a:pt x="2488" y="102"/>
                      <a:pt x="2420" y="170"/>
                    </a:cubicBezTo>
                    <a:cubicBezTo>
                      <a:pt x="2378" y="233"/>
                      <a:pt x="2158" y="542"/>
                      <a:pt x="1917" y="909"/>
                    </a:cubicBezTo>
                    <a:cubicBezTo>
                      <a:pt x="1702" y="1280"/>
                      <a:pt x="1461" y="1720"/>
                      <a:pt x="1372" y="2066"/>
                    </a:cubicBezTo>
                    <a:cubicBezTo>
                      <a:pt x="1262" y="2396"/>
                      <a:pt x="1310" y="2658"/>
                      <a:pt x="1372" y="2872"/>
                    </a:cubicBezTo>
                    <a:cubicBezTo>
                      <a:pt x="1414" y="3092"/>
                      <a:pt x="1503" y="3291"/>
                      <a:pt x="1503" y="3527"/>
                    </a:cubicBezTo>
                    <a:cubicBezTo>
                      <a:pt x="1524" y="3747"/>
                      <a:pt x="1461" y="4161"/>
                      <a:pt x="1372" y="4574"/>
                    </a:cubicBezTo>
                    <a:cubicBezTo>
                      <a:pt x="1283" y="4967"/>
                      <a:pt x="1152" y="5360"/>
                      <a:pt x="1048" y="5559"/>
                    </a:cubicBezTo>
                    <a:cubicBezTo>
                      <a:pt x="917" y="5732"/>
                      <a:pt x="676" y="5952"/>
                      <a:pt x="456" y="6125"/>
                    </a:cubicBezTo>
                    <a:cubicBezTo>
                      <a:pt x="346" y="6214"/>
                      <a:pt x="236" y="6276"/>
                      <a:pt x="173" y="6324"/>
                    </a:cubicBezTo>
                    <a:cubicBezTo>
                      <a:pt x="131" y="6344"/>
                      <a:pt x="105" y="6365"/>
                      <a:pt x="84" y="6386"/>
                    </a:cubicBezTo>
                    <a:lnTo>
                      <a:pt x="42" y="6386"/>
                    </a:lnTo>
                    <a:lnTo>
                      <a:pt x="21" y="6407"/>
                    </a:lnTo>
                    <a:lnTo>
                      <a:pt x="0" y="6407"/>
                    </a:lnTo>
                    <a:lnTo>
                      <a:pt x="0" y="6434"/>
                    </a:lnTo>
                    <a:lnTo>
                      <a:pt x="0" y="6454"/>
                    </a:lnTo>
                    <a:lnTo>
                      <a:pt x="0" y="6496"/>
                    </a:lnTo>
                    <a:cubicBezTo>
                      <a:pt x="21" y="6517"/>
                      <a:pt x="42" y="6564"/>
                      <a:pt x="63" y="6606"/>
                    </a:cubicBezTo>
                    <a:cubicBezTo>
                      <a:pt x="105" y="6695"/>
                      <a:pt x="173" y="6826"/>
                      <a:pt x="236" y="6957"/>
                    </a:cubicBezTo>
                    <a:cubicBezTo>
                      <a:pt x="393" y="7219"/>
                      <a:pt x="587" y="7502"/>
                      <a:pt x="739" y="7675"/>
                    </a:cubicBezTo>
                    <a:cubicBezTo>
                      <a:pt x="891" y="7827"/>
                      <a:pt x="1048" y="7916"/>
                      <a:pt x="1152" y="7957"/>
                    </a:cubicBezTo>
                    <a:cubicBezTo>
                      <a:pt x="1262" y="8005"/>
                      <a:pt x="1351" y="8005"/>
                      <a:pt x="1351" y="8005"/>
                    </a:cubicBezTo>
                    <a:lnTo>
                      <a:pt x="1372" y="8005"/>
                    </a:lnTo>
                    <a:lnTo>
                      <a:pt x="1393" y="7978"/>
                    </a:lnTo>
                    <a:cubicBezTo>
                      <a:pt x="1393" y="7978"/>
                      <a:pt x="1938" y="6931"/>
                      <a:pt x="2226" y="6344"/>
                    </a:cubicBezTo>
                    <a:cubicBezTo>
                      <a:pt x="2509" y="5732"/>
                      <a:pt x="2551" y="5229"/>
                      <a:pt x="2593" y="4339"/>
                    </a:cubicBezTo>
                    <a:cubicBezTo>
                      <a:pt x="2619" y="3878"/>
                      <a:pt x="2723" y="3527"/>
                      <a:pt x="2833" y="3223"/>
                    </a:cubicBezTo>
                    <a:cubicBezTo>
                      <a:pt x="2943" y="2941"/>
                      <a:pt x="3053" y="2721"/>
                      <a:pt x="3053" y="2548"/>
                    </a:cubicBezTo>
                    <a:cubicBezTo>
                      <a:pt x="3032" y="2417"/>
                      <a:pt x="3074" y="1956"/>
                      <a:pt x="3116" y="1500"/>
                    </a:cubicBezTo>
                    <a:cubicBezTo>
                      <a:pt x="3163" y="1040"/>
                      <a:pt x="3247" y="542"/>
                      <a:pt x="3315" y="301"/>
                    </a:cubicBezTo>
                    <a:lnTo>
                      <a:pt x="3315" y="254"/>
                    </a:lnTo>
                    <a:lnTo>
                      <a:pt x="3273" y="233"/>
                    </a:lnTo>
                    <a:cubicBezTo>
                      <a:pt x="3273" y="233"/>
                      <a:pt x="3053" y="123"/>
                      <a:pt x="2854" y="39"/>
                    </a:cubicBezTo>
                    <a:cubicBezTo>
                      <a:pt x="2794" y="12"/>
                      <a:pt x="2746" y="1"/>
                      <a:pt x="27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4919903" y="2842333"/>
                <a:ext cx="1094421" cy="480258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2701" extrusionOk="0">
                    <a:moveTo>
                      <a:pt x="477" y="1"/>
                    </a:moveTo>
                    <a:cubicBezTo>
                      <a:pt x="450" y="1"/>
                      <a:pt x="417" y="23"/>
                      <a:pt x="393" y="112"/>
                    </a:cubicBezTo>
                    <a:cubicBezTo>
                      <a:pt x="352" y="306"/>
                      <a:pt x="393" y="285"/>
                      <a:pt x="242" y="484"/>
                    </a:cubicBezTo>
                    <a:cubicBezTo>
                      <a:pt x="111" y="699"/>
                      <a:pt x="1" y="699"/>
                      <a:pt x="22" y="830"/>
                    </a:cubicBezTo>
                    <a:cubicBezTo>
                      <a:pt x="48" y="940"/>
                      <a:pt x="153" y="1353"/>
                      <a:pt x="2033" y="2207"/>
                    </a:cubicBezTo>
                    <a:cubicBezTo>
                      <a:pt x="2881" y="2595"/>
                      <a:pt x="3793" y="2701"/>
                      <a:pt x="4533" y="2701"/>
                    </a:cubicBezTo>
                    <a:cubicBezTo>
                      <a:pt x="5409" y="2701"/>
                      <a:pt x="6044" y="2553"/>
                      <a:pt x="6044" y="2553"/>
                    </a:cubicBezTo>
                    <a:cubicBezTo>
                      <a:pt x="6044" y="2553"/>
                      <a:pt x="6154" y="2553"/>
                      <a:pt x="6112" y="2422"/>
                    </a:cubicBezTo>
                    <a:cubicBezTo>
                      <a:pt x="6091" y="2317"/>
                      <a:pt x="5981" y="1856"/>
                      <a:pt x="5892" y="1636"/>
                    </a:cubicBezTo>
                    <a:cubicBezTo>
                      <a:pt x="5828" y="1487"/>
                      <a:pt x="5785" y="1428"/>
                      <a:pt x="5709" y="1428"/>
                    </a:cubicBezTo>
                    <a:cubicBezTo>
                      <a:pt x="5686" y="1428"/>
                      <a:pt x="5660" y="1433"/>
                      <a:pt x="5630" y="1442"/>
                    </a:cubicBezTo>
                    <a:cubicBezTo>
                      <a:pt x="5575" y="1451"/>
                      <a:pt x="5337" y="1472"/>
                      <a:pt x="4990" y="1472"/>
                    </a:cubicBezTo>
                    <a:cubicBezTo>
                      <a:pt x="4515" y="1472"/>
                      <a:pt x="3836" y="1433"/>
                      <a:pt x="3143" y="1270"/>
                    </a:cubicBezTo>
                    <a:cubicBezTo>
                      <a:pt x="1944" y="961"/>
                      <a:pt x="896" y="353"/>
                      <a:pt x="524" y="23"/>
                    </a:cubicBezTo>
                    <a:cubicBezTo>
                      <a:pt x="524" y="23"/>
                      <a:pt x="503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6"/>
              <p:cNvSpPr/>
              <p:nvPr/>
            </p:nvSpPr>
            <p:spPr>
              <a:xfrm>
                <a:off x="4912435" y="2830598"/>
                <a:ext cx="1110246" cy="503373"/>
              </a:xfrm>
              <a:custGeom>
                <a:avLst/>
                <a:gdLst/>
                <a:ahLst/>
                <a:cxnLst/>
                <a:rect l="l" t="t" r="r" b="b"/>
                <a:pathLst>
                  <a:path w="6244" h="2831" extrusionOk="0">
                    <a:moveTo>
                      <a:pt x="525" y="131"/>
                    </a:moveTo>
                    <a:cubicBezTo>
                      <a:pt x="917" y="461"/>
                      <a:pt x="1965" y="1095"/>
                      <a:pt x="3164" y="1377"/>
                    </a:cubicBezTo>
                    <a:cubicBezTo>
                      <a:pt x="3777" y="1529"/>
                      <a:pt x="4363" y="1571"/>
                      <a:pt x="4824" y="1597"/>
                    </a:cubicBezTo>
                    <a:cubicBezTo>
                      <a:pt x="5065" y="1597"/>
                      <a:pt x="5259" y="1597"/>
                      <a:pt x="5411" y="1571"/>
                    </a:cubicBezTo>
                    <a:cubicBezTo>
                      <a:pt x="5541" y="1571"/>
                      <a:pt x="5651" y="1571"/>
                      <a:pt x="5693" y="1550"/>
                    </a:cubicBezTo>
                    <a:cubicBezTo>
                      <a:pt x="5709" y="1543"/>
                      <a:pt x="5722" y="1541"/>
                      <a:pt x="5733" y="1541"/>
                    </a:cubicBezTo>
                    <a:cubicBezTo>
                      <a:pt x="5754" y="1541"/>
                      <a:pt x="5768" y="1550"/>
                      <a:pt x="5782" y="1550"/>
                    </a:cubicBezTo>
                    <a:cubicBezTo>
                      <a:pt x="5803" y="1571"/>
                      <a:pt x="5824" y="1639"/>
                      <a:pt x="5871" y="1728"/>
                    </a:cubicBezTo>
                    <a:cubicBezTo>
                      <a:pt x="5955" y="1943"/>
                      <a:pt x="6065" y="2383"/>
                      <a:pt x="6112" y="2514"/>
                    </a:cubicBezTo>
                    <a:cubicBezTo>
                      <a:pt x="6133" y="2556"/>
                      <a:pt x="6112" y="2556"/>
                      <a:pt x="6112" y="2556"/>
                    </a:cubicBezTo>
                    <a:lnTo>
                      <a:pt x="6086" y="2556"/>
                    </a:lnTo>
                    <a:cubicBezTo>
                      <a:pt x="6086" y="2556"/>
                      <a:pt x="5441" y="2706"/>
                      <a:pt x="4556" y="2706"/>
                    </a:cubicBezTo>
                    <a:cubicBezTo>
                      <a:pt x="3823" y="2706"/>
                      <a:pt x="2926" y="2603"/>
                      <a:pt x="2096" y="2226"/>
                    </a:cubicBezTo>
                    <a:cubicBezTo>
                      <a:pt x="1158" y="1791"/>
                      <a:pt x="676" y="1487"/>
                      <a:pt x="415" y="1268"/>
                    </a:cubicBezTo>
                    <a:cubicBezTo>
                      <a:pt x="153" y="1048"/>
                      <a:pt x="132" y="943"/>
                      <a:pt x="132" y="875"/>
                    </a:cubicBezTo>
                    <a:cubicBezTo>
                      <a:pt x="111" y="833"/>
                      <a:pt x="132" y="833"/>
                      <a:pt x="153" y="786"/>
                    </a:cubicBezTo>
                    <a:cubicBezTo>
                      <a:pt x="195" y="765"/>
                      <a:pt x="263" y="702"/>
                      <a:pt x="326" y="592"/>
                    </a:cubicBezTo>
                    <a:cubicBezTo>
                      <a:pt x="483" y="372"/>
                      <a:pt x="435" y="372"/>
                      <a:pt x="483" y="199"/>
                    </a:cubicBezTo>
                    <a:cubicBezTo>
                      <a:pt x="504" y="157"/>
                      <a:pt x="525" y="131"/>
                      <a:pt x="525" y="131"/>
                    </a:cubicBezTo>
                    <a:close/>
                    <a:moveTo>
                      <a:pt x="525" y="0"/>
                    </a:moveTo>
                    <a:cubicBezTo>
                      <a:pt x="483" y="26"/>
                      <a:pt x="456" y="26"/>
                      <a:pt x="435" y="68"/>
                    </a:cubicBezTo>
                    <a:cubicBezTo>
                      <a:pt x="415" y="89"/>
                      <a:pt x="394" y="110"/>
                      <a:pt x="373" y="178"/>
                    </a:cubicBezTo>
                    <a:cubicBezTo>
                      <a:pt x="326" y="351"/>
                      <a:pt x="373" y="309"/>
                      <a:pt x="242" y="524"/>
                    </a:cubicBezTo>
                    <a:cubicBezTo>
                      <a:pt x="174" y="634"/>
                      <a:pt x="111" y="681"/>
                      <a:pt x="64" y="723"/>
                    </a:cubicBezTo>
                    <a:cubicBezTo>
                      <a:pt x="22" y="765"/>
                      <a:pt x="1" y="833"/>
                      <a:pt x="1" y="896"/>
                    </a:cubicBezTo>
                    <a:cubicBezTo>
                      <a:pt x="22" y="964"/>
                      <a:pt x="64" y="1116"/>
                      <a:pt x="326" y="1357"/>
                    </a:cubicBezTo>
                    <a:cubicBezTo>
                      <a:pt x="614" y="1571"/>
                      <a:pt x="1111" y="1901"/>
                      <a:pt x="2027" y="2315"/>
                    </a:cubicBezTo>
                    <a:cubicBezTo>
                      <a:pt x="2902" y="2722"/>
                      <a:pt x="3837" y="2831"/>
                      <a:pt x="4588" y="2831"/>
                    </a:cubicBezTo>
                    <a:cubicBezTo>
                      <a:pt x="5453" y="2831"/>
                      <a:pt x="6075" y="2687"/>
                      <a:pt x="6086" y="2687"/>
                    </a:cubicBezTo>
                    <a:cubicBezTo>
                      <a:pt x="6086" y="2687"/>
                      <a:pt x="6133" y="2687"/>
                      <a:pt x="6175" y="2645"/>
                    </a:cubicBezTo>
                    <a:cubicBezTo>
                      <a:pt x="6217" y="2619"/>
                      <a:pt x="6243" y="2556"/>
                      <a:pt x="6217" y="2488"/>
                    </a:cubicBezTo>
                    <a:cubicBezTo>
                      <a:pt x="6175" y="2357"/>
                      <a:pt x="6065" y="1922"/>
                      <a:pt x="5981" y="1681"/>
                    </a:cubicBezTo>
                    <a:cubicBezTo>
                      <a:pt x="5934" y="1571"/>
                      <a:pt x="5913" y="1508"/>
                      <a:pt x="5850" y="1467"/>
                    </a:cubicBezTo>
                    <a:cubicBezTo>
                      <a:pt x="5822" y="1438"/>
                      <a:pt x="5788" y="1427"/>
                      <a:pt x="5746" y="1427"/>
                    </a:cubicBezTo>
                    <a:cubicBezTo>
                      <a:pt x="5718" y="1427"/>
                      <a:pt x="5687" y="1432"/>
                      <a:pt x="5651" y="1440"/>
                    </a:cubicBezTo>
                    <a:cubicBezTo>
                      <a:pt x="5651" y="1440"/>
                      <a:pt x="5541" y="1467"/>
                      <a:pt x="5390" y="1467"/>
                    </a:cubicBezTo>
                    <a:cubicBezTo>
                      <a:pt x="5302" y="1467"/>
                      <a:pt x="5187" y="1476"/>
                      <a:pt x="5049" y="1476"/>
                    </a:cubicBezTo>
                    <a:cubicBezTo>
                      <a:pt x="4979" y="1476"/>
                      <a:pt x="4904" y="1474"/>
                      <a:pt x="4824" y="1467"/>
                    </a:cubicBezTo>
                    <a:cubicBezTo>
                      <a:pt x="4363" y="1467"/>
                      <a:pt x="3777" y="1419"/>
                      <a:pt x="3185" y="1268"/>
                    </a:cubicBezTo>
                    <a:cubicBezTo>
                      <a:pt x="2007" y="985"/>
                      <a:pt x="959" y="351"/>
                      <a:pt x="614" y="47"/>
                    </a:cubicBezTo>
                    <a:cubicBezTo>
                      <a:pt x="614" y="47"/>
                      <a:pt x="566" y="0"/>
                      <a:pt x="5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>
                <a:off x="3759700" y="2991159"/>
                <a:ext cx="861489" cy="996433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5604" extrusionOk="0">
                    <a:moveTo>
                      <a:pt x="1711" y="1"/>
                    </a:moveTo>
                    <a:cubicBezTo>
                      <a:pt x="1662" y="1"/>
                      <a:pt x="1615" y="5"/>
                      <a:pt x="1572" y="14"/>
                    </a:cubicBezTo>
                    <a:cubicBezTo>
                      <a:pt x="833" y="145"/>
                      <a:pt x="1" y="867"/>
                      <a:pt x="111" y="1936"/>
                    </a:cubicBezTo>
                    <a:cubicBezTo>
                      <a:pt x="241" y="3025"/>
                      <a:pt x="1750" y="4685"/>
                      <a:pt x="2032" y="5036"/>
                    </a:cubicBezTo>
                    <a:cubicBezTo>
                      <a:pt x="2276" y="5333"/>
                      <a:pt x="2534" y="5603"/>
                      <a:pt x="3118" y="5603"/>
                    </a:cubicBezTo>
                    <a:cubicBezTo>
                      <a:pt x="3213" y="5603"/>
                      <a:pt x="3317" y="5596"/>
                      <a:pt x="3431" y="5580"/>
                    </a:cubicBezTo>
                    <a:cubicBezTo>
                      <a:pt x="4237" y="5450"/>
                      <a:pt x="4845" y="4774"/>
                      <a:pt x="4845" y="4444"/>
                    </a:cubicBezTo>
                    <a:cubicBezTo>
                      <a:pt x="4845" y="4140"/>
                      <a:pt x="4389" y="2004"/>
                      <a:pt x="3975" y="1087"/>
                    </a:cubicBezTo>
                    <a:cubicBezTo>
                      <a:pt x="3975" y="1087"/>
                      <a:pt x="2503" y="1"/>
                      <a:pt x="17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6"/>
              <p:cNvSpPr/>
              <p:nvPr/>
            </p:nvSpPr>
            <p:spPr>
              <a:xfrm>
                <a:off x="3759700" y="2979957"/>
                <a:ext cx="873581" cy="1016703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5718" extrusionOk="0">
                    <a:moveTo>
                      <a:pt x="1668" y="118"/>
                    </a:moveTo>
                    <a:cubicBezTo>
                      <a:pt x="1832" y="118"/>
                      <a:pt x="2031" y="160"/>
                      <a:pt x="2226" y="234"/>
                    </a:cubicBezTo>
                    <a:cubicBezTo>
                      <a:pt x="2488" y="318"/>
                      <a:pt x="2776" y="448"/>
                      <a:pt x="3038" y="600"/>
                    </a:cubicBezTo>
                    <a:cubicBezTo>
                      <a:pt x="3514" y="888"/>
                      <a:pt x="3928" y="1171"/>
                      <a:pt x="3928" y="1192"/>
                    </a:cubicBezTo>
                    <a:cubicBezTo>
                      <a:pt x="4148" y="1627"/>
                      <a:pt x="4347" y="2391"/>
                      <a:pt x="4520" y="3067"/>
                    </a:cubicBezTo>
                    <a:cubicBezTo>
                      <a:pt x="4609" y="3418"/>
                      <a:pt x="4672" y="3742"/>
                      <a:pt x="4714" y="4004"/>
                    </a:cubicBezTo>
                    <a:cubicBezTo>
                      <a:pt x="4761" y="4245"/>
                      <a:pt x="4803" y="4444"/>
                      <a:pt x="4782" y="4507"/>
                    </a:cubicBezTo>
                    <a:cubicBezTo>
                      <a:pt x="4782" y="4638"/>
                      <a:pt x="4651" y="4879"/>
                      <a:pt x="4410" y="5120"/>
                    </a:cubicBezTo>
                    <a:cubicBezTo>
                      <a:pt x="4148" y="5340"/>
                      <a:pt x="3823" y="5534"/>
                      <a:pt x="3431" y="5575"/>
                    </a:cubicBezTo>
                    <a:cubicBezTo>
                      <a:pt x="3301" y="5598"/>
                      <a:pt x="3183" y="5608"/>
                      <a:pt x="3075" y="5608"/>
                    </a:cubicBezTo>
                    <a:cubicBezTo>
                      <a:pt x="2858" y="5608"/>
                      <a:pt x="2686" y="5565"/>
                      <a:pt x="2556" y="5492"/>
                    </a:cubicBezTo>
                    <a:cubicBezTo>
                      <a:pt x="2357" y="5403"/>
                      <a:pt x="2205" y="5251"/>
                      <a:pt x="2074" y="5052"/>
                    </a:cubicBezTo>
                    <a:cubicBezTo>
                      <a:pt x="1922" y="4879"/>
                      <a:pt x="1488" y="4376"/>
                      <a:pt x="1048" y="3790"/>
                    </a:cubicBezTo>
                    <a:cubicBezTo>
                      <a:pt x="634" y="3198"/>
                      <a:pt x="241" y="2522"/>
                      <a:pt x="179" y="1999"/>
                    </a:cubicBezTo>
                    <a:cubicBezTo>
                      <a:pt x="131" y="1475"/>
                      <a:pt x="289" y="1040"/>
                      <a:pt x="571" y="731"/>
                    </a:cubicBezTo>
                    <a:cubicBezTo>
                      <a:pt x="833" y="407"/>
                      <a:pt x="1226" y="187"/>
                      <a:pt x="1572" y="124"/>
                    </a:cubicBezTo>
                    <a:cubicBezTo>
                      <a:pt x="1602" y="120"/>
                      <a:pt x="1634" y="118"/>
                      <a:pt x="1668" y="118"/>
                    </a:cubicBezTo>
                    <a:close/>
                    <a:moveTo>
                      <a:pt x="1697" y="1"/>
                    </a:moveTo>
                    <a:cubicBezTo>
                      <a:pt x="1647" y="1"/>
                      <a:pt x="1599" y="5"/>
                      <a:pt x="1551" y="14"/>
                    </a:cubicBezTo>
                    <a:cubicBezTo>
                      <a:pt x="1179" y="77"/>
                      <a:pt x="765" y="318"/>
                      <a:pt x="482" y="647"/>
                    </a:cubicBezTo>
                    <a:cubicBezTo>
                      <a:pt x="200" y="993"/>
                      <a:pt x="1" y="1454"/>
                      <a:pt x="69" y="1999"/>
                    </a:cubicBezTo>
                    <a:cubicBezTo>
                      <a:pt x="131" y="2564"/>
                      <a:pt x="524" y="3266"/>
                      <a:pt x="964" y="3852"/>
                    </a:cubicBezTo>
                    <a:cubicBezTo>
                      <a:pt x="1399" y="4465"/>
                      <a:pt x="1833" y="4968"/>
                      <a:pt x="1991" y="5141"/>
                    </a:cubicBezTo>
                    <a:cubicBezTo>
                      <a:pt x="2121" y="5314"/>
                      <a:pt x="2273" y="5492"/>
                      <a:pt x="2514" y="5602"/>
                    </a:cubicBezTo>
                    <a:cubicBezTo>
                      <a:pt x="2660" y="5673"/>
                      <a:pt x="2849" y="5717"/>
                      <a:pt x="3085" y="5717"/>
                    </a:cubicBezTo>
                    <a:cubicBezTo>
                      <a:pt x="3197" y="5717"/>
                      <a:pt x="3319" y="5707"/>
                      <a:pt x="3452" y="5685"/>
                    </a:cubicBezTo>
                    <a:cubicBezTo>
                      <a:pt x="3865" y="5643"/>
                      <a:pt x="4216" y="5424"/>
                      <a:pt x="4478" y="5183"/>
                    </a:cubicBezTo>
                    <a:cubicBezTo>
                      <a:pt x="4740" y="4968"/>
                      <a:pt x="4892" y="4706"/>
                      <a:pt x="4913" y="4507"/>
                    </a:cubicBezTo>
                    <a:cubicBezTo>
                      <a:pt x="4913" y="4423"/>
                      <a:pt x="4871" y="4245"/>
                      <a:pt x="4824" y="3983"/>
                    </a:cubicBezTo>
                    <a:cubicBezTo>
                      <a:pt x="4782" y="3722"/>
                      <a:pt x="4714" y="3397"/>
                      <a:pt x="4630" y="3046"/>
                    </a:cubicBezTo>
                    <a:cubicBezTo>
                      <a:pt x="4452" y="2349"/>
                      <a:pt x="4237" y="1585"/>
                      <a:pt x="4038" y="1124"/>
                    </a:cubicBezTo>
                    <a:lnTo>
                      <a:pt x="4038" y="1103"/>
                    </a:lnTo>
                    <a:lnTo>
                      <a:pt x="4017" y="1103"/>
                    </a:lnTo>
                    <a:cubicBezTo>
                      <a:pt x="4017" y="1103"/>
                      <a:pt x="3604" y="799"/>
                      <a:pt x="3080" y="496"/>
                    </a:cubicBezTo>
                    <a:cubicBezTo>
                      <a:pt x="2818" y="365"/>
                      <a:pt x="2535" y="208"/>
                      <a:pt x="2273" y="124"/>
                    </a:cubicBezTo>
                    <a:cubicBezTo>
                      <a:pt x="2069" y="54"/>
                      <a:pt x="1877" y="1"/>
                      <a:pt x="169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6"/>
              <p:cNvSpPr/>
              <p:nvPr/>
            </p:nvSpPr>
            <p:spPr>
              <a:xfrm>
                <a:off x="3825845" y="3756270"/>
                <a:ext cx="900608" cy="520265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2926" extrusionOk="0">
                    <a:moveTo>
                      <a:pt x="3131" y="0"/>
                    </a:moveTo>
                    <a:cubicBezTo>
                      <a:pt x="2508" y="0"/>
                      <a:pt x="1779" y="107"/>
                      <a:pt x="1158" y="361"/>
                    </a:cubicBezTo>
                    <a:cubicBezTo>
                      <a:pt x="0" y="817"/>
                      <a:pt x="414" y="2257"/>
                      <a:pt x="1226" y="2697"/>
                    </a:cubicBezTo>
                    <a:cubicBezTo>
                      <a:pt x="1555" y="2865"/>
                      <a:pt x="1978" y="2925"/>
                      <a:pt x="2420" y="2925"/>
                    </a:cubicBezTo>
                    <a:cubicBezTo>
                      <a:pt x="3062" y="2925"/>
                      <a:pt x="3744" y="2799"/>
                      <a:pt x="4237" y="2697"/>
                    </a:cubicBezTo>
                    <a:cubicBezTo>
                      <a:pt x="5064" y="2498"/>
                      <a:pt x="4996" y="1497"/>
                      <a:pt x="4996" y="1497"/>
                    </a:cubicBezTo>
                    <a:cubicBezTo>
                      <a:pt x="4996" y="1058"/>
                      <a:pt x="4865" y="534"/>
                      <a:pt x="4389" y="230"/>
                    </a:cubicBezTo>
                    <a:cubicBezTo>
                      <a:pt x="4161" y="86"/>
                      <a:pt x="3689" y="0"/>
                      <a:pt x="31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3884522" y="3746313"/>
                <a:ext cx="845664" cy="540713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3041" extrusionOk="0">
                    <a:moveTo>
                      <a:pt x="2879" y="109"/>
                    </a:moveTo>
                    <a:cubicBezTo>
                      <a:pt x="3396" y="109"/>
                      <a:pt x="3840" y="210"/>
                      <a:pt x="4038" y="328"/>
                    </a:cubicBezTo>
                    <a:cubicBezTo>
                      <a:pt x="4494" y="611"/>
                      <a:pt x="4624" y="1134"/>
                      <a:pt x="4624" y="1553"/>
                    </a:cubicBezTo>
                    <a:lnTo>
                      <a:pt x="4624" y="1574"/>
                    </a:lnTo>
                    <a:cubicBezTo>
                      <a:pt x="4624" y="1574"/>
                      <a:pt x="4624" y="1815"/>
                      <a:pt x="4562" y="2077"/>
                    </a:cubicBezTo>
                    <a:cubicBezTo>
                      <a:pt x="4473" y="2339"/>
                      <a:pt x="4300" y="2601"/>
                      <a:pt x="3907" y="2685"/>
                    </a:cubicBezTo>
                    <a:cubicBezTo>
                      <a:pt x="3488" y="2774"/>
                      <a:pt x="2943" y="2884"/>
                      <a:pt x="2399" y="2905"/>
                    </a:cubicBezTo>
                    <a:cubicBezTo>
                      <a:pt x="2270" y="2914"/>
                      <a:pt x="2144" y="2919"/>
                      <a:pt x="2021" y="2919"/>
                    </a:cubicBezTo>
                    <a:cubicBezTo>
                      <a:pt x="1602" y="2919"/>
                      <a:pt x="1220" y="2859"/>
                      <a:pt x="917" y="2706"/>
                    </a:cubicBezTo>
                    <a:cubicBezTo>
                      <a:pt x="545" y="2491"/>
                      <a:pt x="241" y="2051"/>
                      <a:pt x="173" y="1595"/>
                    </a:cubicBezTo>
                    <a:cubicBezTo>
                      <a:pt x="131" y="1134"/>
                      <a:pt x="283" y="679"/>
                      <a:pt x="849" y="459"/>
                    </a:cubicBezTo>
                    <a:cubicBezTo>
                      <a:pt x="1419" y="244"/>
                      <a:pt x="2116" y="134"/>
                      <a:pt x="2703" y="113"/>
                    </a:cubicBezTo>
                    <a:cubicBezTo>
                      <a:pt x="2762" y="111"/>
                      <a:pt x="2821" y="109"/>
                      <a:pt x="2879" y="109"/>
                    </a:cubicBezTo>
                    <a:close/>
                    <a:moveTo>
                      <a:pt x="2884" y="0"/>
                    </a:moveTo>
                    <a:cubicBezTo>
                      <a:pt x="2825" y="0"/>
                      <a:pt x="2764" y="1"/>
                      <a:pt x="2703" y="3"/>
                    </a:cubicBezTo>
                    <a:cubicBezTo>
                      <a:pt x="2095" y="3"/>
                      <a:pt x="1393" y="113"/>
                      <a:pt x="807" y="349"/>
                    </a:cubicBezTo>
                    <a:cubicBezTo>
                      <a:pt x="194" y="590"/>
                      <a:pt x="0" y="1114"/>
                      <a:pt x="63" y="1595"/>
                    </a:cubicBezTo>
                    <a:cubicBezTo>
                      <a:pt x="131" y="2098"/>
                      <a:pt x="456" y="2575"/>
                      <a:pt x="870" y="2795"/>
                    </a:cubicBezTo>
                    <a:cubicBezTo>
                      <a:pt x="1227" y="2982"/>
                      <a:pt x="1676" y="3040"/>
                      <a:pt x="2151" y="3040"/>
                    </a:cubicBezTo>
                    <a:cubicBezTo>
                      <a:pt x="2233" y="3040"/>
                      <a:pt x="2316" y="3039"/>
                      <a:pt x="2399" y="3035"/>
                    </a:cubicBezTo>
                    <a:cubicBezTo>
                      <a:pt x="2943" y="2994"/>
                      <a:pt x="3514" y="2884"/>
                      <a:pt x="3928" y="2795"/>
                    </a:cubicBezTo>
                    <a:cubicBezTo>
                      <a:pt x="4363" y="2706"/>
                      <a:pt x="4562" y="2381"/>
                      <a:pt x="4666" y="2098"/>
                    </a:cubicBezTo>
                    <a:cubicBezTo>
                      <a:pt x="4755" y="1815"/>
                      <a:pt x="4734" y="1553"/>
                      <a:pt x="4734" y="1553"/>
                    </a:cubicBezTo>
                    <a:cubicBezTo>
                      <a:pt x="4734" y="1093"/>
                      <a:pt x="4583" y="548"/>
                      <a:pt x="4080" y="244"/>
                    </a:cubicBezTo>
                    <a:cubicBezTo>
                      <a:pt x="3844" y="84"/>
                      <a:pt x="3414" y="0"/>
                      <a:pt x="28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4008277" y="3810501"/>
                <a:ext cx="737734" cy="47688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2682" extrusionOk="0">
                    <a:moveTo>
                      <a:pt x="2548" y="1"/>
                    </a:moveTo>
                    <a:cubicBezTo>
                      <a:pt x="1886" y="1"/>
                      <a:pt x="1120" y="204"/>
                      <a:pt x="723" y="428"/>
                    </a:cubicBezTo>
                    <a:cubicBezTo>
                      <a:pt x="1" y="800"/>
                      <a:pt x="153" y="1952"/>
                      <a:pt x="284" y="2324"/>
                    </a:cubicBezTo>
                    <a:cubicBezTo>
                      <a:pt x="373" y="2564"/>
                      <a:pt x="627" y="2681"/>
                      <a:pt x="1184" y="2681"/>
                    </a:cubicBezTo>
                    <a:cubicBezTo>
                      <a:pt x="1441" y="2681"/>
                      <a:pt x="1763" y="2656"/>
                      <a:pt x="2164" y="2606"/>
                    </a:cubicBezTo>
                    <a:cubicBezTo>
                      <a:pt x="3405" y="2455"/>
                      <a:pt x="3798" y="2282"/>
                      <a:pt x="3970" y="1847"/>
                    </a:cubicBezTo>
                    <a:cubicBezTo>
                      <a:pt x="4148" y="1407"/>
                      <a:pt x="3667" y="428"/>
                      <a:pt x="3667" y="428"/>
                    </a:cubicBezTo>
                    <a:cubicBezTo>
                      <a:pt x="3489" y="117"/>
                      <a:pt x="3048" y="1"/>
                      <a:pt x="25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4024102" y="3799477"/>
                <a:ext cx="718175" cy="498394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2803" extrusionOk="0">
                    <a:moveTo>
                      <a:pt x="2429" y="110"/>
                    </a:moveTo>
                    <a:cubicBezTo>
                      <a:pt x="2647" y="110"/>
                      <a:pt x="2847" y="134"/>
                      <a:pt x="3012" y="181"/>
                    </a:cubicBezTo>
                    <a:cubicBezTo>
                      <a:pt x="3253" y="249"/>
                      <a:pt x="3426" y="359"/>
                      <a:pt x="3515" y="511"/>
                    </a:cubicBezTo>
                    <a:cubicBezTo>
                      <a:pt x="3515" y="511"/>
                      <a:pt x="3646" y="752"/>
                      <a:pt x="3729" y="1055"/>
                    </a:cubicBezTo>
                    <a:cubicBezTo>
                      <a:pt x="3839" y="1338"/>
                      <a:pt x="3908" y="1689"/>
                      <a:pt x="3839" y="1883"/>
                    </a:cubicBezTo>
                    <a:cubicBezTo>
                      <a:pt x="3750" y="2082"/>
                      <a:pt x="3620" y="2234"/>
                      <a:pt x="3358" y="2344"/>
                    </a:cubicBezTo>
                    <a:cubicBezTo>
                      <a:pt x="3096" y="2454"/>
                      <a:pt x="2682" y="2537"/>
                      <a:pt x="2048" y="2627"/>
                    </a:cubicBezTo>
                    <a:cubicBezTo>
                      <a:pt x="1664" y="2670"/>
                      <a:pt x="1346" y="2694"/>
                      <a:pt x="1093" y="2694"/>
                    </a:cubicBezTo>
                    <a:cubicBezTo>
                      <a:pt x="947" y="2694"/>
                      <a:pt x="822" y="2686"/>
                      <a:pt x="718" y="2668"/>
                    </a:cubicBezTo>
                    <a:cubicBezTo>
                      <a:pt x="435" y="2627"/>
                      <a:pt x="305" y="2517"/>
                      <a:pt x="242" y="2365"/>
                    </a:cubicBezTo>
                    <a:cubicBezTo>
                      <a:pt x="174" y="2192"/>
                      <a:pt x="111" y="1820"/>
                      <a:pt x="153" y="1448"/>
                    </a:cubicBezTo>
                    <a:cubicBezTo>
                      <a:pt x="174" y="1076"/>
                      <a:pt x="326" y="705"/>
                      <a:pt x="655" y="532"/>
                    </a:cubicBezTo>
                    <a:cubicBezTo>
                      <a:pt x="1001" y="338"/>
                      <a:pt x="1635" y="160"/>
                      <a:pt x="2206" y="118"/>
                    </a:cubicBezTo>
                    <a:cubicBezTo>
                      <a:pt x="2281" y="113"/>
                      <a:pt x="2356" y="110"/>
                      <a:pt x="2429" y="110"/>
                    </a:cubicBezTo>
                    <a:close/>
                    <a:moveTo>
                      <a:pt x="2426" y="0"/>
                    </a:moveTo>
                    <a:cubicBezTo>
                      <a:pt x="2354" y="0"/>
                      <a:pt x="2280" y="3"/>
                      <a:pt x="2206" y="8"/>
                    </a:cubicBezTo>
                    <a:cubicBezTo>
                      <a:pt x="1593" y="50"/>
                      <a:pt x="959" y="228"/>
                      <a:pt x="587" y="422"/>
                    </a:cubicBezTo>
                    <a:cubicBezTo>
                      <a:pt x="216" y="621"/>
                      <a:pt x="64" y="1034"/>
                      <a:pt x="43" y="1427"/>
                    </a:cubicBezTo>
                    <a:cubicBezTo>
                      <a:pt x="1" y="1820"/>
                      <a:pt x="64" y="2213"/>
                      <a:pt x="132" y="2407"/>
                    </a:cubicBezTo>
                    <a:cubicBezTo>
                      <a:pt x="216" y="2606"/>
                      <a:pt x="394" y="2736"/>
                      <a:pt x="697" y="2778"/>
                    </a:cubicBezTo>
                    <a:cubicBezTo>
                      <a:pt x="804" y="2795"/>
                      <a:pt x="928" y="2803"/>
                      <a:pt x="1072" y="2803"/>
                    </a:cubicBezTo>
                    <a:cubicBezTo>
                      <a:pt x="1335" y="2803"/>
                      <a:pt x="1664" y="2777"/>
                      <a:pt x="2075" y="2736"/>
                    </a:cubicBezTo>
                    <a:cubicBezTo>
                      <a:pt x="2703" y="2647"/>
                      <a:pt x="3122" y="2564"/>
                      <a:pt x="3405" y="2454"/>
                    </a:cubicBezTo>
                    <a:cubicBezTo>
                      <a:pt x="3688" y="2323"/>
                      <a:pt x="3860" y="2145"/>
                      <a:pt x="3949" y="1930"/>
                    </a:cubicBezTo>
                    <a:cubicBezTo>
                      <a:pt x="4038" y="1668"/>
                      <a:pt x="3949" y="1317"/>
                      <a:pt x="3839" y="1014"/>
                    </a:cubicBezTo>
                    <a:cubicBezTo>
                      <a:pt x="3750" y="705"/>
                      <a:pt x="3620" y="469"/>
                      <a:pt x="3620" y="469"/>
                    </a:cubicBezTo>
                    <a:cubicBezTo>
                      <a:pt x="3515" y="270"/>
                      <a:pt x="3295" y="139"/>
                      <a:pt x="3054" y="76"/>
                    </a:cubicBezTo>
                    <a:cubicBezTo>
                      <a:pt x="2857" y="25"/>
                      <a:pt x="2647" y="0"/>
                      <a:pt x="2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4353759" y="2385898"/>
                <a:ext cx="213372" cy="305118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716" extrusionOk="0">
                    <a:moveTo>
                      <a:pt x="183" y="0"/>
                    </a:moveTo>
                    <a:cubicBezTo>
                      <a:pt x="128" y="0"/>
                      <a:pt x="94" y="47"/>
                      <a:pt x="64" y="124"/>
                    </a:cubicBezTo>
                    <a:cubicBezTo>
                      <a:pt x="1" y="302"/>
                      <a:pt x="43" y="757"/>
                      <a:pt x="263" y="1061"/>
                    </a:cubicBezTo>
                    <a:cubicBezTo>
                      <a:pt x="503" y="1370"/>
                      <a:pt x="828" y="1543"/>
                      <a:pt x="1027" y="1716"/>
                    </a:cubicBezTo>
                    <a:cubicBezTo>
                      <a:pt x="1027" y="1716"/>
                      <a:pt x="1179" y="1674"/>
                      <a:pt x="1200" y="1412"/>
                    </a:cubicBezTo>
                    <a:cubicBezTo>
                      <a:pt x="1200" y="1150"/>
                      <a:pt x="1200" y="1218"/>
                      <a:pt x="1137" y="998"/>
                    </a:cubicBezTo>
                    <a:cubicBezTo>
                      <a:pt x="1069" y="757"/>
                      <a:pt x="849" y="564"/>
                      <a:pt x="524" y="255"/>
                    </a:cubicBezTo>
                    <a:cubicBezTo>
                      <a:pt x="355" y="74"/>
                      <a:pt x="253" y="0"/>
                      <a:pt x="18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4350025" y="2375586"/>
                <a:ext cx="229197" cy="327521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842" extrusionOk="0">
                    <a:moveTo>
                      <a:pt x="215" y="119"/>
                    </a:moveTo>
                    <a:cubicBezTo>
                      <a:pt x="263" y="119"/>
                      <a:pt x="346" y="182"/>
                      <a:pt x="503" y="333"/>
                    </a:cubicBezTo>
                    <a:cubicBezTo>
                      <a:pt x="828" y="663"/>
                      <a:pt x="1027" y="857"/>
                      <a:pt x="1090" y="1056"/>
                    </a:cubicBezTo>
                    <a:cubicBezTo>
                      <a:pt x="1132" y="1187"/>
                      <a:pt x="1158" y="1229"/>
                      <a:pt x="1158" y="1250"/>
                    </a:cubicBezTo>
                    <a:lnTo>
                      <a:pt x="1158" y="1470"/>
                    </a:lnTo>
                    <a:cubicBezTo>
                      <a:pt x="1158" y="1580"/>
                      <a:pt x="1111" y="1643"/>
                      <a:pt x="1090" y="1690"/>
                    </a:cubicBezTo>
                    <a:cubicBezTo>
                      <a:pt x="1069" y="1690"/>
                      <a:pt x="1069" y="1690"/>
                      <a:pt x="1048" y="1711"/>
                    </a:cubicBezTo>
                    <a:cubicBezTo>
                      <a:pt x="849" y="1538"/>
                      <a:pt x="545" y="1381"/>
                      <a:pt x="346" y="1098"/>
                    </a:cubicBezTo>
                    <a:cubicBezTo>
                      <a:pt x="242" y="946"/>
                      <a:pt x="174" y="773"/>
                      <a:pt x="132" y="595"/>
                    </a:cubicBezTo>
                    <a:cubicBezTo>
                      <a:pt x="111" y="423"/>
                      <a:pt x="111" y="271"/>
                      <a:pt x="153" y="203"/>
                    </a:cubicBezTo>
                    <a:cubicBezTo>
                      <a:pt x="153" y="161"/>
                      <a:pt x="174" y="140"/>
                      <a:pt x="194" y="119"/>
                    </a:cubicBezTo>
                    <a:close/>
                    <a:moveTo>
                      <a:pt x="201" y="1"/>
                    </a:moveTo>
                    <a:cubicBezTo>
                      <a:pt x="164" y="1"/>
                      <a:pt x="126" y="20"/>
                      <a:pt x="111" y="51"/>
                    </a:cubicBezTo>
                    <a:cubicBezTo>
                      <a:pt x="64" y="72"/>
                      <a:pt x="64" y="119"/>
                      <a:pt x="43" y="161"/>
                    </a:cubicBezTo>
                    <a:cubicBezTo>
                      <a:pt x="1" y="271"/>
                      <a:pt x="1" y="443"/>
                      <a:pt x="22" y="622"/>
                    </a:cubicBezTo>
                    <a:cubicBezTo>
                      <a:pt x="64" y="794"/>
                      <a:pt x="132" y="1014"/>
                      <a:pt x="242" y="1166"/>
                    </a:cubicBezTo>
                    <a:cubicBezTo>
                      <a:pt x="477" y="1470"/>
                      <a:pt x="807" y="1669"/>
                      <a:pt x="1001" y="1821"/>
                    </a:cubicBezTo>
                    <a:lnTo>
                      <a:pt x="1027" y="1842"/>
                    </a:lnTo>
                    <a:lnTo>
                      <a:pt x="1069" y="1821"/>
                    </a:lnTo>
                    <a:cubicBezTo>
                      <a:pt x="1069" y="1821"/>
                      <a:pt x="1111" y="1800"/>
                      <a:pt x="1158" y="1753"/>
                    </a:cubicBezTo>
                    <a:cubicBezTo>
                      <a:pt x="1221" y="1711"/>
                      <a:pt x="1263" y="1601"/>
                      <a:pt x="1263" y="1470"/>
                    </a:cubicBezTo>
                    <a:cubicBezTo>
                      <a:pt x="1289" y="1339"/>
                      <a:pt x="1289" y="1297"/>
                      <a:pt x="1263" y="1229"/>
                    </a:cubicBezTo>
                    <a:cubicBezTo>
                      <a:pt x="1263" y="1187"/>
                      <a:pt x="1242" y="1145"/>
                      <a:pt x="1200" y="1035"/>
                    </a:cubicBezTo>
                    <a:cubicBezTo>
                      <a:pt x="1132" y="773"/>
                      <a:pt x="896" y="574"/>
                      <a:pt x="587" y="271"/>
                    </a:cubicBezTo>
                    <a:cubicBezTo>
                      <a:pt x="435" y="98"/>
                      <a:pt x="325" y="30"/>
                      <a:pt x="242" y="9"/>
                    </a:cubicBezTo>
                    <a:cubicBezTo>
                      <a:pt x="229" y="3"/>
                      <a:pt x="215" y="1"/>
                      <a:pt x="20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4310907" y="2194576"/>
                <a:ext cx="240399" cy="384775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2164" extrusionOk="0">
                    <a:moveTo>
                      <a:pt x="245" y="1"/>
                    </a:moveTo>
                    <a:cubicBezTo>
                      <a:pt x="148" y="1"/>
                      <a:pt x="73" y="77"/>
                      <a:pt x="43" y="220"/>
                    </a:cubicBezTo>
                    <a:cubicBezTo>
                      <a:pt x="1" y="435"/>
                      <a:pt x="69" y="676"/>
                      <a:pt x="305" y="1137"/>
                    </a:cubicBezTo>
                    <a:cubicBezTo>
                      <a:pt x="566" y="1592"/>
                      <a:pt x="1137" y="2163"/>
                      <a:pt x="1137" y="2163"/>
                    </a:cubicBezTo>
                    <a:cubicBezTo>
                      <a:pt x="1137" y="2163"/>
                      <a:pt x="1289" y="2032"/>
                      <a:pt x="1310" y="1854"/>
                    </a:cubicBezTo>
                    <a:cubicBezTo>
                      <a:pt x="1331" y="1702"/>
                      <a:pt x="1352" y="1530"/>
                      <a:pt x="1310" y="1378"/>
                    </a:cubicBezTo>
                    <a:cubicBezTo>
                      <a:pt x="1268" y="1221"/>
                      <a:pt x="1247" y="1179"/>
                      <a:pt x="985" y="917"/>
                    </a:cubicBezTo>
                    <a:cubicBezTo>
                      <a:pt x="723" y="634"/>
                      <a:pt x="566" y="199"/>
                      <a:pt x="414" y="68"/>
                    </a:cubicBezTo>
                    <a:cubicBezTo>
                      <a:pt x="354" y="23"/>
                      <a:pt x="296" y="1"/>
                      <a:pt x="245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4299705" y="2185686"/>
                <a:ext cx="263692" cy="404868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277" extrusionOk="0">
                    <a:moveTo>
                      <a:pt x="302" y="108"/>
                    </a:moveTo>
                    <a:cubicBezTo>
                      <a:pt x="340" y="108"/>
                      <a:pt x="386" y="130"/>
                      <a:pt x="436" y="160"/>
                    </a:cubicBezTo>
                    <a:cubicBezTo>
                      <a:pt x="498" y="202"/>
                      <a:pt x="587" y="354"/>
                      <a:pt x="676" y="511"/>
                    </a:cubicBezTo>
                    <a:cubicBezTo>
                      <a:pt x="760" y="663"/>
                      <a:pt x="870" y="857"/>
                      <a:pt x="1001" y="1009"/>
                    </a:cubicBezTo>
                    <a:cubicBezTo>
                      <a:pt x="1132" y="1140"/>
                      <a:pt x="1200" y="1208"/>
                      <a:pt x="1242" y="1271"/>
                    </a:cubicBezTo>
                    <a:cubicBezTo>
                      <a:pt x="1284" y="1339"/>
                      <a:pt x="1310" y="1360"/>
                      <a:pt x="1331" y="1428"/>
                    </a:cubicBezTo>
                    <a:cubicBezTo>
                      <a:pt x="1352" y="1580"/>
                      <a:pt x="1331" y="1731"/>
                      <a:pt x="1310" y="1904"/>
                    </a:cubicBezTo>
                    <a:cubicBezTo>
                      <a:pt x="1310" y="2014"/>
                      <a:pt x="1221" y="2082"/>
                      <a:pt x="1200" y="2103"/>
                    </a:cubicBezTo>
                    <a:cubicBezTo>
                      <a:pt x="1132" y="2056"/>
                      <a:pt x="656" y="1580"/>
                      <a:pt x="436" y="1166"/>
                    </a:cubicBezTo>
                    <a:cubicBezTo>
                      <a:pt x="174" y="705"/>
                      <a:pt x="132" y="464"/>
                      <a:pt x="153" y="291"/>
                    </a:cubicBezTo>
                    <a:cubicBezTo>
                      <a:pt x="174" y="181"/>
                      <a:pt x="216" y="139"/>
                      <a:pt x="263" y="118"/>
                    </a:cubicBezTo>
                    <a:cubicBezTo>
                      <a:pt x="274" y="111"/>
                      <a:pt x="288" y="108"/>
                      <a:pt x="302" y="108"/>
                    </a:cubicBezTo>
                    <a:close/>
                    <a:moveTo>
                      <a:pt x="286" y="1"/>
                    </a:moveTo>
                    <a:cubicBezTo>
                      <a:pt x="261" y="1"/>
                      <a:pt x="238" y="3"/>
                      <a:pt x="216" y="8"/>
                    </a:cubicBezTo>
                    <a:cubicBezTo>
                      <a:pt x="132" y="50"/>
                      <a:pt x="64" y="139"/>
                      <a:pt x="43" y="270"/>
                    </a:cubicBezTo>
                    <a:cubicBezTo>
                      <a:pt x="1" y="485"/>
                      <a:pt x="64" y="747"/>
                      <a:pt x="326" y="1208"/>
                    </a:cubicBezTo>
                    <a:cubicBezTo>
                      <a:pt x="587" y="1690"/>
                      <a:pt x="1153" y="2255"/>
                      <a:pt x="1153" y="2255"/>
                    </a:cubicBezTo>
                    <a:lnTo>
                      <a:pt x="1200" y="2276"/>
                    </a:lnTo>
                    <a:lnTo>
                      <a:pt x="1242" y="2255"/>
                    </a:lnTo>
                    <a:cubicBezTo>
                      <a:pt x="1242" y="2255"/>
                      <a:pt x="1415" y="2124"/>
                      <a:pt x="1415" y="1904"/>
                    </a:cubicBezTo>
                    <a:cubicBezTo>
                      <a:pt x="1441" y="1752"/>
                      <a:pt x="1483" y="1580"/>
                      <a:pt x="1441" y="1401"/>
                    </a:cubicBezTo>
                    <a:cubicBezTo>
                      <a:pt x="1415" y="1318"/>
                      <a:pt x="1394" y="1271"/>
                      <a:pt x="1331" y="1208"/>
                    </a:cubicBezTo>
                    <a:cubicBezTo>
                      <a:pt x="1284" y="1140"/>
                      <a:pt x="1200" y="1056"/>
                      <a:pt x="1090" y="925"/>
                    </a:cubicBezTo>
                    <a:cubicBezTo>
                      <a:pt x="959" y="794"/>
                      <a:pt x="849" y="616"/>
                      <a:pt x="760" y="464"/>
                    </a:cubicBezTo>
                    <a:cubicBezTo>
                      <a:pt x="676" y="291"/>
                      <a:pt x="608" y="139"/>
                      <a:pt x="498" y="71"/>
                    </a:cubicBezTo>
                    <a:cubicBezTo>
                      <a:pt x="436" y="24"/>
                      <a:pt x="358" y="1"/>
                      <a:pt x="28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4341668" y="2120608"/>
                <a:ext cx="241288" cy="346013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946" extrusionOk="0">
                    <a:moveTo>
                      <a:pt x="189" y="0"/>
                    </a:moveTo>
                    <a:cubicBezTo>
                      <a:pt x="75" y="0"/>
                      <a:pt x="1" y="103"/>
                      <a:pt x="1" y="223"/>
                    </a:cubicBezTo>
                    <a:cubicBezTo>
                      <a:pt x="1" y="374"/>
                      <a:pt x="69" y="636"/>
                      <a:pt x="221" y="940"/>
                    </a:cubicBezTo>
                    <a:cubicBezTo>
                      <a:pt x="393" y="1270"/>
                      <a:pt x="985" y="1946"/>
                      <a:pt x="985" y="1946"/>
                    </a:cubicBezTo>
                    <a:cubicBezTo>
                      <a:pt x="985" y="1946"/>
                      <a:pt x="1179" y="1747"/>
                      <a:pt x="1247" y="1616"/>
                    </a:cubicBezTo>
                    <a:cubicBezTo>
                      <a:pt x="1289" y="1506"/>
                      <a:pt x="1357" y="1291"/>
                      <a:pt x="1289" y="1113"/>
                    </a:cubicBezTo>
                    <a:cubicBezTo>
                      <a:pt x="1205" y="961"/>
                      <a:pt x="1095" y="982"/>
                      <a:pt x="765" y="615"/>
                    </a:cubicBezTo>
                    <a:cubicBezTo>
                      <a:pt x="461" y="265"/>
                      <a:pt x="351" y="24"/>
                      <a:pt x="221" y="3"/>
                    </a:cubicBezTo>
                    <a:cubicBezTo>
                      <a:pt x="210" y="1"/>
                      <a:pt x="199" y="0"/>
                      <a:pt x="189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4330466" y="2111718"/>
                <a:ext cx="263692" cy="366106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059" extrusionOk="0">
                    <a:moveTo>
                      <a:pt x="230" y="107"/>
                    </a:moveTo>
                    <a:cubicBezTo>
                      <a:pt x="240" y="107"/>
                      <a:pt x="251" y="110"/>
                      <a:pt x="263" y="116"/>
                    </a:cubicBezTo>
                    <a:cubicBezTo>
                      <a:pt x="304" y="116"/>
                      <a:pt x="352" y="163"/>
                      <a:pt x="435" y="273"/>
                    </a:cubicBezTo>
                    <a:cubicBezTo>
                      <a:pt x="524" y="377"/>
                      <a:pt x="634" y="534"/>
                      <a:pt x="786" y="707"/>
                    </a:cubicBezTo>
                    <a:cubicBezTo>
                      <a:pt x="959" y="880"/>
                      <a:pt x="1069" y="990"/>
                      <a:pt x="1158" y="1032"/>
                    </a:cubicBezTo>
                    <a:cubicBezTo>
                      <a:pt x="1221" y="1100"/>
                      <a:pt x="1268" y="1121"/>
                      <a:pt x="1289" y="1210"/>
                    </a:cubicBezTo>
                    <a:cubicBezTo>
                      <a:pt x="1352" y="1341"/>
                      <a:pt x="1310" y="1535"/>
                      <a:pt x="1242" y="1645"/>
                    </a:cubicBezTo>
                    <a:cubicBezTo>
                      <a:pt x="1221" y="1713"/>
                      <a:pt x="1179" y="1776"/>
                      <a:pt x="1111" y="1844"/>
                    </a:cubicBezTo>
                    <a:cubicBezTo>
                      <a:pt x="1090" y="1865"/>
                      <a:pt x="1069" y="1886"/>
                      <a:pt x="1048" y="1907"/>
                    </a:cubicBezTo>
                    <a:cubicBezTo>
                      <a:pt x="1027" y="1865"/>
                      <a:pt x="917" y="1755"/>
                      <a:pt x="786" y="1582"/>
                    </a:cubicBezTo>
                    <a:cubicBezTo>
                      <a:pt x="613" y="1362"/>
                      <a:pt x="414" y="1121"/>
                      <a:pt x="352" y="969"/>
                    </a:cubicBezTo>
                    <a:cubicBezTo>
                      <a:pt x="174" y="665"/>
                      <a:pt x="111" y="404"/>
                      <a:pt x="111" y="273"/>
                    </a:cubicBezTo>
                    <a:cubicBezTo>
                      <a:pt x="132" y="225"/>
                      <a:pt x="132" y="163"/>
                      <a:pt x="153" y="142"/>
                    </a:cubicBezTo>
                    <a:cubicBezTo>
                      <a:pt x="183" y="123"/>
                      <a:pt x="204" y="107"/>
                      <a:pt x="230" y="107"/>
                    </a:cubicBezTo>
                    <a:close/>
                    <a:moveTo>
                      <a:pt x="219" y="1"/>
                    </a:moveTo>
                    <a:cubicBezTo>
                      <a:pt x="163" y="1"/>
                      <a:pt x="121" y="27"/>
                      <a:pt x="90" y="74"/>
                    </a:cubicBezTo>
                    <a:cubicBezTo>
                      <a:pt x="22" y="116"/>
                      <a:pt x="1" y="205"/>
                      <a:pt x="1" y="273"/>
                    </a:cubicBezTo>
                    <a:cubicBezTo>
                      <a:pt x="1" y="445"/>
                      <a:pt x="64" y="707"/>
                      <a:pt x="242" y="1032"/>
                    </a:cubicBezTo>
                    <a:cubicBezTo>
                      <a:pt x="325" y="1189"/>
                      <a:pt x="524" y="1425"/>
                      <a:pt x="697" y="1645"/>
                    </a:cubicBezTo>
                    <a:cubicBezTo>
                      <a:pt x="849" y="1865"/>
                      <a:pt x="1006" y="2017"/>
                      <a:pt x="1006" y="2017"/>
                    </a:cubicBezTo>
                    <a:lnTo>
                      <a:pt x="1048" y="2058"/>
                    </a:lnTo>
                    <a:lnTo>
                      <a:pt x="1090" y="2017"/>
                    </a:lnTo>
                    <a:lnTo>
                      <a:pt x="1200" y="1907"/>
                    </a:lnTo>
                    <a:cubicBezTo>
                      <a:pt x="1268" y="1844"/>
                      <a:pt x="1331" y="1776"/>
                      <a:pt x="1352" y="1687"/>
                    </a:cubicBezTo>
                    <a:cubicBezTo>
                      <a:pt x="1420" y="1556"/>
                      <a:pt x="1483" y="1341"/>
                      <a:pt x="1399" y="1142"/>
                    </a:cubicBezTo>
                    <a:cubicBezTo>
                      <a:pt x="1352" y="1058"/>
                      <a:pt x="1289" y="1011"/>
                      <a:pt x="1221" y="948"/>
                    </a:cubicBezTo>
                    <a:cubicBezTo>
                      <a:pt x="1137" y="880"/>
                      <a:pt x="1048" y="817"/>
                      <a:pt x="875" y="639"/>
                    </a:cubicBezTo>
                    <a:cubicBezTo>
                      <a:pt x="718" y="445"/>
                      <a:pt x="613" y="315"/>
                      <a:pt x="524" y="205"/>
                    </a:cubicBezTo>
                    <a:cubicBezTo>
                      <a:pt x="435" y="95"/>
                      <a:pt x="394" y="11"/>
                      <a:pt x="284" y="11"/>
                    </a:cubicBezTo>
                    <a:cubicBezTo>
                      <a:pt x="260" y="4"/>
                      <a:pt x="239" y="1"/>
                      <a:pt x="2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4357493" y="2043617"/>
                <a:ext cx="295342" cy="353304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987" extrusionOk="0">
                    <a:moveTo>
                      <a:pt x="242" y="1"/>
                    </a:moveTo>
                    <a:cubicBezTo>
                      <a:pt x="90" y="22"/>
                      <a:pt x="1" y="153"/>
                      <a:pt x="22" y="368"/>
                    </a:cubicBezTo>
                    <a:cubicBezTo>
                      <a:pt x="69" y="567"/>
                      <a:pt x="351" y="1001"/>
                      <a:pt x="613" y="1352"/>
                    </a:cubicBezTo>
                    <a:cubicBezTo>
                      <a:pt x="875" y="1724"/>
                      <a:pt x="1116" y="1986"/>
                      <a:pt x="1116" y="1986"/>
                    </a:cubicBezTo>
                    <a:cubicBezTo>
                      <a:pt x="1116" y="1986"/>
                      <a:pt x="1125" y="1987"/>
                      <a:pt x="1141" y="1987"/>
                    </a:cubicBezTo>
                    <a:cubicBezTo>
                      <a:pt x="1198" y="1987"/>
                      <a:pt x="1343" y="1974"/>
                      <a:pt x="1462" y="1855"/>
                    </a:cubicBezTo>
                    <a:cubicBezTo>
                      <a:pt x="1640" y="1677"/>
                      <a:pt x="1661" y="1441"/>
                      <a:pt x="1661" y="1441"/>
                    </a:cubicBezTo>
                    <a:cubicBezTo>
                      <a:pt x="1661" y="1441"/>
                      <a:pt x="1247" y="1132"/>
                      <a:pt x="1116" y="959"/>
                    </a:cubicBezTo>
                    <a:cubicBezTo>
                      <a:pt x="959" y="807"/>
                      <a:pt x="765" y="436"/>
                      <a:pt x="613" y="237"/>
                    </a:cubicBezTo>
                    <a:cubicBezTo>
                      <a:pt x="482" y="64"/>
                      <a:pt x="393" y="1"/>
                      <a:pt x="242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4350025" y="2035260"/>
                <a:ext cx="310278" cy="36912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076" extrusionOk="0">
                    <a:moveTo>
                      <a:pt x="284" y="111"/>
                    </a:moveTo>
                    <a:cubicBezTo>
                      <a:pt x="346" y="111"/>
                      <a:pt x="393" y="111"/>
                      <a:pt x="456" y="153"/>
                    </a:cubicBezTo>
                    <a:cubicBezTo>
                      <a:pt x="503" y="179"/>
                      <a:pt x="545" y="242"/>
                      <a:pt x="608" y="331"/>
                    </a:cubicBezTo>
                    <a:cubicBezTo>
                      <a:pt x="739" y="504"/>
                      <a:pt x="959" y="875"/>
                      <a:pt x="1111" y="1048"/>
                    </a:cubicBezTo>
                    <a:cubicBezTo>
                      <a:pt x="1179" y="1137"/>
                      <a:pt x="1310" y="1268"/>
                      <a:pt x="1441" y="1357"/>
                    </a:cubicBezTo>
                    <a:cubicBezTo>
                      <a:pt x="1525" y="1441"/>
                      <a:pt x="1593" y="1488"/>
                      <a:pt x="1635" y="1509"/>
                    </a:cubicBezTo>
                    <a:cubicBezTo>
                      <a:pt x="1614" y="1530"/>
                      <a:pt x="1614" y="1724"/>
                      <a:pt x="1483" y="1855"/>
                    </a:cubicBezTo>
                    <a:cubicBezTo>
                      <a:pt x="1368" y="1954"/>
                      <a:pt x="1265" y="1966"/>
                      <a:pt x="1212" y="1966"/>
                    </a:cubicBezTo>
                    <a:cubicBezTo>
                      <a:pt x="1196" y="1966"/>
                      <a:pt x="1184" y="1965"/>
                      <a:pt x="1179" y="1965"/>
                    </a:cubicBezTo>
                    <a:cubicBezTo>
                      <a:pt x="1179" y="1944"/>
                      <a:pt x="938" y="1724"/>
                      <a:pt x="697" y="1378"/>
                    </a:cubicBezTo>
                    <a:cubicBezTo>
                      <a:pt x="566" y="1200"/>
                      <a:pt x="435" y="1006"/>
                      <a:pt x="325" y="834"/>
                    </a:cubicBezTo>
                    <a:cubicBezTo>
                      <a:pt x="215" y="655"/>
                      <a:pt x="153" y="483"/>
                      <a:pt x="132" y="394"/>
                    </a:cubicBezTo>
                    <a:cubicBezTo>
                      <a:pt x="111" y="310"/>
                      <a:pt x="132" y="242"/>
                      <a:pt x="153" y="179"/>
                    </a:cubicBezTo>
                    <a:cubicBezTo>
                      <a:pt x="194" y="132"/>
                      <a:pt x="242" y="111"/>
                      <a:pt x="284" y="111"/>
                    </a:cubicBezTo>
                    <a:close/>
                    <a:moveTo>
                      <a:pt x="284" y="1"/>
                    </a:moveTo>
                    <a:cubicBezTo>
                      <a:pt x="194" y="1"/>
                      <a:pt x="111" y="48"/>
                      <a:pt x="64" y="132"/>
                    </a:cubicBezTo>
                    <a:cubicBezTo>
                      <a:pt x="22" y="200"/>
                      <a:pt x="1" y="310"/>
                      <a:pt x="22" y="415"/>
                    </a:cubicBezTo>
                    <a:cubicBezTo>
                      <a:pt x="43" y="546"/>
                      <a:pt x="132" y="703"/>
                      <a:pt x="242" y="875"/>
                    </a:cubicBezTo>
                    <a:cubicBezTo>
                      <a:pt x="346" y="1069"/>
                      <a:pt x="477" y="1268"/>
                      <a:pt x="608" y="1441"/>
                    </a:cubicBezTo>
                    <a:cubicBezTo>
                      <a:pt x="870" y="1813"/>
                      <a:pt x="1132" y="2075"/>
                      <a:pt x="1132" y="2075"/>
                    </a:cubicBezTo>
                    <a:lnTo>
                      <a:pt x="1158" y="2075"/>
                    </a:lnTo>
                    <a:cubicBezTo>
                      <a:pt x="1158" y="2075"/>
                      <a:pt x="1166" y="2075"/>
                      <a:pt x="1181" y="2075"/>
                    </a:cubicBezTo>
                    <a:cubicBezTo>
                      <a:pt x="1240" y="2075"/>
                      <a:pt x="1408" y="2062"/>
                      <a:pt x="1551" y="1923"/>
                    </a:cubicBezTo>
                    <a:cubicBezTo>
                      <a:pt x="1745" y="1750"/>
                      <a:pt x="1745" y="1488"/>
                      <a:pt x="1745" y="1488"/>
                    </a:cubicBezTo>
                    <a:lnTo>
                      <a:pt x="1745" y="1462"/>
                    </a:lnTo>
                    <a:lnTo>
                      <a:pt x="1724" y="1441"/>
                    </a:lnTo>
                    <a:cubicBezTo>
                      <a:pt x="1724" y="1441"/>
                      <a:pt x="1635" y="1378"/>
                      <a:pt x="1504" y="1268"/>
                    </a:cubicBezTo>
                    <a:cubicBezTo>
                      <a:pt x="1394" y="1179"/>
                      <a:pt x="1263" y="1048"/>
                      <a:pt x="1200" y="985"/>
                    </a:cubicBezTo>
                    <a:cubicBezTo>
                      <a:pt x="1069" y="834"/>
                      <a:pt x="849" y="441"/>
                      <a:pt x="697" y="263"/>
                    </a:cubicBezTo>
                    <a:cubicBezTo>
                      <a:pt x="634" y="153"/>
                      <a:pt x="566" y="90"/>
                      <a:pt x="503" y="48"/>
                    </a:cubicBezTo>
                    <a:cubicBezTo>
                      <a:pt x="435" y="1"/>
                      <a:pt x="373" y="1"/>
                      <a:pt x="28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6"/>
              <p:cNvSpPr/>
              <p:nvPr/>
            </p:nvSpPr>
            <p:spPr>
              <a:xfrm>
                <a:off x="4500985" y="2293260"/>
                <a:ext cx="454482" cy="511374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2876" extrusionOk="0">
                    <a:moveTo>
                      <a:pt x="627" y="0"/>
                    </a:moveTo>
                    <a:cubicBezTo>
                      <a:pt x="458" y="0"/>
                      <a:pt x="328" y="97"/>
                      <a:pt x="199" y="320"/>
                    </a:cubicBezTo>
                    <a:cubicBezTo>
                      <a:pt x="0" y="713"/>
                      <a:pt x="47" y="1802"/>
                      <a:pt x="110" y="2043"/>
                    </a:cubicBezTo>
                    <a:cubicBezTo>
                      <a:pt x="152" y="2305"/>
                      <a:pt x="702" y="2567"/>
                      <a:pt x="1047" y="2697"/>
                    </a:cubicBezTo>
                    <a:cubicBezTo>
                      <a:pt x="1306" y="2809"/>
                      <a:pt x="1527" y="2876"/>
                      <a:pt x="1695" y="2876"/>
                    </a:cubicBezTo>
                    <a:cubicBezTo>
                      <a:pt x="1755" y="2876"/>
                      <a:pt x="1808" y="2867"/>
                      <a:pt x="1854" y="2849"/>
                    </a:cubicBezTo>
                    <a:cubicBezTo>
                      <a:pt x="2032" y="2787"/>
                      <a:pt x="2053" y="2787"/>
                      <a:pt x="2116" y="2263"/>
                    </a:cubicBezTo>
                    <a:cubicBezTo>
                      <a:pt x="2184" y="1739"/>
                      <a:pt x="2556" y="906"/>
                      <a:pt x="2556" y="906"/>
                    </a:cubicBezTo>
                    <a:cubicBezTo>
                      <a:pt x="2053" y="713"/>
                      <a:pt x="1440" y="320"/>
                      <a:pt x="1027" y="121"/>
                    </a:cubicBezTo>
                    <a:cubicBezTo>
                      <a:pt x="869" y="43"/>
                      <a:pt x="740" y="0"/>
                      <a:pt x="627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>
                <a:off x="4513076" y="2284014"/>
                <a:ext cx="453593" cy="531822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2991" extrusionOk="0">
                    <a:moveTo>
                      <a:pt x="524" y="0"/>
                    </a:moveTo>
                    <a:cubicBezTo>
                      <a:pt x="608" y="63"/>
                      <a:pt x="676" y="110"/>
                      <a:pt x="676" y="110"/>
                    </a:cubicBezTo>
                    <a:cubicBezTo>
                      <a:pt x="676" y="110"/>
                      <a:pt x="655" y="110"/>
                      <a:pt x="655" y="131"/>
                    </a:cubicBezTo>
                    <a:cubicBezTo>
                      <a:pt x="718" y="131"/>
                      <a:pt x="828" y="173"/>
                      <a:pt x="938" y="220"/>
                    </a:cubicBezTo>
                    <a:cubicBezTo>
                      <a:pt x="1330" y="414"/>
                      <a:pt x="1917" y="786"/>
                      <a:pt x="2399" y="979"/>
                    </a:cubicBezTo>
                    <a:cubicBezTo>
                      <a:pt x="2378" y="1027"/>
                      <a:pt x="2048" y="1791"/>
                      <a:pt x="1985" y="2315"/>
                    </a:cubicBezTo>
                    <a:cubicBezTo>
                      <a:pt x="1964" y="2550"/>
                      <a:pt x="1943" y="2681"/>
                      <a:pt x="1896" y="2749"/>
                    </a:cubicBezTo>
                    <a:cubicBezTo>
                      <a:pt x="1896" y="2791"/>
                      <a:pt x="1875" y="2791"/>
                      <a:pt x="1854" y="2812"/>
                    </a:cubicBezTo>
                    <a:cubicBezTo>
                      <a:pt x="1833" y="2812"/>
                      <a:pt x="1812" y="2839"/>
                      <a:pt x="1765" y="2859"/>
                    </a:cubicBezTo>
                    <a:cubicBezTo>
                      <a:pt x="1738" y="2868"/>
                      <a:pt x="1704" y="2872"/>
                      <a:pt x="1665" y="2872"/>
                    </a:cubicBezTo>
                    <a:cubicBezTo>
                      <a:pt x="1514" y="2872"/>
                      <a:pt x="1278" y="2811"/>
                      <a:pt x="1000" y="2708"/>
                    </a:cubicBezTo>
                    <a:cubicBezTo>
                      <a:pt x="828" y="2640"/>
                      <a:pt x="608" y="2530"/>
                      <a:pt x="435" y="2420"/>
                    </a:cubicBezTo>
                    <a:cubicBezTo>
                      <a:pt x="304" y="2357"/>
                      <a:pt x="194" y="2268"/>
                      <a:pt x="152" y="2184"/>
                    </a:cubicBezTo>
                    <a:cubicBezTo>
                      <a:pt x="142" y="2194"/>
                      <a:pt x="119" y="2200"/>
                      <a:pt x="92" y="2200"/>
                    </a:cubicBezTo>
                    <a:cubicBezTo>
                      <a:pt x="64" y="2200"/>
                      <a:pt x="32" y="2194"/>
                      <a:pt x="0" y="2184"/>
                    </a:cubicBezTo>
                    <a:lnTo>
                      <a:pt x="0" y="2184"/>
                    </a:lnTo>
                    <a:cubicBezTo>
                      <a:pt x="63" y="2315"/>
                      <a:pt x="194" y="2420"/>
                      <a:pt x="372" y="2530"/>
                    </a:cubicBezTo>
                    <a:cubicBezTo>
                      <a:pt x="566" y="2640"/>
                      <a:pt x="786" y="2749"/>
                      <a:pt x="959" y="2812"/>
                    </a:cubicBezTo>
                    <a:cubicBezTo>
                      <a:pt x="1230" y="2914"/>
                      <a:pt x="1474" y="2990"/>
                      <a:pt x="1662" y="2990"/>
                    </a:cubicBezTo>
                    <a:cubicBezTo>
                      <a:pt x="1717" y="2990"/>
                      <a:pt x="1767" y="2984"/>
                      <a:pt x="1812" y="2969"/>
                    </a:cubicBezTo>
                    <a:cubicBezTo>
                      <a:pt x="1854" y="2943"/>
                      <a:pt x="1875" y="2922"/>
                      <a:pt x="1917" y="2901"/>
                    </a:cubicBezTo>
                    <a:cubicBezTo>
                      <a:pt x="1964" y="2880"/>
                      <a:pt x="1985" y="2839"/>
                      <a:pt x="2006" y="2791"/>
                    </a:cubicBezTo>
                    <a:cubicBezTo>
                      <a:pt x="2048" y="2708"/>
                      <a:pt x="2074" y="2577"/>
                      <a:pt x="2095" y="2315"/>
                    </a:cubicBezTo>
                    <a:cubicBezTo>
                      <a:pt x="2158" y="1812"/>
                      <a:pt x="2530" y="979"/>
                      <a:pt x="2530" y="979"/>
                    </a:cubicBezTo>
                    <a:lnTo>
                      <a:pt x="2551" y="917"/>
                    </a:lnTo>
                    <a:lnTo>
                      <a:pt x="2488" y="896"/>
                    </a:lnTo>
                    <a:cubicBezTo>
                      <a:pt x="2006" y="718"/>
                      <a:pt x="1419" y="325"/>
                      <a:pt x="1000" y="131"/>
                    </a:cubicBezTo>
                    <a:cubicBezTo>
                      <a:pt x="828" y="42"/>
                      <a:pt x="676" y="0"/>
                      <a:pt x="54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4807350" y="2212179"/>
                <a:ext cx="1448085" cy="838718"/>
              </a:xfrm>
              <a:custGeom>
                <a:avLst/>
                <a:gdLst/>
                <a:ahLst/>
                <a:cxnLst/>
                <a:rect l="l" t="t" r="r" b="b"/>
                <a:pathLst>
                  <a:path w="8144" h="4717" extrusionOk="0">
                    <a:moveTo>
                      <a:pt x="6897" y="1"/>
                    </a:moveTo>
                    <a:cubicBezTo>
                      <a:pt x="6351" y="1"/>
                      <a:pt x="6137" y="465"/>
                      <a:pt x="5850" y="839"/>
                    </a:cubicBezTo>
                    <a:cubicBezTo>
                      <a:pt x="5562" y="1217"/>
                      <a:pt x="4791" y="1782"/>
                      <a:pt x="3717" y="1782"/>
                    </a:cubicBezTo>
                    <a:cubicBezTo>
                      <a:pt x="3482" y="1782"/>
                      <a:pt x="3232" y="1755"/>
                      <a:pt x="2969" y="1692"/>
                    </a:cubicBezTo>
                    <a:cubicBezTo>
                      <a:pt x="1529" y="1342"/>
                      <a:pt x="1074" y="991"/>
                      <a:pt x="854" y="991"/>
                    </a:cubicBezTo>
                    <a:cubicBezTo>
                      <a:pt x="634" y="991"/>
                      <a:pt x="110" y="1886"/>
                      <a:pt x="47" y="2693"/>
                    </a:cubicBezTo>
                    <a:cubicBezTo>
                      <a:pt x="0" y="3504"/>
                      <a:pt x="393" y="3981"/>
                      <a:pt x="393" y="3981"/>
                    </a:cubicBezTo>
                    <a:cubicBezTo>
                      <a:pt x="393" y="3981"/>
                      <a:pt x="1536" y="4716"/>
                      <a:pt x="3212" y="4716"/>
                    </a:cubicBezTo>
                    <a:cubicBezTo>
                      <a:pt x="3580" y="4716"/>
                      <a:pt x="3975" y="4681"/>
                      <a:pt x="4389" y="4594"/>
                    </a:cubicBezTo>
                    <a:cubicBezTo>
                      <a:pt x="6656" y="4112"/>
                      <a:pt x="7379" y="2892"/>
                      <a:pt x="7772" y="1996"/>
                    </a:cubicBezTo>
                    <a:cubicBezTo>
                      <a:pt x="8143" y="1122"/>
                      <a:pt x="7531" y="294"/>
                      <a:pt x="7311" y="74"/>
                    </a:cubicBezTo>
                    <a:cubicBezTo>
                      <a:pt x="7154" y="23"/>
                      <a:pt x="7017" y="1"/>
                      <a:pt x="68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4796148" y="2203822"/>
                <a:ext cx="1435994" cy="858277"/>
              </a:xfrm>
              <a:custGeom>
                <a:avLst/>
                <a:gdLst/>
                <a:ahLst/>
                <a:cxnLst/>
                <a:rect l="l" t="t" r="r" b="b"/>
                <a:pathLst>
                  <a:path w="8076" h="4827" extrusionOk="0">
                    <a:moveTo>
                      <a:pt x="6963" y="113"/>
                    </a:moveTo>
                    <a:cubicBezTo>
                      <a:pt x="7076" y="113"/>
                      <a:pt x="7210" y="134"/>
                      <a:pt x="7353" y="168"/>
                    </a:cubicBezTo>
                    <a:cubicBezTo>
                      <a:pt x="7463" y="278"/>
                      <a:pt x="7657" y="540"/>
                      <a:pt x="7767" y="865"/>
                    </a:cubicBezTo>
                    <a:cubicBezTo>
                      <a:pt x="7897" y="1195"/>
                      <a:pt x="7966" y="1608"/>
                      <a:pt x="7767" y="2022"/>
                    </a:cubicBezTo>
                    <a:cubicBezTo>
                      <a:pt x="7395" y="2918"/>
                      <a:pt x="6698" y="4117"/>
                      <a:pt x="4431" y="4599"/>
                    </a:cubicBezTo>
                    <a:cubicBezTo>
                      <a:pt x="4030" y="4680"/>
                      <a:pt x="3647" y="4713"/>
                      <a:pt x="3289" y="4713"/>
                    </a:cubicBezTo>
                    <a:cubicBezTo>
                      <a:pt x="1637" y="4713"/>
                      <a:pt x="499" y="4003"/>
                      <a:pt x="482" y="3986"/>
                    </a:cubicBezTo>
                    <a:cubicBezTo>
                      <a:pt x="482" y="3986"/>
                      <a:pt x="131" y="3525"/>
                      <a:pt x="173" y="2740"/>
                    </a:cubicBezTo>
                    <a:cubicBezTo>
                      <a:pt x="194" y="2347"/>
                      <a:pt x="351" y="1933"/>
                      <a:pt x="503" y="1608"/>
                    </a:cubicBezTo>
                    <a:cubicBezTo>
                      <a:pt x="587" y="1457"/>
                      <a:pt x="676" y="1326"/>
                      <a:pt x="744" y="1216"/>
                    </a:cubicBezTo>
                    <a:cubicBezTo>
                      <a:pt x="828" y="1127"/>
                      <a:pt x="896" y="1085"/>
                      <a:pt x="917" y="1085"/>
                    </a:cubicBezTo>
                    <a:cubicBezTo>
                      <a:pt x="1006" y="1085"/>
                      <a:pt x="1179" y="1169"/>
                      <a:pt x="1503" y="1299"/>
                    </a:cubicBezTo>
                    <a:cubicBezTo>
                      <a:pt x="1833" y="1430"/>
                      <a:pt x="2289" y="1608"/>
                      <a:pt x="3032" y="1781"/>
                    </a:cubicBezTo>
                    <a:cubicBezTo>
                      <a:pt x="3308" y="1855"/>
                      <a:pt x="3569" y="1886"/>
                      <a:pt x="3813" y="1886"/>
                    </a:cubicBezTo>
                    <a:cubicBezTo>
                      <a:pt x="4227" y="1886"/>
                      <a:pt x="4594" y="1796"/>
                      <a:pt x="4907" y="1671"/>
                    </a:cubicBezTo>
                    <a:cubicBezTo>
                      <a:pt x="5410" y="1478"/>
                      <a:pt x="5761" y="1169"/>
                      <a:pt x="5955" y="933"/>
                    </a:cubicBezTo>
                    <a:cubicBezTo>
                      <a:pt x="6133" y="692"/>
                      <a:pt x="6284" y="430"/>
                      <a:pt x="6478" y="278"/>
                    </a:cubicBezTo>
                    <a:cubicBezTo>
                      <a:pt x="6588" y="189"/>
                      <a:pt x="6698" y="147"/>
                      <a:pt x="6850" y="121"/>
                    </a:cubicBezTo>
                    <a:cubicBezTo>
                      <a:pt x="6884" y="116"/>
                      <a:pt x="6922" y="113"/>
                      <a:pt x="6963" y="113"/>
                    </a:cubicBezTo>
                    <a:close/>
                    <a:moveTo>
                      <a:pt x="7022" y="0"/>
                    </a:moveTo>
                    <a:cubicBezTo>
                      <a:pt x="6952" y="0"/>
                      <a:pt x="6887" y="6"/>
                      <a:pt x="6829" y="16"/>
                    </a:cubicBezTo>
                    <a:cubicBezTo>
                      <a:pt x="6656" y="37"/>
                      <a:pt x="6525" y="100"/>
                      <a:pt x="6415" y="189"/>
                    </a:cubicBezTo>
                    <a:cubicBezTo>
                      <a:pt x="6195" y="362"/>
                      <a:pt x="6044" y="624"/>
                      <a:pt x="5871" y="865"/>
                    </a:cubicBezTo>
                    <a:cubicBezTo>
                      <a:pt x="5693" y="1085"/>
                      <a:pt x="5347" y="1368"/>
                      <a:pt x="4865" y="1561"/>
                    </a:cubicBezTo>
                    <a:cubicBezTo>
                      <a:pt x="4564" y="1686"/>
                      <a:pt x="4214" y="1767"/>
                      <a:pt x="3816" y="1767"/>
                    </a:cubicBezTo>
                    <a:cubicBezTo>
                      <a:pt x="3579" y="1767"/>
                      <a:pt x="3324" y="1738"/>
                      <a:pt x="3053" y="1671"/>
                    </a:cubicBezTo>
                    <a:cubicBezTo>
                      <a:pt x="2336" y="1499"/>
                      <a:pt x="1854" y="1326"/>
                      <a:pt x="1550" y="1195"/>
                    </a:cubicBezTo>
                    <a:cubicBezTo>
                      <a:pt x="1220" y="1064"/>
                      <a:pt x="1048" y="975"/>
                      <a:pt x="917" y="975"/>
                    </a:cubicBezTo>
                    <a:cubicBezTo>
                      <a:pt x="828" y="975"/>
                      <a:pt x="744" y="1038"/>
                      <a:pt x="655" y="1148"/>
                    </a:cubicBezTo>
                    <a:cubicBezTo>
                      <a:pt x="587" y="1258"/>
                      <a:pt x="482" y="1389"/>
                      <a:pt x="414" y="1561"/>
                    </a:cubicBezTo>
                    <a:cubicBezTo>
                      <a:pt x="241" y="1891"/>
                      <a:pt x="89" y="2305"/>
                      <a:pt x="63" y="2740"/>
                    </a:cubicBezTo>
                    <a:cubicBezTo>
                      <a:pt x="0" y="3572"/>
                      <a:pt x="414" y="4075"/>
                      <a:pt x="414" y="4075"/>
                    </a:cubicBezTo>
                    <a:lnTo>
                      <a:pt x="414" y="4096"/>
                    </a:lnTo>
                    <a:cubicBezTo>
                      <a:pt x="414" y="4096"/>
                      <a:pt x="1583" y="4826"/>
                      <a:pt x="3267" y="4826"/>
                    </a:cubicBezTo>
                    <a:cubicBezTo>
                      <a:pt x="3639" y="4826"/>
                      <a:pt x="4036" y="4791"/>
                      <a:pt x="4452" y="4703"/>
                    </a:cubicBezTo>
                    <a:cubicBezTo>
                      <a:pt x="6740" y="4227"/>
                      <a:pt x="7505" y="2981"/>
                      <a:pt x="7877" y="2064"/>
                    </a:cubicBezTo>
                    <a:cubicBezTo>
                      <a:pt x="8076" y="1608"/>
                      <a:pt x="8007" y="1169"/>
                      <a:pt x="7877" y="823"/>
                    </a:cubicBezTo>
                    <a:cubicBezTo>
                      <a:pt x="7746" y="472"/>
                      <a:pt x="7552" y="189"/>
                      <a:pt x="7421" y="79"/>
                    </a:cubicBezTo>
                    <a:lnTo>
                      <a:pt x="7395" y="58"/>
                    </a:lnTo>
                    <a:cubicBezTo>
                      <a:pt x="7262" y="16"/>
                      <a:pt x="7136" y="0"/>
                      <a:pt x="702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4636831" y="2126476"/>
                <a:ext cx="236665" cy="309029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738" extrusionOk="0">
                    <a:moveTo>
                      <a:pt x="266" y="0"/>
                    </a:moveTo>
                    <a:cubicBezTo>
                      <a:pt x="187" y="0"/>
                      <a:pt x="120" y="48"/>
                      <a:pt x="90" y="122"/>
                    </a:cubicBezTo>
                    <a:cubicBezTo>
                      <a:pt x="22" y="294"/>
                      <a:pt x="1" y="383"/>
                      <a:pt x="153" y="666"/>
                    </a:cubicBezTo>
                    <a:cubicBezTo>
                      <a:pt x="304" y="928"/>
                      <a:pt x="331" y="1038"/>
                      <a:pt x="393" y="1237"/>
                    </a:cubicBezTo>
                    <a:cubicBezTo>
                      <a:pt x="462" y="1452"/>
                      <a:pt x="414" y="1452"/>
                      <a:pt x="697" y="1583"/>
                    </a:cubicBezTo>
                    <a:cubicBezTo>
                      <a:pt x="887" y="1683"/>
                      <a:pt x="1018" y="1737"/>
                      <a:pt x="1109" y="1737"/>
                    </a:cubicBezTo>
                    <a:cubicBezTo>
                      <a:pt x="1156" y="1737"/>
                      <a:pt x="1192" y="1723"/>
                      <a:pt x="1221" y="1693"/>
                    </a:cubicBezTo>
                    <a:cubicBezTo>
                      <a:pt x="1331" y="1630"/>
                      <a:pt x="1289" y="1520"/>
                      <a:pt x="1289" y="1520"/>
                    </a:cubicBezTo>
                    <a:cubicBezTo>
                      <a:pt x="1289" y="1520"/>
                      <a:pt x="1179" y="1080"/>
                      <a:pt x="1090" y="907"/>
                    </a:cubicBezTo>
                    <a:cubicBezTo>
                      <a:pt x="1006" y="755"/>
                      <a:pt x="697" y="451"/>
                      <a:pt x="524" y="190"/>
                    </a:cubicBezTo>
                    <a:cubicBezTo>
                      <a:pt x="446" y="55"/>
                      <a:pt x="350" y="0"/>
                      <a:pt x="266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4629363" y="2117230"/>
                <a:ext cx="247867" cy="30654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724" extrusionOk="0">
                    <a:moveTo>
                      <a:pt x="305" y="1"/>
                    </a:moveTo>
                    <a:cubicBezTo>
                      <a:pt x="216" y="1"/>
                      <a:pt x="111" y="64"/>
                      <a:pt x="85" y="153"/>
                    </a:cubicBezTo>
                    <a:cubicBezTo>
                      <a:pt x="43" y="242"/>
                      <a:pt x="1" y="325"/>
                      <a:pt x="22" y="414"/>
                    </a:cubicBezTo>
                    <a:cubicBezTo>
                      <a:pt x="22" y="503"/>
                      <a:pt x="64" y="608"/>
                      <a:pt x="153" y="739"/>
                    </a:cubicBezTo>
                    <a:cubicBezTo>
                      <a:pt x="305" y="1027"/>
                      <a:pt x="305" y="1111"/>
                      <a:pt x="373" y="1310"/>
                    </a:cubicBezTo>
                    <a:cubicBezTo>
                      <a:pt x="394" y="1394"/>
                      <a:pt x="415" y="1462"/>
                      <a:pt x="435" y="1504"/>
                    </a:cubicBezTo>
                    <a:cubicBezTo>
                      <a:pt x="456" y="1483"/>
                      <a:pt x="504" y="1441"/>
                      <a:pt x="545" y="1420"/>
                    </a:cubicBezTo>
                    <a:cubicBezTo>
                      <a:pt x="524" y="1394"/>
                      <a:pt x="524" y="1352"/>
                      <a:pt x="504" y="1289"/>
                    </a:cubicBezTo>
                    <a:cubicBezTo>
                      <a:pt x="435" y="1069"/>
                      <a:pt x="415" y="959"/>
                      <a:pt x="242" y="676"/>
                    </a:cubicBezTo>
                    <a:cubicBezTo>
                      <a:pt x="174" y="545"/>
                      <a:pt x="153" y="477"/>
                      <a:pt x="132" y="414"/>
                    </a:cubicBezTo>
                    <a:cubicBezTo>
                      <a:pt x="132" y="346"/>
                      <a:pt x="153" y="284"/>
                      <a:pt x="195" y="194"/>
                    </a:cubicBezTo>
                    <a:cubicBezTo>
                      <a:pt x="216" y="153"/>
                      <a:pt x="263" y="111"/>
                      <a:pt x="305" y="111"/>
                    </a:cubicBezTo>
                    <a:cubicBezTo>
                      <a:pt x="373" y="132"/>
                      <a:pt x="435" y="153"/>
                      <a:pt x="524" y="284"/>
                    </a:cubicBezTo>
                    <a:cubicBezTo>
                      <a:pt x="608" y="414"/>
                      <a:pt x="718" y="545"/>
                      <a:pt x="828" y="676"/>
                    </a:cubicBezTo>
                    <a:cubicBezTo>
                      <a:pt x="959" y="807"/>
                      <a:pt x="1048" y="917"/>
                      <a:pt x="1090" y="1001"/>
                    </a:cubicBezTo>
                    <a:cubicBezTo>
                      <a:pt x="1132" y="1069"/>
                      <a:pt x="1179" y="1221"/>
                      <a:pt x="1200" y="1352"/>
                    </a:cubicBezTo>
                    <a:cubicBezTo>
                      <a:pt x="1242" y="1483"/>
                      <a:pt x="1263" y="1593"/>
                      <a:pt x="1263" y="1593"/>
                    </a:cubicBezTo>
                    <a:cubicBezTo>
                      <a:pt x="1263" y="1593"/>
                      <a:pt x="1289" y="1614"/>
                      <a:pt x="1289" y="1635"/>
                    </a:cubicBezTo>
                    <a:lnTo>
                      <a:pt x="1263" y="1656"/>
                    </a:lnTo>
                    <a:cubicBezTo>
                      <a:pt x="1310" y="1682"/>
                      <a:pt x="1331" y="1703"/>
                      <a:pt x="1373" y="1724"/>
                    </a:cubicBezTo>
                    <a:cubicBezTo>
                      <a:pt x="1394" y="1703"/>
                      <a:pt x="1394" y="1656"/>
                      <a:pt x="1394" y="1635"/>
                    </a:cubicBezTo>
                    <a:lnTo>
                      <a:pt x="1394" y="1551"/>
                    </a:lnTo>
                    <a:cubicBezTo>
                      <a:pt x="1373" y="1551"/>
                      <a:pt x="1352" y="1441"/>
                      <a:pt x="1331" y="1310"/>
                    </a:cubicBezTo>
                    <a:cubicBezTo>
                      <a:pt x="1289" y="1179"/>
                      <a:pt x="1242" y="1027"/>
                      <a:pt x="1200" y="938"/>
                    </a:cubicBezTo>
                    <a:cubicBezTo>
                      <a:pt x="1158" y="828"/>
                      <a:pt x="1048" y="718"/>
                      <a:pt x="938" y="587"/>
                    </a:cubicBezTo>
                    <a:cubicBezTo>
                      <a:pt x="828" y="477"/>
                      <a:pt x="697" y="325"/>
                      <a:pt x="634" y="215"/>
                    </a:cubicBezTo>
                    <a:cubicBezTo>
                      <a:pt x="545" y="64"/>
                      <a:pt x="435" y="1"/>
                      <a:pt x="3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5137896" y="1100342"/>
                <a:ext cx="899541" cy="770973"/>
              </a:xfrm>
              <a:custGeom>
                <a:avLst/>
                <a:gdLst/>
                <a:ahLst/>
                <a:cxnLst/>
                <a:rect l="l" t="t" r="r" b="b"/>
                <a:pathLst>
                  <a:path w="5059" h="4336" extrusionOk="0">
                    <a:moveTo>
                      <a:pt x="1964" y="1"/>
                    </a:moveTo>
                    <a:lnTo>
                      <a:pt x="1765" y="43"/>
                    </a:lnTo>
                    <a:cubicBezTo>
                      <a:pt x="1592" y="111"/>
                      <a:pt x="1330" y="221"/>
                      <a:pt x="1110" y="373"/>
                    </a:cubicBezTo>
                    <a:cubicBezTo>
                      <a:pt x="807" y="567"/>
                      <a:pt x="676" y="745"/>
                      <a:pt x="566" y="1006"/>
                    </a:cubicBezTo>
                    <a:cubicBezTo>
                      <a:pt x="498" y="1378"/>
                      <a:pt x="393" y="1682"/>
                      <a:pt x="236" y="2117"/>
                    </a:cubicBezTo>
                    <a:cubicBezTo>
                      <a:pt x="0" y="2792"/>
                      <a:pt x="152" y="3625"/>
                      <a:pt x="959" y="4060"/>
                    </a:cubicBezTo>
                    <a:cubicBezTo>
                      <a:pt x="1322" y="4246"/>
                      <a:pt x="1699" y="4336"/>
                      <a:pt x="2058" y="4336"/>
                    </a:cubicBezTo>
                    <a:cubicBezTo>
                      <a:pt x="2495" y="4336"/>
                      <a:pt x="2904" y="4203"/>
                      <a:pt x="3226" y="3950"/>
                    </a:cubicBezTo>
                    <a:cubicBezTo>
                      <a:pt x="3839" y="3494"/>
                      <a:pt x="4012" y="2949"/>
                      <a:pt x="4012" y="2949"/>
                    </a:cubicBezTo>
                    <a:cubicBezTo>
                      <a:pt x="4012" y="2949"/>
                      <a:pt x="4168" y="3094"/>
                      <a:pt x="4375" y="3094"/>
                    </a:cubicBezTo>
                    <a:cubicBezTo>
                      <a:pt x="4479" y="3094"/>
                      <a:pt x="4596" y="3058"/>
                      <a:pt x="4713" y="2949"/>
                    </a:cubicBezTo>
                    <a:cubicBezTo>
                      <a:pt x="5059" y="2599"/>
                      <a:pt x="4818" y="2138"/>
                      <a:pt x="4535" y="2075"/>
                    </a:cubicBezTo>
                    <a:cubicBezTo>
                      <a:pt x="4457" y="2056"/>
                      <a:pt x="4396" y="2049"/>
                      <a:pt x="4348" y="2049"/>
                    </a:cubicBezTo>
                    <a:cubicBezTo>
                      <a:pt x="4223" y="2049"/>
                      <a:pt x="4190" y="2096"/>
                      <a:pt x="4190" y="2096"/>
                    </a:cubicBezTo>
                    <a:cubicBezTo>
                      <a:pt x="4190" y="2096"/>
                      <a:pt x="4122" y="2269"/>
                      <a:pt x="3991" y="2316"/>
                    </a:cubicBezTo>
                    <a:cubicBezTo>
                      <a:pt x="3974" y="2324"/>
                      <a:pt x="3959" y="2327"/>
                      <a:pt x="3946" y="2327"/>
                    </a:cubicBezTo>
                    <a:cubicBezTo>
                      <a:pt x="3855" y="2327"/>
                      <a:pt x="3841" y="2143"/>
                      <a:pt x="3860" y="1855"/>
                    </a:cubicBezTo>
                    <a:cubicBezTo>
                      <a:pt x="3881" y="1509"/>
                      <a:pt x="3619" y="1247"/>
                      <a:pt x="2964" y="1027"/>
                    </a:cubicBezTo>
                    <a:cubicBezTo>
                      <a:pt x="2289" y="807"/>
                      <a:pt x="2027" y="483"/>
                      <a:pt x="2006" y="331"/>
                    </a:cubicBezTo>
                    <a:cubicBezTo>
                      <a:pt x="1985" y="174"/>
                      <a:pt x="1964" y="1"/>
                      <a:pt x="196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5145364" y="1093052"/>
                <a:ext cx="877315" cy="788932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4437" extrusionOk="0">
                    <a:moveTo>
                      <a:pt x="1875" y="110"/>
                    </a:moveTo>
                    <a:cubicBezTo>
                      <a:pt x="1875" y="152"/>
                      <a:pt x="1875" y="262"/>
                      <a:pt x="1896" y="393"/>
                    </a:cubicBezTo>
                    <a:cubicBezTo>
                      <a:pt x="1922" y="477"/>
                      <a:pt x="2006" y="608"/>
                      <a:pt x="2158" y="739"/>
                    </a:cubicBezTo>
                    <a:cubicBezTo>
                      <a:pt x="2315" y="869"/>
                      <a:pt x="2550" y="1000"/>
                      <a:pt x="2901" y="1110"/>
                    </a:cubicBezTo>
                    <a:cubicBezTo>
                      <a:pt x="3231" y="1241"/>
                      <a:pt x="3446" y="1351"/>
                      <a:pt x="3577" y="1482"/>
                    </a:cubicBezTo>
                    <a:cubicBezTo>
                      <a:pt x="3729" y="1592"/>
                      <a:pt x="3776" y="1723"/>
                      <a:pt x="3755" y="1875"/>
                    </a:cubicBezTo>
                    <a:cubicBezTo>
                      <a:pt x="3755" y="2048"/>
                      <a:pt x="3755" y="2205"/>
                      <a:pt x="3776" y="2289"/>
                    </a:cubicBezTo>
                    <a:cubicBezTo>
                      <a:pt x="3776" y="2336"/>
                      <a:pt x="3797" y="2378"/>
                      <a:pt x="3839" y="2399"/>
                    </a:cubicBezTo>
                    <a:cubicBezTo>
                      <a:pt x="3866" y="2423"/>
                      <a:pt x="3892" y="2433"/>
                      <a:pt x="3917" y="2433"/>
                    </a:cubicBezTo>
                    <a:cubicBezTo>
                      <a:pt x="3935" y="2433"/>
                      <a:pt x="3952" y="2428"/>
                      <a:pt x="3970" y="2420"/>
                    </a:cubicBezTo>
                    <a:cubicBezTo>
                      <a:pt x="4121" y="2336"/>
                      <a:pt x="4190" y="2158"/>
                      <a:pt x="4190" y="2158"/>
                    </a:cubicBezTo>
                    <a:lnTo>
                      <a:pt x="4190" y="2179"/>
                    </a:lnTo>
                    <a:cubicBezTo>
                      <a:pt x="4190" y="2179"/>
                      <a:pt x="4211" y="2158"/>
                      <a:pt x="4231" y="2158"/>
                    </a:cubicBezTo>
                    <a:cubicBezTo>
                      <a:pt x="4240" y="2149"/>
                      <a:pt x="4260" y="2144"/>
                      <a:pt x="4291" y="2144"/>
                    </a:cubicBezTo>
                    <a:cubicBezTo>
                      <a:pt x="4333" y="2144"/>
                      <a:pt x="4396" y="2154"/>
                      <a:pt x="4472" y="2179"/>
                    </a:cubicBezTo>
                    <a:cubicBezTo>
                      <a:pt x="4603" y="2205"/>
                      <a:pt x="4713" y="2336"/>
                      <a:pt x="4755" y="2467"/>
                    </a:cubicBezTo>
                    <a:cubicBezTo>
                      <a:pt x="4823" y="2619"/>
                      <a:pt x="4802" y="2791"/>
                      <a:pt x="4624" y="2943"/>
                    </a:cubicBezTo>
                    <a:cubicBezTo>
                      <a:pt x="4525" y="3043"/>
                      <a:pt x="4425" y="3077"/>
                      <a:pt x="4337" y="3077"/>
                    </a:cubicBezTo>
                    <a:cubicBezTo>
                      <a:pt x="4291" y="3077"/>
                      <a:pt x="4248" y="3068"/>
                      <a:pt x="4211" y="3053"/>
                    </a:cubicBezTo>
                    <a:cubicBezTo>
                      <a:pt x="4080" y="3032"/>
                      <a:pt x="3991" y="2943"/>
                      <a:pt x="3991" y="2943"/>
                    </a:cubicBezTo>
                    <a:lnTo>
                      <a:pt x="3928" y="2880"/>
                    </a:lnTo>
                    <a:lnTo>
                      <a:pt x="3907" y="2964"/>
                    </a:lnTo>
                    <a:cubicBezTo>
                      <a:pt x="3907" y="2964"/>
                      <a:pt x="3755" y="3488"/>
                      <a:pt x="3163" y="3949"/>
                    </a:cubicBezTo>
                    <a:cubicBezTo>
                      <a:pt x="2844" y="4197"/>
                      <a:pt x="2452" y="4330"/>
                      <a:pt x="2032" y="4330"/>
                    </a:cubicBezTo>
                    <a:cubicBezTo>
                      <a:pt x="1679" y="4330"/>
                      <a:pt x="1305" y="4236"/>
                      <a:pt x="937" y="4038"/>
                    </a:cubicBezTo>
                    <a:cubicBezTo>
                      <a:pt x="545" y="3839"/>
                      <a:pt x="325" y="3535"/>
                      <a:pt x="220" y="3205"/>
                    </a:cubicBezTo>
                    <a:cubicBezTo>
                      <a:pt x="110" y="2880"/>
                      <a:pt x="131" y="2509"/>
                      <a:pt x="262" y="2179"/>
                    </a:cubicBezTo>
                    <a:cubicBezTo>
                      <a:pt x="414" y="1744"/>
                      <a:pt x="503" y="1440"/>
                      <a:pt x="566" y="1068"/>
                    </a:cubicBezTo>
                    <a:lnTo>
                      <a:pt x="587" y="1068"/>
                    </a:lnTo>
                    <a:cubicBezTo>
                      <a:pt x="697" y="807"/>
                      <a:pt x="807" y="655"/>
                      <a:pt x="1089" y="456"/>
                    </a:cubicBezTo>
                    <a:cubicBezTo>
                      <a:pt x="1309" y="304"/>
                      <a:pt x="1550" y="215"/>
                      <a:pt x="1744" y="131"/>
                    </a:cubicBezTo>
                    <a:lnTo>
                      <a:pt x="1875" y="110"/>
                    </a:lnTo>
                    <a:close/>
                    <a:moveTo>
                      <a:pt x="1896" y="0"/>
                    </a:moveTo>
                    <a:lnTo>
                      <a:pt x="1723" y="21"/>
                    </a:lnTo>
                    <a:lnTo>
                      <a:pt x="1702" y="21"/>
                    </a:lnTo>
                    <a:cubicBezTo>
                      <a:pt x="1529" y="110"/>
                      <a:pt x="1267" y="215"/>
                      <a:pt x="1026" y="372"/>
                    </a:cubicBezTo>
                    <a:cubicBezTo>
                      <a:pt x="717" y="566"/>
                      <a:pt x="587" y="765"/>
                      <a:pt x="482" y="1000"/>
                    </a:cubicBezTo>
                    <a:lnTo>
                      <a:pt x="482" y="1027"/>
                    </a:lnTo>
                    <a:cubicBezTo>
                      <a:pt x="414" y="1393"/>
                      <a:pt x="304" y="1702"/>
                      <a:pt x="152" y="2137"/>
                    </a:cubicBezTo>
                    <a:cubicBezTo>
                      <a:pt x="21" y="2488"/>
                      <a:pt x="0" y="2880"/>
                      <a:pt x="110" y="3226"/>
                    </a:cubicBezTo>
                    <a:cubicBezTo>
                      <a:pt x="220" y="3598"/>
                      <a:pt x="456" y="3928"/>
                      <a:pt x="896" y="4143"/>
                    </a:cubicBezTo>
                    <a:cubicBezTo>
                      <a:pt x="1270" y="4342"/>
                      <a:pt x="1655" y="4437"/>
                      <a:pt x="2023" y="4437"/>
                    </a:cubicBezTo>
                    <a:cubicBezTo>
                      <a:pt x="2466" y="4437"/>
                      <a:pt x="2885" y="4298"/>
                      <a:pt x="3231" y="4038"/>
                    </a:cubicBezTo>
                    <a:cubicBezTo>
                      <a:pt x="3797" y="3619"/>
                      <a:pt x="3949" y="3163"/>
                      <a:pt x="3991" y="3074"/>
                    </a:cubicBezTo>
                    <a:cubicBezTo>
                      <a:pt x="4017" y="3095"/>
                      <a:pt x="4059" y="3142"/>
                      <a:pt x="4169" y="3163"/>
                    </a:cubicBezTo>
                    <a:cubicBezTo>
                      <a:pt x="4219" y="3177"/>
                      <a:pt x="4273" y="3186"/>
                      <a:pt x="4331" y="3186"/>
                    </a:cubicBezTo>
                    <a:cubicBezTo>
                      <a:pt x="4449" y="3186"/>
                      <a:pt x="4580" y="3148"/>
                      <a:pt x="4713" y="3032"/>
                    </a:cubicBezTo>
                    <a:cubicBezTo>
                      <a:pt x="4907" y="2833"/>
                      <a:pt x="4933" y="2619"/>
                      <a:pt x="4865" y="2441"/>
                    </a:cubicBezTo>
                    <a:cubicBezTo>
                      <a:pt x="4823" y="2247"/>
                      <a:pt x="4671" y="2116"/>
                      <a:pt x="4493" y="2074"/>
                    </a:cubicBezTo>
                    <a:cubicBezTo>
                      <a:pt x="4415" y="2046"/>
                      <a:pt x="4344" y="2034"/>
                      <a:pt x="4286" y="2034"/>
                    </a:cubicBezTo>
                    <a:cubicBezTo>
                      <a:pt x="4247" y="2034"/>
                      <a:pt x="4215" y="2039"/>
                      <a:pt x="4190" y="2048"/>
                    </a:cubicBezTo>
                    <a:cubicBezTo>
                      <a:pt x="4169" y="2048"/>
                      <a:pt x="4148" y="2074"/>
                      <a:pt x="4121" y="2095"/>
                    </a:cubicBezTo>
                    <a:cubicBezTo>
                      <a:pt x="4101" y="2095"/>
                      <a:pt x="4101" y="2116"/>
                      <a:pt x="4101" y="2116"/>
                    </a:cubicBezTo>
                    <a:lnTo>
                      <a:pt x="4080" y="2116"/>
                    </a:lnTo>
                    <a:cubicBezTo>
                      <a:pt x="4080" y="2116"/>
                      <a:pt x="4038" y="2268"/>
                      <a:pt x="3928" y="2310"/>
                    </a:cubicBezTo>
                    <a:lnTo>
                      <a:pt x="3907" y="2310"/>
                    </a:lnTo>
                    <a:cubicBezTo>
                      <a:pt x="3907" y="2310"/>
                      <a:pt x="3886" y="2289"/>
                      <a:pt x="3886" y="2268"/>
                    </a:cubicBezTo>
                    <a:cubicBezTo>
                      <a:pt x="3860" y="2179"/>
                      <a:pt x="3860" y="2048"/>
                      <a:pt x="3860" y="1896"/>
                    </a:cubicBezTo>
                    <a:cubicBezTo>
                      <a:pt x="3886" y="1702"/>
                      <a:pt x="3818" y="1524"/>
                      <a:pt x="3666" y="1393"/>
                    </a:cubicBezTo>
                    <a:cubicBezTo>
                      <a:pt x="3514" y="1241"/>
                      <a:pt x="3273" y="1131"/>
                      <a:pt x="2922" y="1027"/>
                    </a:cubicBezTo>
                    <a:cubicBezTo>
                      <a:pt x="2598" y="896"/>
                      <a:pt x="2378" y="765"/>
                      <a:pt x="2226" y="655"/>
                    </a:cubicBezTo>
                    <a:cubicBezTo>
                      <a:pt x="2095" y="524"/>
                      <a:pt x="2027" y="414"/>
                      <a:pt x="2027" y="372"/>
                    </a:cubicBezTo>
                    <a:cubicBezTo>
                      <a:pt x="1985" y="215"/>
                      <a:pt x="1964" y="42"/>
                      <a:pt x="1964" y="42"/>
                    </a:cubicBezTo>
                    <a:lnTo>
                      <a:pt x="1922" y="110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5874381" y="1519437"/>
                <a:ext cx="82148" cy="85881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83" extrusionOk="0">
                    <a:moveTo>
                      <a:pt x="241" y="1"/>
                    </a:moveTo>
                    <a:cubicBezTo>
                      <a:pt x="111" y="1"/>
                      <a:pt x="1" y="111"/>
                      <a:pt x="1" y="242"/>
                    </a:cubicBezTo>
                    <a:cubicBezTo>
                      <a:pt x="1" y="372"/>
                      <a:pt x="111" y="482"/>
                      <a:pt x="241" y="482"/>
                    </a:cubicBezTo>
                    <a:cubicBezTo>
                      <a:pt x="372" y="482"/>
                      <a:pt x="461" y="372"/>
                      <a:pt x="461" y="242"/>
                    </a:cubicBezTo>
                    <a:cubicBezTo>
                      <a:pt x="461" y="111"/>
                      <a:pt x="372" y="1"/>
                      <a:pt x="241" y="1"/>
                    </a:cubicBezTo>
                    <a:close/>
                  </a:path>
                </a:pathLst>
              </a:custGeom>
              <a:solidFill>
                <a:srgbClr val="FF9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5242092" y="1294153"/>
                <a:ext cx="89616" cy="148647"/>
              </a:xfrm>
              <a:custGeom>
                <a:avLst/>
                <a:gdLst/>
                <a:ahLst/>
                <a:cxnLst/>
                <a:rect l="l" t="t" r="r" b="b"/>
                <a:pathLst>
                  <a:path w="504" h="836" extrusionOk="0">
                    <a:moveTo>
                      <a:pt x="1" y="0"/>
                    </a:moveTo>
                    <a:cubicBezTo>
                      <a:pt x="1" y="0"/>
                      <a:pt x="1" y="157"/>
                      <a:pt x="43" y="241"/>
                    </a:cubicBezTo>
                    <a:cubicBezTo>
                      <a:pt x="90" y="288"/>
                      <a:pt x="132" y="309"/>
                      <a:pt x="173" y="330"/>
                    </a:cubicBezTo>
                    <a:cubicBezTo>
                      <a:pt x="153" y="372"/>
                      <a:pt x="132" y="419"/>
                      <a:pt x="111" y="482"/>
                    </a:cubicBezTo>
                    <a:cubicBezTo>
                      <a:pt x="69" y="655"/>
                      <a:pt x="132" y="812"/>
                      <a:pt x="221" y="833"/>
                    </a:cubicBezTo>
                    <a:cubicBezTo>
                      <a:pt x="227" y="835"/>
                      <a:pt x="235" y="835"/>
                      <a:pt x="242" y="835"/>
                    </a:cubicBezTo>
                    <a:cubicBezTo>
                      <a:pt x="322" y="835"/>
                      <a:pt x="418" y="730"/>
                      <a:pt x="462" y="571"/>
                    </a:cubicBezTo>
                    <a:cubicBezTo>
                      <a:pt x="503" y="419"/>
                      <a:pt x="462" y="262"/>
                      <a:pt x="393" y="220"/>
                    </a:cubicBezTo>
                    <a:cubicBezTo>
                      <a:pt x="341" y="178"/>
                      <a:pt x="309" y="171"/>
                      <a:pt x="278" y="171"/>
                    </a:cubicBezTo>
                    <a:cubicBezTo>
                      <a:pt x="263" y="171"/>
                      <a:pt x="248" y="173"/>
                      <a:pt x="232" y="173"/>
                    </a:cubicBezTo>
                    <a:cubicBezTo>
                      <a:pt x="210" y="173"/>
                      <a:pt x="185" y="170"/>
                      <a:pt x="153" y="157"/>
                    </a:cubicBezTo>
                    <a:cubicBezTo>
                      <a:pt x="43" y="11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5560548" y="1394793"/>
                <a:ext cx="127845" cy="12144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683" extrusionOk="0">
                    <a:moveTo>
                      <a:pt x="318" y="1"/>
                    </a:moveTo>
                    <a:cubicBezTo>
                      <a:pt x="302" y="1"/>
                      <a:pt x="284" y="2"/>
                      <a:pt x="263" y="5"/>
                    </a:cubicBezTo>
                    <a:lnTo>
                      <a:pt x="263" y="26"/>
                    </a:lnTo>
                    <a:cubicBezTo>
                      <a:pt x="153" y="26"/>
                      <a:pt x="64" y="157"/>
                      <a:pt x="43" y="309"/>
                    </a:cubicBezTo>
                    <a:cubicBezTo>
                      <a:pt x="1" y="482"/>
                      <a:pt x="43" y="660"/>
                      <a:pt x="153" y="681"/>
                    </a:cubicBezTo>
                    <a:cubicBezTo>
                      <a:pt x="159" y="682"/>
                      <a:pt x="165" y="683"/>
                      <a:pt x="172" y="683"/>
                    </a:cubicBezTo>
                    <a:cubicBezTo>
                      <a:pt x="260" y="683"/>
                      <a:pt x="375" y="558"/>
                      <a:pt x="414" y="398"/>
                    </a:cubicBezTo>
                    <a:lnTo>
                      <a:pt x="414" y="220"/>
                    </a:lnTo>
                    <a:cubicBezTo>
                      <a:pt x="477" y="220"/>
                      <a:pt x="524" y="220"/>
                      <a:pt x="587" y="178"/>
                    </a:cubicBezTo>
                    <a:cubicBezTo>
                      <a:pt x="655" y="136"/>
                      <a:pt x="718" y="5"/>
                      <a:pt x="718" y="5"/>
                    </a:cubicBezTo>
                    <a:lnTo>
                      <a:pt x="718" y="5"/>
                    </a:lnTo>
                    <a:cubicBezTo>
                      <a:pt x="718" y="5"/>
                      <a:pt x="672" y="51"/>
                      <a:pt x="576" y="51"/>
                    </a:cubicBezTo>
                    <a:cubicBezTo>
                      <a:pt x="560" y="51"/>
                      <a:pt x="543" y="50"/>
                      <a:pt x="524" y="47"/>
                    </a:cubicBezTo>
                    <a:cubicBezTo>
                      <a:pt x="412" y="47"/>
                      <a:pt x="412" y="1"/>
                      <a:pt x="31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5338998" y="1457026"/>
                <a:ext cx="62589" cy="9334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5" extrusionOk="0">
                    <a:moveTo>
                      <a:pt x="283" y="1"/>
                    </a:moveTo>
                    <a:cubicBezTo>
                      <a:pt x="220" y="1"/>
                      <a:pt x="152" y="27"/>
                      <a:pt x="110" y="48"/>
                    </a:cubicBezTo>
                    <a:cubicBezTo>
                      <a:pt x="68" y="69"/>
                      <a:pt x="47" y="111"/>
                      <a:pt x="21" y="132"/>
                    </a:cubicBezTo>
                    <a:cubicBezTo>
                      <a:pt x="0" y="221"/>
                      <a:pt x="21" y="310"/>
                      <a:pt x="47" y="373"/>
                    </a:cubicBezTo>
                    <a:cubicBezTo>
                      <a:pt x="68" y="441"/>
                      <a:pt x="110" y="462"/>
                      <a:pt x="131" y="483"/>
                    </a:cubicBezTo>
                    <a:cubicBezTo>
                      <a:pt x="178" y="503"/>
                      <a:pt x="199" y="524"/>
                      <a:pt x="199" y="524"/>
                    </a:cubicBezTo>
                    <a:cubicBezTo>
                      <a:pt x="241" y="524"/>
                      <a:pt x="262" y="503"/>
                      <a:pt x="262" y="483"/>
                    </a:cubicBezTo>
                    <a:cubicBezTo>
                      <a:pt x="283" y="441"/>
                      <a:pt x="262" y="420"/>
                      <a:pt x="220" y="420"/>
                    </a:cubicBezTo>
                    <a:lnTo>
                      <a:pt x="199" y="394"/>
                    </a:lnTo>
                    <a:cubicBezTo>
                      <a:pt x="199" y="394"/>
                      <a:pt x="178" y="373"/>
                      <a:pt x="152" y="331"/>
                    </a:cubicBezTo>
                    <a:cubicBezTo>
                      <a:pt x="131" y="289"/>
                      <a:pt x="131" y="221"/>
                      <a:pt x="131" y="179"/>
                    </a:cubicBezTo>
                    <a:cubicBezTo>
                      <a:pt x="152" y="158"/>
                      <a:pt x="152" y="158"/>
                      <a:pt x="178" y="132"/>
                    </a:cubicBezTo>
                    <a:cubicBezTo>
                      <a:pt x="199" y="132"/>
                      <a:pt x="220" y="111"/>
                      <a:pt x="283" y="111"/>
                    </a:cubicBezTo>
                    <a:cubicBezTo>
                      <a:pt x="309" y="111"/>
                      <a:pt x="351" y="90"/>
                      <a:pt x="351" y="69"/>
                    </a:cubicBezTo>
                    <a:cubicBezTo>
                      <a:pt x="351" y="27"/>
                      <a:pt x="330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5292412" y="1561400"/>
                <a:ext cx="212483" cy="139757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786" extrusionOk="0">
                    <a:moveTo>
                      <a:pt x="211" y="0"/>
                    </a:moveTo>
                    <a:cubicBezTo>
                      <a:pt x="207" y="0"/>
                      <a:pt x="203" y="2"/>
                      <a:pt x="199" y="6"/>
                    </a:cubicBezTo>
                    <a:cubicBezTo>
                      <a:pt x="198" y="4"/>
                      <a:pt x="195" y="3"/>
                      <a:pt x="193" y="3"/>
                    </a:cubicBezTo>
                    <a:cubicBezTo>
                      <a:pt x="164" y="3"/>
                      <a:pt x="90" y="95"/>
                      <a:pt x="90" y="95"/>
                    </a:cubicBezTo>
                    <a:cubicBezTo>
                      <a:pt x="0" y="309"/>
                      <a:pt x="131" y="702"/>
                      <a:pt x="524" y="770"/>
                    </a:cubicBezTo>
                    <a:cubicBezTo>
                      <a:pt x="570" y="781"/>
                      <a:pt x="614" y="785"/>
                      <a:pt x="655" y="785"/>
                    </a:cubicBezTo>
                    <a:cubicBezTo>
                      <a:pt x="943" y="785"/>
                      <a:pt x="1103" y="550"/>
                      <a:pt x="1158" y="398"/>
                    </a:cubicBezTo>
                    <a:cubicBezTo>
                      <a:pt x="1195" y="246"/>
                      <a:pt x="1117" y="175"/>
                      <a:pt x="990" y="175"/>
                    </a:cubicBezTo>
                    <a:cubicBezTo>
                      <a:pt x="974" y="175"/>
                      <a:pt x="956" y="176"/>
                      <a:pt x="938" y="178"/>
                    </a:cubicBezTo>
                    <a:cubicBezTo>
                      <a:pt x="887" y="178"/>
                      <a:pt x="837" y="181"/>
                      <a:pt x="784" y="181"/>
                    </a:cubicBezTo>
                    <a:cubicBezTo>
                      <a:pt x="680" y="181"/>
                      <a:pt x="570" y="171"/>
                      <a:pt x="440" y="115"/>
                    </a:cubicBezTo>
                    <a:cubicBezTo>
                      <a:pt x="275" y="42"/>
                      <a:pt x="233" y="0"/>
                      <a:pt x="211" y="0"/>
                    </a:cubicBezTo>
                    <a:close/>
                  </a:path>
                </a:pathLst>
              </a:custGeom>
              <a:solidFill>
                <a:srgbClr val="D97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5288678" y="1550198"/>
                <a:ext cx="225463" cy="16216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912" extrusionOk="0">
                    <a:moveTo>
                      <a:pt x="220" y="110"/>
                    </a:moveTo>
                    <a:cubicBezTo>
                      <a:pt x="241" y="110"/>
                      <a:pt x="241" y="131"/>
                      <a:pt x="262" y="131"/>
                    </a:cubicBezTo>
                    <a:cubicBezTo>
                      <a:pt x="283" y="158"/>
                      <a:pt x="351" y="178"/>
                      <a:pt x="435" y="220"/>
                    </a:cubicBezTo>
                    <a:cubicBezTo>
                      <a:pt x="569" y="280"/>
                      <a:pt x="691" y="300"/>
                      <a:pt x="803" y="300"/>
                    </a:cubicBezTo>
                    <a:cubicBezTo>
                      <a:pt x="857" y="300"/>
                      <a:pt x="909" y="295"/>
                      <a:pt x="959" y="288"/>
                    </a:cubicBezTo>
                    <a:cubicBezTo>
                      <a:pt x="1027" y="288"/>
                      <a:pt x="1090" y="309"/>
                      <a:pt x="1116" y="330"/>
                    </a:cubicBezTo>
                    <a:cubicBezTo>
                      <a:pt x="1137" y="330"/>
                      <a:pt x="1137" y="372"/>
                      <a:pt x="1116" y="440"/>
                    </a:cubicBezTo>
                    <a:cubicBezTo>
                      <a:pt x="1090" y="524"/>
                      <a:pt x="1027" y="613"/>
                      <a:pt x="938" y="702"/>
                    </a:cubicBezTo>
                    <a:cubicBezTo>
                      <a:pt x="870" y="753"/>
                      <a:pt x="772" y="793"/>
                      <a:pt x="643" y="793"/>
                    </a:cubicBezTo>
                    <a:cubicBezTo>
                      <a:pt x="612" y="793"/>
                      <a:pt x="580" y="791"/>
                      <a:pt x="545" y="786"/>
                    </a:cubicBezTo>
                    <a:cubicBezTo>
                      <a:pt x="372" y="744"/>
                      <a:pt x="262" y="655"/>
                      <a:pt x="200" y="524"/>
                    </a:cubicBezTo>
                    <a:cubicBezTo>
                      <a:pt x="131" y="419"/>
                      <a:pt x="131" y="262"/>
                      <a:pt x="173" y="199"/>
                    </a:cubicBezTo>
                    <a:cubicBezTo>
                      <a:pt x="173" y="178"/>
                      <a:pt x="200" y="158"/>
                      <a:pt x="200" y="131"/>
                    </a:cubicBezTo>
                    <a:cubicBezTo>
                      <a:pt x="220" y="131"/>
                      <a:pt x="220" y="131"/>
                      <a:pt x="220" y="110"/>
                    </a:cubicBezTo>
                    <a:close/>
                    <a:moveTo>
                      <a:pt x="200" y="0"/>
                    </a:moveTo>
                    <a:cubicBezTo>
                      <a:pt x="173" y="0"/>
                      <a:pt x="173" y="27"/>
                      <a:pt x="152" y="27"/>
                    </a:cubicBezTo>
                    <a:cubicBezTo>
                      <a:pt x="131" y="48"/>
                      <a:pt x="131" y="48"/>
                      <a:pt x="111" y="69"/>
                    </a:cubicBezTo>
                    <a:cubicBezTo>
                      <a:pt x="90" y="110"/>
                      <a:pt x="69" y="131"/>
                      <a:pt x="69" y="131"/>
                    </a:cubicBezTo>
                    <a:cubicBezTo>
                      <a:pt x="1" y="262"/>
                      <a:pt x="21" y="440"/>
                      <a:pt x="90" y="571"/>
                    </a:cubicBezTo>
                    <a:cubicBezTo>
                      <a:pt x="173" y="723"/>
                      <a:pt x="330" y="854"/>
                      <a:pt x="524" y="896"/>
                    </a:cubicBezTo>
                    <a:cubicBezTo>
                      <a:pt x="574" y="907"/>
                      <a:pt x="620" y="911"/>
                      <a:pt x="663" y="911"/>
                    </a:cubicBezTo>
                    <a:cubicBezTo>
                      <a:pt x="810" y="911"/>
                      <a:pt x="921" y="855"/>
                      <a:pt x="1006" y="786"/>
                    </a:cubicBezTo>
                    <a:cubicBezTo>
                      <a:pt x="1137" y="702"/>
                      <a:pt x="1200" y="571"/>
                      <a:pt x="1221" y="482"/>
                    </a:cubicBezTo>
                    <a:cubicBezTo>
                      <a:pt x="1268" y="372"/>
                      <a:pt x="1247" y="288"/>
                      <a:pt x="1179" y="241"/>
                    </a:cubicBezTo>
                    <a:cubicBezTo>
                      <a:pt x="1116" y="178"/>
                      <a:pt x="1048" y="178"/>
                      <a:pt x="959" y="178"/>
                    </a:cubicBezTo>
                    <a:cubicBezTo>
                      <a:pt x="909" y="185"/>
                      <a:pt x="860" y="190"/>
                      <a:pt x="809" y="190"/>
                    </a:cubicBezTo>
                    <a:cubicBezTo>
                      <a:pt x="706" y="190"/>
                      <a:pt x="599" y="170"/>
                      <a:pt x="482" y="110"/>
                    </a:cubicBezTo>
                    <a:cubicBezTo>
                      <a:pt x="393" y="69"/>
                      <a:pt x="351" y="48"/>
                      <a:pt x="304" y="27"/>
                    </a:cubicBezTo>
                    <a:cubicBezTo>
                      <a:pt x="283" y="27"/>
                      <a:pt x="283" y="27"/>
                      <a:pt x="26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5319439" y="1561400"/>
                <a:ext cx="171409" cy="60099"/>
              </a:xfrm>
              <a:custGeom>
                <a:avLst/>
                <a:gdLst/>
                <a:ahLst/>
                <a:cxnLst/>
                <a:rect l="l" t="t" r="r" b="b"/>
                <a:pathLst>
                  <a:path w="964" h="338" extrusionOk="0">
                    <a:moveTo>
                      <a:pt x="59" y="0"/>
                    </a:moveTo>
                    <a:cubicBezTo>
                      <a:pt x="55" y="0"/>
                      <a:pt x="51" y="2"/>
                      <a:pt x="47" y="6"/>
                    </a:cubicBezTo>
                    <a:cubicBezTo>
                      <a:pt x="47" y="6"/>
                      <a:pt x="0" y="115"/>
                      <a:pt x="47" y="178"/>
                    </a:cubicBezTo>
                    <a:cubicBezTo>
                      <a:pt x="89" y="225"/>
                      <a:pt x="419" y="309"/>
                      <a:pt x="655" y="330"/>
                    </a:cubicBezTo>
                    <a:cubicBezTo>
                      <a:pt x="699" y="335"/>
                      <a:pt x="736" y="337"/>
                      <a:pt x="768" y="337"/>
                    </a:cubicBezTo>
                    <a:cubicBezTo>
                      <a:pt x="912" y="337"/>
                      <a:pt x="947" y="289"/>
                      <a:pt x="964" y="199"/>
                    </a:cubicBezTo>
                    <a:cubicBezTo>
                      <a:pt x="931" y="184"/>
                      <a:pt x="889" y="170"/>
                      <a:pt x="844" y="170"/>
                    </a:cubicBezTo>
                    <a:cubicBezTo>
                      <a:pt x="825" y="170"/>
                      <a:pt x="806" y="172"/>
                      <a:pt x="786" y="178"/>
                    </a:cubicBezTo>
                    <a:cubicBezTo>
                      <a:pt x="735" y="178"/>
                      <a:pt x="685" y="181"/>
                      <a:pt x="632" y="181"/>
                    </a:cubicBezTo>
                    <a:cubicBezTo>
                      <a:pt x="528" y="181"/>
                      <a:pt x="418" y="171"/>
                      <a:pt x="288" y="115"/>
                    </a:cubicBezTo>
                    <a:cubicBezTo>
                      <a:pt x="123" y="42"/>
                      <a:pt x="81" y="0"/>
                      <a:pt x="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5311971" y="1550198"/>
                <a:ext cx="190079" cy="80902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455" extrusionOk="0">
                    <a:moveTo>
                      <a:pt x="131" y="131"/>
                    </a:moveTo>
                    <a:cubicBezTo>
                      <a:pt x="152" y="158"/>
                      <a:pt x="220" y="178"/>
                      <a:pt x="304" y="220"/>
                    </a:cubicBezTo>
                    <a:cubicBezTo>
                      <a:pt x="438" y="280"/>
                      <a:pt x="560" y="300"/>
                      <a:pt x="672" y="300"/>
                    </a:cubicBezTo>
                    <a:cubicBezTo>
                      <a:pt x="726" y="300"/>
                      <a:pt x="778" y="295"/>
                      <a:pt x="828" y="288"/>
                    </a:cubicBezTo>
                    <a:cubicBezTo>
                      <a:pt x="875" y="288"/>
                      <a:pt x="896" y="309"/>
                      <a:pt x="917" y="309"/>
                    </a:cubicBezTo>
                    <a:lnTo>
                      <a:pt x="917" y="330"/>
                    </a:lnTo>
                    <a:cubicBezTo>
                      <a:pt x="903" y="330"/>
                      <a:pt x="868" y="340"/>
                      <a:pt x="815" y="340"/>
                    </a:cubicBezTo>
                    <a:cubicBezTo>
                      <a:pt x="789" y="340"/>
                      <a:pt x="758" y="337"/>
                      <a:pt x="723" y="330"/>
                    </a:cubicBezTo>
                    <a:cubicBezTo>
                      <a:pt x="592" y="330"/>
                      <a:pt x="461" y="288"/>
                      <a:pt x="330" y="262"/>
                    </a:cubicBezTo>
                    <a:cubicBezTo>
                      <a:pt x="283" y="241"/>
                      <a:pt x="220" y="241"/>
                      <a:pt x="199" y="220"/>
                    </a:cubicBezTo>
                    <a:cubicBezTo>
                      <a:pt x="166" y="206"/>
                      <a:pt x="146" y="191"/>
                      <a:pt x="137" y="191"/>
                    </a:cubicBezTo>
                    <a:cubicBezTo>
                      <a:pt x="133" y="191"/>
                      <a:pt x="131" y="193"/>
                      <a:pt x="131" y="199"/>
                    </a:cubicBezTo>
                    <a:lnTo>
                      <a:pt x="131" y="131"/>
                    </a:lnTo>
                    <a:close/>
                    <a:moveTo>
                      <a:pt x="89" y="0"/>
                    </a:moveTo>
                    <a:lnTo>
                      <a:pt x="89" y="110"/>
                    </a:lnTo>
                    <a:lnTo>
                      <a:pt x="42" y="48"/>
                    </a:lnTo>
                    <a:cubicBezTo>
                      <a:pt x="42" y="48"/>
                      <a:pt x="21" y="69"/>
                      <a:pt x="21" y="110"/>
                    </a:cubicBezTo>
                    <a:cubicBezTo>
                      <a:pt x="0" y="158"/>
                      <a:pt x="0" y="220"/>
                      <a:pt x="42" y="262"/>
                    </a:cubicBezTo>
                    <a:cubicBezTo>
                      <a:pt x="69" y="309"/>
                      <a:pt x="110" y="309"/>
                      <a:pt x="152" y="330"/>
                    </a:cubicBezTo>
                    <a:cubicBezTo>
                      <a:pt x="199" y="351"/>
                      <a:pt x="241" y="351"/>
                      <a:pt x="304" y="372"/>
                    </a:cubicBezTo>
                    <a:cubicBezTo>
                      <a:pt x="435" y="419"/>
                      <a:pt x="566" y="440"/>
                      <a:pt x="697" y="440"/>
                    </a:cubicBezTo>
                    <a:cubicBezTo>
                      <a:pt x="751" y="449"/>
                      <a:pt x="795" y="454"/>
                      <a:pt x="831" y="454"/>
                    </a:cubicBezTo>
                    <a:cubicBezTo>
                      <a:pt x="883" y="454"/>
                      <a:pt x="922" y="444"/>
                      <a:pt x="959" y="419"/>
                    </a:cubicBezTo>
                    <a:cubicBezTo>
                      <a:pt x="1027" y="393"/>
                      <a:pt x="1048" y="330"/>
                      <a:pt x="1069" y="288"/>
                    </a:cubicBezTo>
                    <a:lnTo>
                      <a:pt x="1069" y="241"/>
                    </a:lnTo>
                    <a:lnTo>
                      <a:pt x="1048" y="220"/>
                    </a:lnTo>
                    <a:cubicBezTo>
                      <a:pt x="985" y="178"/>
                      <a:pt x="917" y="178"/>
                      <a:pt x="828" y="178"/>
                    </a:cubicBezTo>
                    <a:cubicBezTo>
                      <a:pt x="778" y="185"/>
                      <a:pt x="729" y="190"/>
                      <a:pt x="678" y="190"/>
                    </a:cubicBezTo>
                    <a:cubicBezTo>
                      <a:pt x="575" y="190"/>
                      <a:pt x="468" y="170"/>
                      <a:pt x="351" y="110"/>
                    </a:cubicBezTo>
                    <a:cubicBezTo>
                      <a:pt x="262" y="69"/>
                      <a:pt x="199" y="48"/>
                      <a:pt x="173" y="27"/>
                    </a:cubicBezTo>
                    <a:lnTo>
                      <a:pt x="152" y="2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5319439" y="1630745"/>
                <a:ext cx="151850" cy="70056"/>
              </a:xfrm>
              <a:custGeom>
                <a:avLst/>
                <a:gdLst/>
                <a:ahLst/>
                <a:cxnLst/>
                <a:rect l="l" t="t" r="r" b="b"/>
                <a:pathLst>
                  <a:path w="854" h="394" extrusionOk="0">
                    <a:moveTo>
                      <a:pt x="340" y="0"/>
                    </a:moveTo>
                    <a:cubicBezTo>
                      <a:pt x="307" y="0"/>
                      <a:pt x="274" y="3"/>
                      <a:pt x="241" y="8"/>
                    </a:cubicBezTo>
                    <a:cubicBezTo>
                      <a:pt x="157" y="29"/>
                      <a:pt x="68" y="71"/>
                      <a:pt x="0" y="139"/>
                    </a:cubicBezTo>
                    <a:cubicBezTo>
                      <a:pt x="68" y="249"/>
                      <a:pt x="199" y="359"/>
                      <a:pt x="372" y="380"/>
                    </a:cubicBezTo>
                    <a:cubicBezTo>
                      <a:pt x="419" y="389"/>
                      <a:pt x="463" y="393"/>
                      <a:pt x="503" y="393"/>
                    </a:cubicBezTo>
                    <a:cubicBezTo>
                      <a:pt x="655" y="393"/>
                      <a:pt x="767" y="336"/>
                      <a:pt x="854" y="249"/>
                    </a:cubicBezTo>
                    <a:cubicBezTo>
                      <a:pt x="812" y="181"/>
                      <a:pt x="744" y="118"/>
                      <a:pt x="655" y="71"/>
                    </a:cubicBezTo>
                    <a:cubicBezTo>
                      <a:pt x="541" y="24"/>
                      <a:pt x="439" y="0"/>
                      <a:pt x="340" y="0"/>
                    </a:cubicBezTo>
                    <a:close/>
                  </a:path>
                </a:pathLst>
              </a:custGeom>
              <a:solidFill>
                <a:srgbClr val="FFA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5308237" y="1618654"/>
                <a:ext cx="174254" cy="93171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24" extrusionOk="0">
                    <a:moveTo>
                      <a:pt x="325" y="118"/>
                    </a:moveTo>
                    <a:cubicBezTo>
                      <a:pt x="435" y="118"/>
                      <a:pt x="566" y="118"/>
                      <a:pt x="697" y="186"/>
                    </a:cubicBezTo>
                    <a:cubicBezTo>
                      <a:pt x="744" y="207"/>
                      <a:pt x="786" y="249"/>
                      <a:pt x="807" y="296"/>
                    </a:cubicBezTo>
                    <a:cubicBezTo>
                      <a:pt x="731" y="350"/>
                      <a:pt x="644" y="407"/>
                      <a:pt x="511" y="407"/>
                    </a:cubicBezTo>
                    <a:cubicBezTo>
                      <a:pt x="487" y="407"/>
                      <a:pt x="462" y="405"/>
                      <a:pt x="435" y="401"/>
                    </a:cubicBezTo>
                    <a:cubicBezTo>
                      <a:pt x="304" y="380"/>
                      <a:pt x="241" y="296"/>
                      <a:pt x="173" y="207"/>
                    </a:cubicBezTo>
                    <a:cubicBezTo>
                      <a:pt x="220" y="186"/>
                      <a:pt x="262" y="139"/>
                      <a:pt x="325" y="118"/>
                    </a:cubicBezTo>
                    <a:close/>
                    <a:moveTo>
                      <a:pt x="405" y="0"/>
                    </a:moveTo>
                    <a:cubicBezTo>
                      <a:pt x="370" y="0"/>
                      <a:pt x="336" y="3"/>
                      <a:pt x="304" y="8"/>
                    </a:cubicBezTo>
                    <a:cubicBezTo>
                      <a:pt x="194" y="34"/>
                      <a:pt x="90" y="97"/>
                      <a:pt x="21" y="165"/>
                    </a:cubicBezTo>
                    <a:lnTo>
                      <a:pt x="1" y="207"/>
                    </a:lnTo>
                    <a:lnTo>
                      <a:pt x="21" y="228"/>
                    </a:lnTo>
                    <a:cubicBezTo>
                      <a:pt x="90" y="359"/>
                      <a:pt x="241" y="469"/>
                      <a:pt x="414" y="511"/>
                    </a:cubicBezTo>
                    <a:cubicBezTo>
                      <a:pt x="460" y="520"/>
                      <a:pt x="503" y="524"/>
                      <a:pt x="545" y="524"/>
                    </a:cubicBezTo>
                    <a:cubicBezTo>
                      <a:pt x="725" y="524"/>
                      <a:pt x="870" y="448"/>
                      <a:pt x="959" y="359"/>
                    </a:cubicBezTo>
                    <a:lnTo>
                      <a:pt x="980" y="317"/>
                    </a:lnTo>
                    <a:lnTo>
                      <a:pt x="959" y="270"/>
                    </a:lnTo>
                    <a:cubicBezTo>
                      <a:pt x="917" y="207"/>
                      <a:pt x="849" y="118"/>
                      <a:pt x="744" y="76"/>
                    </a:cubicBezTo>
                    <a:cubicBezTo>
                      <a:pt x="626" y="25"/>
                      <a:pt x="510" y="0"/>
                      <a:pt x="4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5249560" y="1196536"/>
                <a:ext cx="175321" cy="92993"/>
              </a:xfrm>
              <a:custGeom>
                <a:avLst/>
                <a:gdLst/>
                <a:ahLst/>
                <a:cxnLst/>
                <a:rect l="l" t="t" r="r" b="b"/>
                <a:pathLst>
                  <a:path w="986" h="523" extrusionOk="0">
                    <a:moveTo>
                      <a:pt x="425" y="1"/>
                    </a:moveTo>
                    <a:cubicBezTo>
                      <a:pt x="406" y="1"/>
                      <a:pt x="388" y="2"/>
                      <a:pt x="372" y="5"/>
                    </a:cubicBezTo>
                    <a:cubicBezTo>
                      <a:pt x="221" y="26"/>
                      <a:pt x="179" y="52"/>
                      <a:pt x="111" y="136"/>
                    </a:cubicBezTo>
                    <a:cubicBezTo>
                      <a:pt x="69" y="225"/>
                      <a:pt x="1" y="335"/>
                      <a:pt x="69" y="356"/>
                    </a:cubicBezTo>
                    <a:cubicBezTo>
                      <a:pt x="127" y="332"/>
                      <a:pt x="190" y="322"/>
                      <a:pt x="253" y="322"/>
                    </a:cubicBezTo>
                    <a:cubicBezTo>
                      <a:pt x="424" y="322"/>
                      <a:pt x="588" y="395"/>
                      <a:pt x="634" y="445"/>
                    </a:cubicBezTo>
                    <a:cubicBezTo>
                      <a:pt x="688" y="495"/>
                      <a:pt x="725" y="523"/>
                      <a:pt x="756" y="523"/>
                    </a:cubicBezTo>
                    <a:cubicBezTo>
                      <a:pt x="776" y="523"/>
                      <a:pt x="794" y="511"/>
                      <a:pt x="812" y="486"/>
                    </a:cubicBezTo>
                    <a:cubicBezTo>
                      <a:pt x="854" y="445"/>
                      <a:pt x="985" y="335"/>
                      <a:pt x="875" y="183"/>
                    </a:cubicBezTo>
                    <a:cubicBezTo>
                      <a:pt x="797" y="67"/>
                      <a:pt x="568" y="1"/>
                      <a:pt x="425" y="1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5245826" y="1188357"/>
                <a:ext cx="179055" cy="112019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630" extrusionOk="0">
                    <a:moveTo>
                      <a:pt x="457" y="110"/>
                    </a:moveTo>
                    <a:cubicBezTo>
                      <a:pt x="511" y="110"/>
                      <a:pt x="571" y="125"/>
                      <a:pt x="634" y="140"/>
                    </a:cubicBezTo>
                    <a:cubicBezTo>
                      <a:pt x="744" y="161"/>
                      <a:pt x="807" y="203"/>
                      <a:pt x="854" y="271"/>
                    </a:cubicBezTo>
                    <a:cubicBezTo>
                      <a:pt x="896" y="312"/>
                      <a:pt x="896" y="360"/>
                      <a:pt x="875" y="402"/>
                    </a:cubicBezTo>
                    <a:cubicBezTo>
                      <a:pt x="854" y="443"/>
                      <a:pt x="807" y="464"/>
                      <a:pt x="786" y="511"/>
                    </a:cubicBezTo>
                    <a:lnTo>
                      <a:pt x="765" y="511"/>
                    </a:lnTo>
                    <a:cubicBezTo>
                      <a:pt x="765" y="511"/>
                      <a:pt x="744" y="491"/>
                      <a:pt x="702" y="464"/>
                    </a:cubicBezTo>
                    <a:cubicBezTo>
                      <a:pt x="655" y="402"/>
                      <a:pt x="571" y="360"/>
                      <a:pt x="441" y="333"/>
                    </a:cubicBezTo>
                    <a:cubicBezTo>
                      <a:pt x="405" y="325"/>
                      <a:pt x="366" y="320"/>
                      <a:pt x="324" y="320"/>
                    </a:cubicBezTo>
                    <a:cubicBezTo>
                      <a:pt x="260" y="320"/>
                      <a:pt x="189" y="331"/>
                      <a:pt x="111" y="360"/>
                    </a:cubicBezTo>
                    <a:lnTo>
                      <a:pt x="132" y="333"/>
                    </a:lnTo>
                    <a:cubicBezTo>
                      <a:pt x="132" y="292"/>
                      <a:pt x="152" y="250"/>
                      <a:pt x="200" y="203"/>
                    </a:cubicBezTo>
                    <a:cubicBezTo>
                      <a:pt x="221" y="161"/>
                      <a:pt x="221" y="161"/>
                      <a:pt x="242" y="140"/>
                    </a:cubicBezTo>
                    <a:cubicBezTo>
                      <a:pt x="283" y="119"/>
                      <a:pt x="331" y="119"/>
                      <a:pt x="393" y="119"/>
                    </a:cubicBezTo>
                    <a:cubicBezTo>
                      <a:pt x="413" y="113"/>
                      <a:pt x="435" y="110"/>
                      <a:pt x="457" y="110"/>
                    </a:cubicBezTo>
                    <a:close/>
                    <a:moveTo>
                      <a:pt x="455" y="0"/>
                    </a:moveTo>
                    <a:cubicBezTo>
                      <a:pt x="426" y="0"/>
                      <a:pt x="399" y="3"/>
                      <a:pt x="372" y="9"/>
                    </a:cubicBezTo>
                    <a:cubicBezTo>
                      <a:pt x="310" y="9"/>
                      <a:pt x="262" y="9"/>
                      <a:pt x="200" y="30"/>
                    </a:cubicBezTo>
                    <a:cubicBezTo>
                      <a:pt x="152" y="51"/>
                      <a:pt x="111" y="98"/>
                      <a:pt x="90" y="161"/>
                    </a:cubicBezTo>
                    <a:cubicBezTo>
                      <a:pt x="69" y="203"/>
                      <a:pt x="22" y="250"/>
                      <a:pt x="22" y="292"/>
                    </a:cubicBezTo>
                    <a:cubicBezTo>
                      <a:pt x="1" y="312"/>
                      <a:pt x="1" y="360"/>
                      <a:pt x="1" y="381"/>
                    </a:cubicBezTo>
                    <a:cubicBezTo>
                      <a:pt x="1" y="422"/>
                      <a:pt x="48" y="443"/>
                      <a:pt x="90" y="464"/>
                    </a:cubicBezTo>
                    <a:lnTo>
                      <a:pt x="111" y="443"/>
                    </a:lnTo>
                    <a:cubicBezTo>
                      <a:pt x="166" y="433"/>
                      <a:pt x="221" y="428"/>
                      <a:pt x="272" y="428"/>
                    </a:cubicBezTo>
                    <a:cubicBezTo>
                      <a:pt x="324" y="428"/>
                      <a:pt x="372" y="433"/>
                      <a:pt x="414" y="443"/>
                    </a:cubicBezTo>
                    <a:cubicBezTo>
                      <a:pt x="524" y="464"/>
                      <a:pt x="613" y="511"/>
                      <a:pt x="613" y="532"/>
                    </a:cubicBezTo>
                    <a:cubicBezTo>
                      <a:pt x="655" y="574"/>
                      <a:pt x="702" y="595"/>
                      <a:pt x="744" y="621"/>
                    </a:cubicBezTo>
                    <a:cubicBezTo>
                      <a:pt x="755" y="627"/>
                      <a:pt x="768" y="630"/>
                      <a:pt x="781" y="630"/>
                    </a:cubicBezTo>
                    <a:cubicBezTo>
                      <a:pt x="819" y="630"/>
                      <a:pt x="860" y="609"/>
                      <a:pt x="875" y="574"/>
                    </a:cubicBezTo>
                    <a:cubicBezTo>
                      <a:pt x="896" y="553"/>
                      <a:pt x="938" y="511"/>
                      <a:pt x="985" y="443"/>
                    </a:cubicBezTo>
                    <a:cubicBezTo>
                      <a:pt x="1006" y="381"/>
                      <a:pt x="1006" y="292"/>
                      <a:pt x="938" y="203"/>
                    </a:cubicBezTo>
                    <a:cubicBezTo>
                      <a:pt x="875" y="119"/>
                      <a:pt x="786" y="51"/>
                      <a:pt x="676" y="30"/>
                    </a:cubicBezTo>
                    <a:cubicBezTo>
                      <a:pt x="602" y="15"/>
                      <a:pt x="525" y="0"/>
                      <a:pt x="45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5548457" y="1274239"/>
                <a:ext cx="209638" cy="10988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18" extrusionOk="0">
                    <a:moveTo>
                      <a:pt x="233" y="0"/>
                    </a:moveTo>
                    <a:cubicBezTo>
                      <a:pt x="110" y="0"/>
                      <a:pt x="69" y="44"/>
                      <a:pt x="69" y="112"/>
                    </a:cubicBezTo>
                    <a:cubicBezTo>
                      <a:pt x="48" y="311"/>
                      <a:pt x="1" y="374"/>
                      <a:pt x="152" y="400"/>
                    </a:cubicBezTo>
                    <a:cubicBezTo>
                      <a:pt x="283" y="421"/>
                      <a:pt x="461" y="421"/>
                      <a:pt x="744" y="484"/>
                    </a:cubicBezTo>
                    <a:cubicBezTo>
                      <a:pt x="864" y="527"/>
                      <a:pt x="965" y="618"/>
                      <a:pt x="1014" y="618"/>
                    </a:cubicBezTo>
                    <a:cubicBezTo>
                      <a:pt x="1019" y="618"/>
                      <a:pt x="1023" y="617"/>
                      <a:pt x="1027" y="615"/>
                    </a:cubicBezTo>
                    <a:cubicBezTo>
                      <a:pt x="1095" y="573"/>
                      <a:pt x="1179" y="353"/>
                      <a:pt x="1116" y="243"/>
                    </a:cubicBezTo>
                    <a:cubicBezTo>
                      <a:pt x="1027" y="112"/>
                      <a:pt x="545" y="49"/>
                      <a:pt x="331" y="8"/>
                    </a:cubicBezTo>
                    <a:cubicBezTo>
                      <a:pt x="293" y="3"/>
                      <a:pt x="261" y="0"/>
                      <a:pt x="23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5544723" y="1264281"/>
                <a:ext cx="217106" cy="130511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734" extrusionOk="0">
                    <a:moveTo>
                      <a:pt x="239" y="111"/>
                    </a:moveTo>
                    <a:cubicBezTo>
                      <a:pt x="269" y="111"/>
                      <a:pt x="307" y="116"/>
                      <a:pt x="352" y="126"/>
                    </a:cubicBezTo>
                    <a:cubicBezTo>
                      <a:pt x="462" y="147"/>
                      <a:pt x="613" y="168"/>
                      <a:pt x="786" y="215"/>
                    </a:cubicBezTo>
                    <a:cubicBezTo>
                      <a:pt x="854" y="236"/>
                      <a:pt x="917" y="236"/>
                      <a:pt x="985" y="257"/>
                    </a:cubicBezTo>
                    <a:cubicBezTo>
                      <a:pt x="1048" y="299"/>
                      <a:pt x="1069" y="325"/>
                      <a:pt x="1090" y="325"/>
                    </a:cubicBezTo>
                    <a:cubicBezTo>
                      <a:pt x="1116" y="367"/>
                      <a:pt x="1116" y="430"/>
                      <a:pt x="1090" y="498"/>
                    </a:cubicBezTo>
                    <a:cubicBezTo>
                      <a:pt x="1069" y="540"/>
                      <a:pt x="1069" y="561"/>
                      <a:pt x="1048" y="587"/>
                    </a:cubicBezTo>
                    <a:cubicBezTo>
                      <a:pt x="1048" y="608"/>
                      <a:pt x="1027" y="629"/>
                      <a:pt x="1027" y="629"/>
                    </a:cubicBezTo>
                    <a:cubicBezTo>
                      <a:pt x="1006" y="608"/>
                      <a:pt x="985" y="608"/>
                      <a:pt x="959" y="587"/>
                    </a:cubicBezTo>
                    <a:cubicBezTo>
                      <a:pt x="917" y="561"/>
                      <a:pt x="854" y="519"/>
                      <a:pt x="786" y="498"/>
                    </a:cubicBezTo>
                    <a:cubicBezTo>
                      <a:pt x="482" y="409"/>
                      <a:pt x="304" y="409"/>
                      <a:pt x="173" y="388"/>
                    </a:cubicBezTo>
                    <a:lnTo>
                      <a:pt x="132" y="388"/>
                    </a:lnTo>
                    <a:cubicBezTo>
                      <a:pt x="111" y="388"/>
                      <a:pt x="132" y="388"/>
                      <a:pt x="111" y="367"/>
                    </a:cubicBezTo>
                    <a:cubicBezTo>
                      <a:pt x="111" y="346"/>
                      <a:pt x="132" y="278"/>
                      <a:pt x="132" y="168"/>
                    </a:cubicBezTo>
                    <a:cubicBezTo>
                      <a:pt x="132" y="147"/>
                      <a:pt x="153" y="126"/>
                      <a:pt x="173" y="126"/>
                    </a:cubicBezTo>
                    <a:cubicBezTo>
                      <a:pt x="187" y="116"/>
                      <a:pt x="209" y="111"/>
                      <a:pt x="239" y="111"/>
                    </a:cubicBezTo>
                    <a:close/>
                    <a:moveTo>
                      <a:pt x="236" y="1"/>
                    </a:moveTo>
                    <a:cubicBezTo>
                      <a:pt x="198" y="1"/>
                      <a:pt x="166" y="6"/>
                      <a:pt x="132" y="16"/>
                    </a:cubicBezTo>
                    <a:cubicBezTo>
                      <a:pt x="69" y="37"/>
                      <a:pt x="22" y="105"/>
                      <a:pt x="22" y="147"/>
                    </a:cubicBezTo>
                    <a:lnTo>
                      <a:pt x="22" y="168"/>
                    </a:lnTo>
                    <a:cubicBezTo>
                      <a:pt x="22" y="257"/>
                      <a:pt x="1" y="325"/>
                      <a:pt x="1" y="388"/>
                    </a:cubicBezTo>
                    <a:cubicBezTo>
                      <a:pt x="22" y="430"/>
                      <a:pt x="22" y="456"/>
                      <a:pt x="69" y="477"/>
                    </a:cubicBezTo>
                    <a:cubicBezTo>
                      <a:pt x="90" y="498"/>
                      <a:pt x="132" y="498"/>
                      <a:pt x="153" y="519"/>
                    </a:cubicBezTo>
                    <a:cubicBezTo>
                      <a:pt x="304" y="540"/>
                      <a:pt x="462" y="519"/>
                      <a:pt x="744" y="608"/>
                    </a:cubicBezTo>
                    <a:cubicBezTo>
                      <a:pt x="807" y="629"/>
                      <a:pt x="854" y="650"/>
                      <a:pt x="917" y="692"/>
                    </a:cubicBezTo>
                    <a:cubicBezTo>
                      <a:pt x="938" y="692"/>
                      <a:pt x="959" y="718"/>
                      <a:pt x="985" y="718"/>
                    </a:cubicBezTo>
                    <a:cubicBezTo>
                      <a:pt x="1006" y="729"/>
                      <a:pt x="1022" y="734"/>
                      <a:pt x="1038" y="734"/>
                    </a:cubicBezTo>
                    <a:cubicBezTo>
                      <a:pt x="1053" y="734"/>
                      <a:pt x="1069" y="729"/>
                      <a:pt x="1090" y="718"/>
                    </a:cubicBezTo>
                    <a:cubicBezTo>
                      <a:pt x="1116" y="692"/>
                      <a:pt x="1137" y="671"/>
                      <a:pt x="1158" y="650"/>
                    </a:cubicBezTo>
                    <a:cubicBezTo>
                      <a:pt x="1179" y="608"/>
                      <a:pt x="1179" y="561"/>
                      <a:pt x="1200" y="540"/>
                    </a:cubicBezTo>
                    <a:cubicBezTo>
                      <a:pt x="1221" y="456"/>
                      <a:pt x="1221" y="346"/>
                      <a:pt x="1179" y="257"/>
                    </a:cubicBezTo>
                    <a:cubicBezTo>
                      <a:pt x="1137" y="215"/>
                      <a:pt x="1090" y="194"/>
                      <a:pt x="1027" y="168"/>
                    </a:cubicBezTo>
                    <a:cubicBezTo>
                      <a:pt x="959" y="126"/>
                      <a:pt x="875" y="105"/>
                      <a:pt x="807" y="105"/>
                    </a:cubicBezTo>
                    <a:cubicBezTo>
                      <a:pt x="634" y="64"/>
                      <a:pt x="462" y="37"/>
                      <a:pt x="372" y="16"/>
                    </a:cubicBezTo>
                    <a:cubicBezTo>
                      <a:pt x="318" y="6"/>
                      <a:pt x="274" y="1"/>
                      <a:pt x="23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5" name="Google Shape;855;p36"/>
            <p:cNvSpPr/>
            <p:nvPr/>
          </p:nvSpPr>
          <p:spPr>
            <a:xfrm>
              <a:off x="5791507" y="2154757"/>
              <a:ext cx="667920" cy="769854"/>
            </a:xfrm>
            <a:custGeom>
              <a:avLst/>
              <a:gdLst/>
              <a:ahLst/>
              <a:cxnLst/>
              <a:rect l="l" t="t" r="r" b="b"/>
              <a:pathLst>
                <a:path w="7180" h="8276" extrusionOk="0">
                  <a:moveTo>
                    <a:pt x="178" y="1"/>
                  </a:moveTo>
                  <a:cubicBezTo>
                    <a:pt x="89" y="1"/>
                    <a:pt x="0" y="69"/>
                    <a:pt x="0" y="158"/>
                  </a:cubicBezTo>
                  <a:lnTo>
                    <a:pt x="0" y="8097"/>
                  </a:lnTo>
                  <a:cubicBezTo>
                    <a:pt x="0" y="8186"/>
                    <a:pt x="89" y="8275"/>
                    <a:pt x="178" y="8275"/>
                  </a:cubicBezTo>
                  <a:lnTo>
                    <a:pt x="7028" y="8275"/>
                  </a:lnTo>
                  <a:cubicBezTo>
                    <a:pt x="7117" y="8275"/>
                    <a:pt x="7180" y="8186"/>
                    <a:pt x="7180" y="8097"/>
                  </a:cubicBezTo>
                  <a:lnTo>
                    <a:pt x="7180" y="158"/>
                  </a:lnTo>
                  <a:cubicBezTo>
                    <a:pt x="7180" y="69"/>
                    <a:pt x="7117" y="1"/>
                    <a:pt x="7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5787600" y="2150851"/>
              <a:ext cx="678152" cy="777668"/>
            </a:xfrm>
            <a:custGeom>
              <a:avLst/>
              <a:gdLst/>
              <a:ahLst/>
              <a:cxnLst/>
              <a:rect l="l" t="t" r="r" b="b"/>
              <a:pathLst>
                <a:path w="7290" h="8360" extrusionOk="0">
                  <a:moveTo>
                    <a:pt x="7070" y="90"/>
                  </a:moveTo>
                  <a:cubicBezTo>
                    <a:pt x="7138" y="90"/>
                    <a:pt x="7180" y="153"/>
                    <a:pt x="7180" y="200"/>
                  </a:cubicBezTo>
                  <a:lnTo>
                    <a:pt x="7180" y="8139"/>
                  </a:lnTo>
                  <a:cubicBezTo>
                    <a:pt x="7180" y="8207"/>
                    <a:pt x="7138" y="8249"/>
                    <a:pt x="7070" y="8249"/>
                  </a:cubicBezTo>
                  <a:lnTo>
                    <a:pt x="220" y="8249"/>
                  </a:lnTo>
                  <a:cubicBezTo>
                    <a:pt x="152" y="8249"/>
                    <a:pt x="110" y="8207"/>
                    <a:pt x="110" y="8139"/>
                  </a:cubicBezTo>
                  <a:lnTo>
                    <a:pt x="110" y="200"/>
                  </a:lnTo>
                  <a:cubicBezTo>
                    <a:pt x="110" y="153"/>
                    <a:pt x="152" y="90"/>
                    <a:pt x="220" y="90"/>
                  </a:cubicBezTo>
                  <a:close/>
                  <a:moveTo>
                    <a:pt x="220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8139"/>
                  </a:lnTo>
                  <a:cubicBezTo>
                    <a:pt x="0" y="8270"/>
                    <a:pt x="89" y="8359"/>
                    <a:pt x="220" y="8359"/>
                  </a:cubicBezTo>
                  <a:lnTo>
                    <a:pt x="7070" y="8359"/>
                  </a:lnTo>
                  <a:cubicBezTo>
                    <a:pt x="7180" y="8359"/>
                    <a:pt x="7290" y="8270"/>
                    <a:pt x="7290" y="8139"/>
                  </a:cubicBezTo>
                  <a:lnTo>
                    <a:pt x="7290" y="200"/>
                  </a:lnTo>
                  <a:cubicBezTo>
                    <a:pt x="7290" y="90"/>
                    <a:pt x="7180" y="1"/>
                    <a:pt x="70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5860624" y="2276618"/>
              <a:ext cx="536010" cy="535903"/>
            </a:xfrm>
            <a:custGeom>
              <a:avLst/>
              <a:gdLst/>
              <a:ahLst/>
              <a:cxnLst/>
              <a:rect l="l" t="t" r="r" b="b"/>
              <a:pathLst>
                <a:path w="5762" h="5761" extrusionOk="0">
                  <a:moveTo>
                    <a:pt x="2881" y="0"/>
                  </a:moveTo>
                  <a:cubicBezTo>
                    <a:pt x="1289" y="0"/>
                    <a:pt x="1" y="1288"/>
                    <a:pt x="1" y="2880"/>
                  </a:cubicBezTo>
                  <a:cubicBezTo>
                    <a:pt x="1" y="4478"/>
                    <a:pt x="1289" y="5761"/>
                    <a:pt x="2881" y="5761"/>
                  </a:cubicBezTo>
                  <a:cubicBezTo>
                    <a:pt x="4473" y="5761"/>
                    <a:pt x="5761" y="4478"/>
                    <a:pt x="5761" y="2880"/>
                  </a:cubicBezTo>
                  <a:cubicBezTo>
                    <a:pt x="5761" y="1288"/>
                    <a:pt x="4473" y="0"/>
                    <a:pt x="2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5854764" y="2270757"/>
              <a:ext cx="548196" cy="548089"/>
            </a:xfrm>
            <a:custGeom>
              <a:avLst/>
              <a:gdLst/>
              <a:ahLst/>
              <a:cxnLst/>
              <a:rect l="l" t="t" r="r" b="b"/>
              <a:pathLst>
                <a:path w="5893" h="5892" extrusionOk="0">
                  <a:moveTo>
                    <a:pt x="2944" y="131"/>
                  </a:moveTo>
                  <a:cubicBezTo>
                    <a:pt x="4494" y="131"/>
                    <a:pt x="5762" y="1399"/>
                    <a:pt x="5762" y="2943"/>
                  </a:cubicBezTo>
                  <a:cubicBezTo>
                    <a:pt x="5762" y="4494"/>
                    <a:pt x="4494" y="5761"/>
                    <a:pt x="2944" y="5761"/>
                  </a:cubicBezTo>
                  <a:cubicBezTo>
                    <a:pt x="1373" y="5761"/>
                    <a:pt x="132" y="4494"/>
                    <a:pt x="132" y="2943"/>
                  </a:cubicBezTo>
                  <a:cubicBezTo>
                    <a:pt x="132" y="1399"/>
                    <a:pt x="1373" y="131"/>
                    <a:pt x="2944" y="131"/>
                  </a:cubicBezTo>
                  <a:close/>
                  <a:moveTo>
                    <a:pt x="2944" y="0"/>
                  </a:moveTo>
                  <a:cubicBezTo>
                    <a:pt x="1310" y="0"/>
                    <a:pt x="1" y="1309"/>
                    <a:pt x="1" y="2943"/>
                  </a:cubicBezTo>
                  <a:cubicBezTo>
                    <a:pt x="1" y="4562"/>
                    <a:pt x="1310" y="5892"/>
                    <a:pt x="2944" y="5892"/>
                  </a:cubicBezTo>
                  <a:cubicBezTo>
                    <a:pt x="4557" y="5892"/>
                    <a:pt x="5892" y="4562"/>
                    <a:pt x="5892" y="2943"/>
                  </a:cubicBezTo>
                  <a:cubicBezTo>
                    <a:pt x="5892" y="1309"/>
                    <a:pt x="4557" y="0"/>
                    <a:pt x="294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5974114" y="2536711"/>
              <a:ext cx="309029" cy="275812"/>
            </a:xfrm>
            <a:custGeom>
              <a:avLst/>
              <a:gdLst/>
              <a:ahLst/>
              <a:cxnLst/>
              <a:rect l="l" t="t" r="r" b="b"/>
              <a:pathLst>
                <a:path w="3322" h="2965" extrusionOk="0">
                  <a:moveTo>
                    <a:pt x="944" y="1"/>
                  </a:moveTo>
                  <a:cubicBezTo>
                    <a:pt x="373" y="262"/>
                    <a:pt x="1" y="807"/>
                    <a:pt x="1" y="1462"/>
                  </a:cubicBezTo>
                  <a:lnTo>
                    <a:pt x="1" y="2027"/>
                  </a:lnTo>
                  <a:cubicBezTo>
                    <a:pt x="1" y="2179"/>
                    <a:pt x="27" y="2336"/>
                    <a:pt x="69" y="2488"/>
                  </a:cubicBezTo>
                  <a:cubicBezTo>
                    <a:pt x="525" y="2792"/>
                    <a:pt x="1095" y="2965"/>
                    <a:pt x="1661" y="2965"/>
                  </a:cubicBezTo>
                  <a:cubicBezTo>
                    <a:pt x="2227" y="2965"/>
                    <a:pt x="2777" y="2792"/>
                    <a:pt x="3253" y="2488"/>
                  </a:cubicBezTo>
                  <a:cubicBezTo>
                    <a:pt x="3300" y="2336"/>
                    <a:pt x="3321" y="2179"/>
                    <a:pt x="3321" y="2027"/>
                  </a:cubicBezTo>
                  <a:lnTo>
                    <a:pt x="3321" y="1462"/>
                  </a:lnTo>
                  <a:cubicBezTo>
                    <a:pt x="3321" y="807"/>
                    <a:pt x="2928" y="262"/>
                    <a:pt x="2358" y="1"/>
                  </a:cubicBezTo>
                  <a:cubicBezTo>
                    <a:pt x="2164" y="194"/>
                    <a:pt x="1923" y="283"/>
                    <a:pt x="1661" y="283"/>
                  </a:cubicBezTo>
                  <a:cubicBezTo>
                    <a:pt x="1399" y="283"/>
                    <a:pt x="1137" y="194"/>
                    <a:pt x="9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5968347" y="2532339"/>
              <a:ext cx="320564" cy="286509"/>
            </a:xfrm>
            <a:custGeom>
              <a:avLst/>
              <a:gdLst/>
              <a:ahLst/>
              <a:cxnLst/>
              <a:rect l="l" t="t" r="r" b="b"/>
              <a:pathLst>
                <a:path w="3446" h="3080" extrusionOk="0">
                  <a:moveTo>
                    <a:pt x="2420" y="131"/>
                  </a:moveTo>
                  <a:cubicBezTo>
                    <a:pt x="2943" y="372"/>
                    <a:pt x="3315" y="896"/>
                    <a:pt x="3315" y="1509"/>
                  </a:cubicBezTo>
                  <a:lnTo>
                    <a:pt x="3315" y="2074"/>
                  </a:lnTo>
                  <a:cubicBezTo>
                    <a:pt x="3315" y="2205"/>
                    <a:pt x="3294" y="2357"/>
                    <a:pt x="3252" y="2488"/>
                  </a:cubicBezTo>
                  <a:cubicBezTo>
                    <a:pt x="2791" y="2776"/>
                    <a:pt x="2268" y="2949"/>
                    <a:pt x="1723" y="2949"/>
                  </a:cubicBezTo>
                  <a:cubicBezTo>
                    <a:pt x="1178" y="2949"/>
                    <a:pt x="634" y="2776"/>
                    <a:pt x="173" y="2488"/>
                  </a:cubicBezTo>
                  <a:cubicBezTo>
                    <a:pt x="152" y="2357"/>
                    <a:pt x="131" y="2205"/>
                    <a:pt x="131" y="2074"/>
                  </a:cubicBezTo>
                  <a:lnTo>
                    <a:pt x="131" y="1509"/>
                  </a:lnTo>
                  <a:cubicBezTo>
                    <a:pt x="131" y="896"/>
                    <a:pt x="503" y="372"/>
                    <a:pt x="1027" y="131"/>
                  </a:cubicBezTo>
                  <a:cubicBezTo>
                    <a:pt x="1220" y="289"/>
                    <a:pt x="1461" y="393"/>
                    <a:pt x="1723" y="393"/>
                  </a:cubicBezTo>
                  <a:cubicBezTo>
                    <a:pt x="1964" y="393"/>
                    <a:pt x="2205" y="289"/>
                    <a:pt x="2420" y="131"/>
                  </a:cubicBezTo>
                  <a:close/>
                  <a:moveTo>
                    <a:pt x="979" y="0"/>
                  </a:moveTo>
                  <a:cubicBezTo>
                    <a:pt x="393" y="241"/>
                    <a:pt x="0" y="833"/>
                    <a:pt x="0" y="1509"/>
                  </a:cubicBezTo>
                  <a:lnTo>
                    <a:pt x="0" y="2074"/>
                  </a:lnTo>
                  <a:cubicBezTo>
                    <a:pt x="0" y="2226"/>
                    <a:pt x="21" y="2404"/>
                    <a:pt x="63" y="2535"/>
                  </a:cubicBezTo>
                  <a:lnTo>
                    <a:pt x="89" y="2577"/>
                  </a:lnTo>
                  <a:cubicBezTo>
                    <a:pt x="566" y="2907"/>
                    <a:pt x="1137" y="3080"/>
                    <a:pt x="1723" y="3080"/>
                  </a:cubicBezTo>
                  <a:cubicBezTo>
                    <a:pt x="2289" y="3080"/>
                    <a:pt x="2859" y="2907"/>
                    <a:pt x="3336" y="2577"/>
                  </a:cubicBezTo>
                  <a:lnTo>
                    <a:pt x="3383" y="2535"/>
                  </a:lnTo>
                  <a:cubicBezTo>
                    <a:pt x="3425" y="2404"/>
                    <a:pt x="3446" y="2226"/>
                    <a:pt x="3446" y="2074"/>
                  </a:cubicBezTo>
                  <a:lnTo>
                    <a:pt x="3446" y="1509"/>
                  </a:lnTo>
                  <a:cubicBezTo>
                    <a:pt x="3446" y="833"/>
                    <a:pt x="3032" y="241"/>
                    <a:pt x="2467" y="0"/>
                  </a:cubicBezTo>
                  <a:lnTo>
                    <a:pt x="2378" y="0"/>
                  </a:lnTo>
                  <a:cubicBezTo>
                    <a:pt x="2205" y="179"/>
                    <a:pt x="1964" y="262"/>
                    <a:pt x="1723" y="262"/>
                  </a:cubicBezTo>
                  <a:cubicBezTo>
                    <a:pt x="1482" y="262"/>
                    <a:pt x="1241" y="179"/>
                    <a:pt x="104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6041371" y="2339874"/>
              <a:ext cx="172561" cy="196929"/>
            </a:xfrm>
            <a:custGeom>
              <a:avLst/>
              <a:gdLst/>
              <a:ahLst/>
              <a:cxnLst/>
              <a:rect l="l" t="t" r="r" b="b"/>
              <a:pathLst>
                <a:path w="1855" h="2117" extrusionOk="0">
                  <a:moveTo>
                    <a:pt x="938" y="1"/>
                  </a:moveTo>
                  <a:cubicBezTo>
                    <a:pt x="414" y="1"/>
                    <a:pt x="1" y="457"/>
                    <a:pt x="1" y="1048"/>
                  </a:cubicBezTo>
                  <a:cubicBezTo>
                    <a:pt x="1" y="1635"/>
                    <a:pt x="414" y="2117"/>
                    <a:pt x="938" y="2117"/>
                  </a:cubicBezTo>
                  <a:cubicBezTo>
                    <a:pt x="1441" y="2117"/>
                    <a:pt x="1855" y="1635"/>
                    <a:pt x="1855" y="1048"/>
                  </a:cubicBezTo>
                  <a:cubicBezTo>
                    <a:pt x="1855" y="457"/>
                    <a:pt x="1441" y="1"/>
                    <a:pt x="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6035045" y="2331595"/>
              <a:ext cx="185213" cy="211068"/>
            </a:xfrm>
            <a:custGeom>
              <a:avLst/>
              <a:gdLst/>
              <a:ahLst/>
              <a:cxnLst/>
              <a:rect l="l" t="t" r="r" b="b"/>
              <a:pathLst>
                <a:path w="1991" h="2269" extrusionOk="0">
                  <a:moveTo>
                    <a:pt x="1006" y="153"/>
                  </a:moveTo>
                  <a:cubicBezTo>
                    <a:pt x="1467" y="153"/>
                    <a:pt x="1860" y="587"/>
                    <a:pt x="1860" y="1137"/>
                  </a:cubicBezTo>
                  <a:cubicBezTo>
                    <a:pt x="1860" y="1703"/>
                    <a:pt x="1467" y="2138"/>
                    <a:pt x="1006" y="2138"/>
                  </a:cubicBezTo>
                  <a:cubicBezTo>
                    <a:pt x="524" y="2138"/>
                    <a:pt x="158" y="1703"/>
                    <a:pt x="158" y="1137"/>
                  </a:cubicBezTo>
                  <a:cubicBezTo>
                    <a:pt x="158" y="587"/>
                    <a:pt x="524" y="153"/>
                    <a:pt x="1006" y="153"/>
                  </a:cubicBezTo>
                  <a:close/>
                  <a:moveTo>
                    <a:pt x="1006" y="1"/>
                  </a:moveTo>
                  <a:cubicBezTo>
                    <a:pt x="440" y="1"/>
                    <a:pt x="1" y="525"/>
                    <a:pt x="1" y="1137"/>
                  </a:cubicBezTo>
                  <a:cubicBezTo>
                    <a:pt x="1" y="1766"/>
                    <a:pt x="440" y="2268"/>
                    <a:pt x="1006" y="2268"/>
                  </a:cubicBezTo>
                  <a:cubicBezTo>
                    <a:pt x="1551" y="2268"/>
                    <a:pt x="1991" y="1766"/>
                    <a:pt x="1991" y="1137"/>
                  </a:cubicBezTo>
                  <a:cubicBezTo>
                    <a:pt x="1991" y="525"/>
                    <a:pt x="1551" y="1"/>
                    <a:pt x="100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3DFC368-EF67-AC15-FEE9-901DDCD8C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102" y="1198180"/>
            <a:ext cx="1830712" cy="111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84291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AD6A-903B-A656-1F60-C8C1AB7B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7"/>
            <a:ext cx="7704000" cy="572700"/>
          </a:xfrm>
        </p:spPr>
        <p:txBody>
          <a:bodyPr/>
          <a:lstStyle/>
          <a:p>
            <a:r>
              <a:rPr lang="en-US" dirty="0"/>
              <a:t>Node.js installation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768DCD91-EB58-A615-E062-B8F618741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67" y="1056015"/>
            <a:ext cx="7907866" cy="36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6282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4485-0D49-EE26-66BC-5061D76E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basics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EEF440-64E6-8F4D-4667-5977493E5350}"/>
              </a:ext>
            </a:extLst>
          </p:cNvPr>
          <p:cNvSpPr txBox="1"/>
          <p:nvPr/>
        </p:nvSpPr>
        <p:spPr>
          <a:xfrm>
            <a:off x="720000" y="1330145"/>
            <a:ext cx="4598760" cy="305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highlight>
                  <a:srgbClr val="FFFF00"/>
                </a:highlight>
                <a:latin typeface="Inter" panose="02000503000000020004" pitchFamily="2" charset="0"/>
                <a:ea typeface="Inter" panose="02000503000000020004" pitchFamily="2" charset="0"/>
              </a:rPr>
              <a:t>ls</a:t>
            </a:r>
            <a:b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Utility that is used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to list the contents of a directory</a:t>
            </a: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highlight>
                  <a:srgbClr val="FFFF00"/>
                </a:highlight>
                <a:latin typeface="Inter" panose="02000503000000020004" pitchFamily="2" charset="0"/>
                <a:ea typeface="Inter" panose="02000503000000020004" pitchFamily="2" charset="0"/>
              </a:rPr>
              <a:t>cd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Utility that is used to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change the current working directory 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in a terminal or console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Inter" panose="02000503000000020004" pitchFamily="2" charset="0"/>
                <a:ea typeface="Inter" panose="02000503000000020004" pitchFamily="2" charset="0"/>
              </a:rPr>
              <a:t>pwd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Utility that is used to print the current working directory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641524E-03D4-133C-F79D-89092D9D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719" y="2222886"/>
            <a:ext cx="1269841" cy="12698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B712CC-659C-10A1-BBE3-829E494E2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885" y="4306045"/>
            <a:ext cx="316230" cy="3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41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2B19-C810-F681-FEA3-27C9AAD7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A2CB0-746D-A558-834E-6573196E21F0}"/>
              </a:ext>
            </a:extLst>
          </p:cNvPr>
          <p:cNvSpPr txBox="1"/>
          <p:nvPr/>
        </p:nvSpPr>
        <p:spPr>
          <a:xfrm>
            <a:off x="847493" y="1655859"/>
            <a:ext cx="38540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A module system is a way of organizing and structuring code into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reusable and independent units.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CommonJs 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(Node.js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ESModules</a:t>
            </a:r>
          </a:p>
        </p:txBody>
      </p:sp>
      <p:pic>
        <p:nvPicPr>
          <p:cNvPr id="7" name="Picture 6">
            <a:hlinkClick r:id="rId3" action="ppaction://hlinkfile"/>
            <a:extLst>
              <a:ext uri="{FF2B5EF4-FFF2-40B4-BE49-F238E27FC236}">
                <a16:creationId xmlns:a16="http://schemas.microsoft.com/office/drawing/2014/main" id="{41729FF9-B7AE-9139-D7FA-E656FA6B0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93" y="4246897"/>
            <a:ext cx="285750" cy="285750"/>
          </a:xfrm>
          <a:prstGeom prst="rect">
            <a:avLst/>
          </a:prstGeom>
        </p:spPr>
      </p:pic>
      <p:pic>
        <p:nvPicPr>
          <p:cNvPr id="1026" name="Picture 2" descr="GitHub - wessberg/cjstoesm: A tool that can transform CommonJS to ESM">
            <a:extLst>
              <a:ext uri="{FF2B5EF4-FFF2-40B4-BE49-F238E27FC236}">
                <a16:creationId xmlns:a16="http://schemas.microsoft.com/office/drawing/2014/main" id="{4B37B7A2-0AFB-4C26-2B75-0EC3AD13A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95"/>
          <a:stretch/>
        </p:blipFill>
        <p:spPr bwMode="auto">
          <a:xfrm>
            <a:off x="6389473" y="3256297"/>
            <a:ext cx="127135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- wessberg/cjstoesm: A tool that can transform CommonJS to ESM">
            <a:extLst>
              <a:ext uri="{FF2B5EF4-FFF2-40B4-BE49-F238E27FC236}">
                <a16:creationId xmlns:a16="http://schemas.microsoft.com/office/drawing/2014/main" id="{1A769CB5-A59B-9DA0-520E-87F4F1E5D1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95"/>
          <a:stretch/>
        </p:blipFill>
        <p:spPr bwMode="auto">
          <a:xfrm>
            <a:off x="6389472" y="1711342"/>
            <a:ext cx="127135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467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D692-9E49-32F5-2D95-7750582F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77945-E42E-47C4-1C95-DEB406D493F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20000" y="1325043"/>
            <a:ext cx="7703999" cy="3188310"/>
          </a:xfrm>
        </p:spPr>
        <p:txBody>
          <a:bodyPr/>
          <a:lstStyle/>
          <a:p>
            <a:pPr marL="139700" indent="0">
              <a:lnSpc>
                <a:spcPct val="100000"/>
              </a:lnSpc>
            </a:pPr>
            <a:r>
              <a:rPr lang="en-US" sz="1600" dirty="0"/>
              <a:t>The core modules are </a:t>
            </a:r>
            <a:r>
              <a:rPr lang="en-US" sz="1600" b="1" dirty="0"/>
              <a:t>built-in</a:t>
            </a:r>
            <a:r>
              <a:rPr lang="en-US" sz="1600" dirty="0"/>
              <a:t> and do not require any installation.</a:t>
            </a:r>
          </a:p>
          <a:p>
            <a:pPr marL="139700" indent="0">
              <a:lnSpc>
                <a:spcPct val="100000"/>
              </a:lnSpc>
            </a:pPr>
            <a:br>
              <a:rPr lang="ar-EG" sz="1600" dirty="0"/>
            </a:br>
            <a:r>
              <a:rPr lang="en-US" sz="1600" dirty="0"/>
              <a:t>Some of the most famous Node.js core modules are:</a:t>
            </a:r>
            <a:br>
              <a:rPr lang="ar-EG" sz="1600" dirty="0"/>
            </a:br>
            <a:endParaRPr lang="en-US" sz="1600" dirty="0"/>
          </a:p>
          <a:p>
            <a:pPr marL="425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fs</a:t>
            </a:r>
            <a:r>
              <a:rPr lang="en-US" dirty="0"/>
              <a:t>: This module allows you to work with </a:t>
            </a:r>
            <a:r>
              <a:rPr lang="en-US" b="1" dirty="0"/>
              <a:t>file system operations</a:t>
            </a:r>
            <a:r>
              <a:rPr lang="en-US" dirty="0"/>
              <a:t>. You can use it to </a:t>
            </a:r>
            <a:r>
              <a:rPr lang="en-US" u="sng" dirty="0"/>
              <a:t>read, write, delete, or modify files and directories.</a:t>
            </a:r>
            <a:br>
              <a:rPr lang="ar-EG" u="sng" dirty="0"/>
            </a:br>
            <a:endParaRPr lang="en-US" u="sng" dirty="0"/>
          </a:p>
          <a:p>
            <a:pPr marL="425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crypto</a:t>
            </a:r>
            <a:r>
              <a:rPr lang="en-US" dirty="0"/>
              <a:t>: This module allows you to perform </a:t>
            </a:r>
            <a:r>
              <a:rPr lang="en-US" b="1" dirty="0"/>
              <a:t>cryptographic operations</a:t>
            </a:r>
            <a:r>
              <a:rPr lang="en-US" dirty="0"/>
              <a:t>, such as </a:t>
            </a:r>
            <a:r>
              <a:rPr lang="en-US" u="sng" dirty="0"/>
              <a:t>hashing, encryption, decryption, signing, and verifying</a:t>
            </a:r>
            <a:r>
              <a:rPr lang="en-US" dirty="0"/>
              <a:t>. You can use it to secure your data and communication.</a:t>
            </a:r>
            <a:br>
              <a:rPr lang="ar-EG" dirty="0"/>
            </a:br>
            <a:endParaRPr lang="en-US" dirty="0"/>
          </a:p>
          <a:p>
            <a:pPr marL="425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http</a:t>
            </a:r>
            <a:r>
              <a:rPr lang="en-US" dirty="0"/>
              <a:t>: This module allows you to </a:t>
            </a:r>
            <a:r>
              <a:rPr lang="en-US" b="1" dirty="0"/>
              <a:t>create and interact with HTTP servers </a:t>
            </a:r>
            <a:r>
              <a:rPr lang="en-US" dirty="0"/>
              <a:t>and clients. You can use it </a:t>
            </a:r>
            <a:r>
              <a:rPr lang="en-US" u="sng" dirty="0"/>
              <a:t>to handle requests, responses, headers, cookies, and more.</a:t>
            </a:r>
          </a:p>
        </p:txBody>
      </p:sp>
    </p:spTree>
    <p:extLst>
      <p:ext uri="{BB962C8B-B14F-4D97-AF65-F5344CB8AC3E}">
        <p14:creationId xmlns:p14="http://schemas.microsoft.com/office/powerpoint/2010/main" val="1828834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8375-2A40-B0A8-0E6D-8C8488FE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 example (callback)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7F7075-ACD0-DBCE-EF68-D669DAAAB5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r="3061"/>
          <a:stretch/>
        </p:blipFill>
        <p:spPr>
          <a:xfrm>
            <a:off x="2023367" y="1494519"/>
            <a:ext cx="5097265" cy="26748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A0B58CF-C3CF-6B62-F63A-692C954EE5AC}"/>
              </a:ext>
            </a:extLst>
          </p:cNvPr>
          <p:cNvSpPr/>
          <p:nvPr/>
        </p:nvSpPr>
        <p:spPr>
          <a:xfrm>
            <a:off x="2081561" y="1494519"/>
            <a:ext cx="2490439" cy="35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72115-32A9-FA6D-9528-6B2FF5C5B9A3}"/>
              </a:ext>
            </a:extLst>
          </p:cNvPr>
          <p:cNvSpPr/>
          <p:nvPr/>
        </p:nvSpPr>
        <p:spPr>
          <a:xfrm>
            <a:off x="2143948" y="1528252"/>
            <a:ext cx="2486246" cy="28911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A5C59F-8D07-6459-8E2C-27347EEAB415}"/>
              </a:ext>
            </a:extLst>
          </p:cNvPr>
          <p:cNvSpPr/>
          <p:nvPr/>
        </p:nvSpPr>
        <p:spPr>
          <a:xfrm>
            <a:off x="2148992" y="1883565"/>
            <a:ext cx="1097128" cy="2398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72EE0E-263E-0254-357D-23646A4B11CA}"/>
              </a:ext>
            </a:extLst>
          </p:cNvPr>
          <p:cNvSpPr/>
          <p:nvPr/>
        </p:nvSpPr>
        <p:spPr>
          <a:xfrm>
            <a:off x="3339464" y="1877122"/>
            <a:ext cx="1253491" cy="2398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FDAA90-A890-B8D3-B772-7DD8F0D3DA51}"/>
              </a:ext>
            </a:extLst>
          </p:cNvPr>
          <p:cNvSpPr/>
          <p:nvPr/>
        </p:nvSpPr>
        <p:spPr>
          <a:xfrm>
            <a:off x="4757241" y="1877121"/>
            <a:ext cx="599618" cy="2398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6A7491-E7B8-610E-FDA2-1E12E4F09F03}"/>
              </a:ext>
            </a:extLst>
          </p:cNvPr>
          <p:cNvSpPr/>
          <p:nvPr/>
        </p:nvSpPr>
        <p:spPr>
          <a:xfrm>
            <a:off x="2184400" y="1870710"/>
            <a:ext cx="4936232" cy="1908810"/>
          </a:xfrm>
          <a:custGeom>
            <a:avLst/>
            <a:gdLst>
              <a:gd name="connsiteX0" fmla="*/ 3223260 w 4804410"/>
              <a:gd name="connsiteY0" fmla="*/ 0 h 1908810"/>
              <a:gd name="connsiteX1" fmla="*/ 4804410 w 4804410"/>
              <a:gd name="connsiteY1" fmla="*/ 0 h 1908810"/>
              <a:gd name="connsiteX2" fmla="*/ 4804410 w 4804410"/>
              <a:gd name="connsiteY2" fmla="*/ 1908810 h 1908810"/>
              <a:gd name="connsiteX3" fmla="*/ 0 w 4804410"/>
              <a:gd name="connsiteY3" fmla="*/ 1908810 h 1908810"/>
              <a:gd name="connsiteX4" fmla="*/ 0 w 4804410"/>
              <a:gd name="connsiteY4" fmla="*/ 300990 h 1908810"/>
              <a:gd name="connsiteX5" fmla="*/ 3227070 w 4804410"/>
              <a:gd name="connsiteY5" fmla="*/ 300990 h 1908810"/>
              <a:gd name="connsiteX6" fmla="*/ 3223260 w 4804410"/>
              <a:gd name="connsiteY6" fmla="*/ 0 h 1908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4410" h="1908810">
                <a:moveTo>
                  <a:pt x="3223260" y="0"/>
                </a:moveTo>
                <a:lnTo>
                  <a:pt x="4804410" y="0"/>
                </a:lnTo>
                <a:lnTo>
                  <a:pt x="4804410" y="1908810"/>
                </a:lnTo>
                <a:lnTo>
                  <a:pt x="0" y="1908810"/>
                </a:lnTo>
                <a:lnTo>
                  <a:pt x="0" y="300990"/>
                </a:lnTo>
                <a:lnTo>
                  <a:pt x="3227070" y="300990"/>
                </a:lnTo>
                <a:lnTo>
                  <a:pt x="3223260" y="0"/>
                </a:lnTo>
                <a:close/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23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8375-2A40-B0A8-0E6D-8C8488FE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 example (Promise)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4B528-FEBF-DB6C-E853-79A69F1C3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819"/>
          <a:stretch/>
        </p:blipFill>
        <p:spPr>
          <a:xfrm>
            <a:off x="2188496" y="2071663"/>
            <a:ext cx="4767008" cy="14741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A0B58CF-C3CF-6B62-F63A-692C954EE5AC}"/>
              </a:ext>
            </a:extLst>
          </p:cNvPr>
          <p:cNvSpPr/>
          <p:nvPr/>
        </p:nvSpPr>
        <p:spPr>
          <a:xfrm>
            <a:off x="2582297" y="2304097"/>
            <a:ext cx="2490439" cy="35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72115-32A9-FA6D-9528-6B2FF5C5B9A3}"/>
              </a:ext>
            </a:extLst>
          </p:cNvPr>
          <p:cNvSpPr/>
          <p:nvPr/>
        </p:nvSpPr>
        <p:spPr>
          <a:xfrm>
            <a:off x="2188496" y="2090062"/>
            <a:ext cx="4041616" cy="31176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A5C59F-8D07-6459-8E2C-27347EEAB415}"/>
              </a:ext>
            </a:extLst>
          </p:cNvPr>
          <p:cNvSpPr/>
          <p:nvPr/>
        </p:nvSpPr>
        <p:spPr>
          <a:xfrm>
            <a:off x="2193726" y="2495920"/>
            <a:ext cx="1334333" cy="2398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72EE0E-263E-0254-357D-23646A4B11CA}"/>
              </a:ext>
            </a:extLst>
          </p:cNvPr>
          <p:cNvSpPr/>
          <p:nvPr/>
        </p:nvSpPr>
        <p:spPr>
          <a:xfrm>
            <a:off x="3634460" y="2495920"/>
            <a:ext cx="1528090" cy="2398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FDAA90-A890-B8D3-B772-7DD8F0D3DA51}"/>
              </a:ext>
            </a:extLst>
          </p:cNvPr>
          <p:cNvSpPr/>
          <p:nvPr/>
        </p:nvSpPr>
        <p:spPr>
          <a:xfrm>
            <a:off x="5369594" y="2490657"/>
            <a:ext cx="730215" cy="2398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F66480C7-00CB-0D14-691E-59E1DE0DA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25" y="4350929"/>
            <a:ext cx="2857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21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D907-D1B2-0F79-0FA9-3963EE16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76F10D-2908-E081-57C5-7C84E4732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068" y="1791015"/>
            <a:ext cx="6940440" cy="19355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B5E12D-C42F-636E-1A34-15B031FCD622}"/>
              </a:ext>
            </a:extLst>
          </p:cNvPr>
          <p:cNvSpPr/>
          <p:nvPr/>
        </p:nvSpPr>
        <p:spPr>
          <a:xfrm>
            <a:off x="1295068" y="1791015"/>
            <a:ext cx="4948500" cy="39629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960E3-26A8-2B3B-60F8-B5200DB038D1}"/>
              </a:ext>
            </a:extLst>
          </p:cNvPr>
          <p:cNvSpPr/>
          <p:nvPr/>
        </p:nvSpPr>
        <p:spPr>
          <a:xfrm>
            <a:off x="3494304" y="2311413"/>
            <a:ext cx="3396964" cy="31176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F67CA9-6E35-41EF-08AE-06B4D43572A1}"/>
              </a:ext>
            </a:extLst>
          </p:cNvPr>
          <p:cNvSpPr/>
          <p:nvPr/>
        </p:nvSpPr>
        <p:spPr>
          <a:xfrm>
            <a:off x="4378224" y="2758783"/>
            <a:ext cx="3396964" cy="36553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E2C19CEB-473F-BBCE-2A4A-96F30BC43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25" y="4350929"/>
            <a:ext cx="2857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18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5D6C-5540-2D3B-9118-3230C1B3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65829"/>
            <a:ext cx="7704000" cy="572700"/>
          </a:xfrm>
        </p:spPr>
        <p:txBody>
          <a:bodyPr/>
          <a:lstStyle/>
          <a:p>
            <a:r>
              <a:rPr lang="en-US" dirty="0"/>
              <a:t>10 min task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3DE0408-971A-695B-9022-CFCEA721BEE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225334" y="1443161"/>
            <a:ext cx="4409750" cy="2459766"/>
          </a:xfrm>
        </p:spPr>
        <p:txBody>
          <a:bodyPr/>
          <a:lstStyle/>
          <a:p>
            <a:pPr marL="139700" indent="0">
              <a:lnSpc>
                <a:spcPct val="150000"/>
              </a:lnSpc>
            </a:pPr>
            <a:r>
              <a:rPr lang="en-US" sz="1600" b="1" dirty="0">
                <a:latin typeface="Inter" panose="02000503000000020004" pitchFamily="2" charset="0"/>
                <a:ea typeface="Inter" panose="02000503000000020004" pitchFamily="2" charset="0"/>
              </a:rPr>
              <a:t>Write to a file</a:t>
            </a:r>
          </a:p>
          <a:p>
            <a:pPr marL="4254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You have the following file structure.</a:t>
            </a:r>
          </a:p>
          <a:p>
            <a:pPr marL="4254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Inside ex1.js file you find a string.</a:t>
            </a:r>
          </a:p>
          <a:p>
            <a:pPr marL="4254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Your task is to write the string into the ex1.txt file.</a:t>
            </a:r>
          </a:p>
          <a:p>
            <a:pPr marL="4254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139700" indent="0">
              <a:lnSpc>
                <a:spcPct val="150000"/>
              </a:lnSpc>
            </a:pPr>
            <a:r>
              <a:rPr lang="en-US" b="1" dirty="0">
                <a:latin typeface="Inter" panose="02000503000000020004" pitchFamily="2" charset="0"/>
                <a:ea typeface="Inter" panose="02000503000000020004" pitchFamily="2" charset="0"/>
              </a:rPr>
              <a:t>Hint: use writeFile function from fs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242533-3DE5-DF79-DA32-320789BE8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897" y="2257718"/>
            <a:ext cx="2202371" cy="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37016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5D6C-5540-2D3B-9118-3230C1B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8D441-62F2-318A-9CCE-0A9F14E67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43" y="1610588"/>
            <a:ext cx="4762913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6901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5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741" name="Google Shape;741;p35"/>
          <p:cNvSpPr txBox="1">
            <a:spLocks noGrp="1"/>
          </p:cNvSpPr>
          <p:nvPr>
            <p:ph type="subTitle" idx="1"/>
          </p:nvPr>
        </p:nvSpPr>
        <p:spPr>
          <a:xfrm>
            <a:off x="3281663" y="2239301"/>
            <a:ext cx="2234125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hat is Node.js and why we use it </a:t>
            </a:r>
            <a:endParaRPr dirty="0"/>
          </a:p>
        </p:txBody>
      </p:sp>
      <p:sp>
        <p:nvSpPr>
          <p:cNvPr id="742" name="Google Shape;742;p35"/>
          <p:cNvSpPr txBox="1">
            <a:spLocks noGrp="1"/>
          </p:cNvSpPr>
          <p:nvPr>
            <p:ph type="subTitle" idx="2"/>
          </p:nvPr>
        </p:nvSpPr>
        <p:spPr>
          <a:xfrm>
            <a:off x="592835" y="3873295"/>
            <a:ext cx="2449046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internals of Javascript</a:t>
            </a:r>
            <a:endParaRPr dirty="0"/>
          </a:p>
        </p:txBody>
      </p:sp>
      <p:sp>
        <p:nvSpPr>
          <p:cNvPr id="743" name="Google Shape;743;p35"/>
          <p:cNvSpPr txBox="1">
            <a:spLocks noGrp="1"/>
          </p:cNvSpPr>
          <p:nvPr>
            <p:ph type="subTitle" idx="4"/>
          </p:nvPr>
        </p:nvSpPr>
        <p:spPr>
          <a:xfrm>
            <a:off x="3316513" y="3873295"/>
            <a:ext cx="2649768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NPM – What is package manager and why we use it</a:t>
            </a:r>
            <a:endParaRPr dirty="0"/>
          </a:p>
        </p:txBody>
      </p:sp>
      <p:sp>
        <p:nvSpPr>
          <p:cNvPr id="744" name="Google Shape;744;p35"/>
          <p:cNvSpPr txBox="1">
            <a:spLocks noGrp="1"/>
          </p:cNvSpPr>
          <p:nvPr>
            <p:ph type="title" idx="5"/>
          </p:nvPr>
        </p:nvSpPr>
        <p:spPr>
          <a:xfrm>
            <a:off x="3281661" y="1395356"/>
            <a:ext cx="678338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45" name="Google Shape;745;p35"/>
          <p:cNvSpPr txBox="1">
            <a:spLocks noGrp="1"/>
          </p:cNvSpPr>
          <p:nvPr>
            <p:ph type="title" idx="7"/>
          </p:nvPr>
        </p:nvSpPr>
        <p:spPr>
          <a:xfrm>
            <a:off x="592835" y="3029350"/>
            <a:ext cx="743594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46" name="Google Shape;746;p35"/>
          <p:cNvSpPr txBox="1">
            <a:spLocks noGrp="1"/>
          </p:cNvSpPr>
          <p:nvPr>
            <p:ph type="title" idx="8"/>
          </p:nvPr>
        </p:nvSpPr>
        <p:spPr>
          <a:xfrm>
            <a:off x="3316513" y="3029424"/>
            <a:ext cx="804538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48" name="Google Shape;748;p35"/>
          <p:cNvSpPr txBox="1">
            <a:spLocks noGrp="1"/>
          </p:cNvSpPr>
          <p:nvPr>
            <p:ph type="subTitle" idx="9"/>
          </p:nvPr>
        </p:nvSpPr>
        <p:spPr>
          <a:xfrm>
            <a:off x="3281661" y="1866056"/>
            <a:ext cx="2449046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Intro to Node.js</a:t>
            </a:r>
            <a:endParaRPr sz="1800" dirty="0"/>
          </a:p>
        </p:txBody>
      </p:sp>
      <p:sp>
        <p:nvSpPr>
          <p:cNvPr id="749" name="Google Shape;749;p35"/>
          <p:cNvSpPr txBox="1">
            <a:spLocks noGrp="1"/>
          </p:cNvSpPr>
          <p:nvPr>
            <p:ph type="subTitle" idx="13"/>
          </p:nvPr>
        </p:nvSpPr>
        <p:spPr>
          <a:xfrm>
            <a:off x="592836" y="3500050"/>
            <a:ext cx="2449046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How Js works</a:t>
            </a:r>
            <a:endParaRPr sz="1800" dirty="0"/>
          </a:p>
        </p:txBody>
      </p:sp>
      <p:sp>
        <p:nvSpPr>
          <p:cNvPr id="751" name="Google Shape;751;p35"/>
          <p:cNvSpPr txBox="1">
            <a:spLocks noGrp="1"/>
          </p:cNvSpPr>
          <p:nvPr>
            <p:ph type="subTitle" idx="15"/>
          </p:nvPr>
        </p:nvSpPr>
        <p:spPr>
          <a:xfrm>
            <a:off x="3316514" y="3499900"/>
            <a:ext cx="2649768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Package manager</a:t>
            </a:r>
            <a:endParaRPr sz="1800" dirty="0"/>
          </a:p>
        </p:txBody>
      </p:sp>
      <p:sp>
        <p:nvSpPr>
          <p:cNvPr id="5" name="Google Shape;743;p35">
            <a:extLst>
              <a:ext uri="{FF2B5EF4-FFF2-40B4-BE49-F238E27FC236}">
                <a16:creationId xmlns:a16="http://schemas.microsoft.com/office/drawing/2014/main" id="{D7804F35-595A-42EE-BC9C-5021A5B02BEE}"/>
              </a:ext>
            </a:extLst>
          </p:cNvPr>
          <p:cNvSpPr txBox="1">
            <a:spLocks/>
          </p:cNvSpPr>
          <p:nvPr/>
        </p:nvSpPr>
        <p:spPr>
          <a:xfrm>
            <a:off x="5970487" y="2235531"/>
            <a:ext cx="2649768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dirty="0"/>
              <a:t>Install and try to run JS outside the browser</a:t>
            </a:r>
          </a:p>
        </p:txBody>
      </p:sp>
      <p:sp>
        <p:nvSpPr>
          <p:cNvPr id="6" name="Google Shape;746;p35">
            <a:extLst>
              <a:ext uri="{FF2B5EF4-FFF2-40B4-BE49-F238E27FC236}">
                <a16:creationId xmlns:a16="http://schemas.microsoft.com/office/drawing/2014/main" id="{A78C2104-589D-C51E-9453-A0A58DD0BB64}"/>
              </a:ext>
            </a:extLst>
          </p:cNvPr>
          <p:cNvSpPr txBox="1">
            <a:spLocks/>
          </p:cNvSpPr>
          <p:nvPr/>
        </p:nvSpPr>
        <p:spPr>
          <a:xfrm>
            <a:off x="5970487" y="1391660"/>
            <a:ext cx="804538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7" name="Google Shape;751;p35">
            <a:extLst>
              <a:ext uri="{FF2B5EF4-FFF2-40B4-BE49-F238E27FC236}">
                <a16:creationId xmlns:a16="http://schemas.microsoft.com/office/drawing/2014/main" id="{7FC7BB6E-00B5-B540-6238-A74CF67E6A4B}"/>
              </a:ext>
            </a:extLst>
          </p:cNvPr>
          <p:cNvSpPr txBox="1">
            <a:spLocks/>
          </p:cNvSpPr>
          <p:nvPr/>
        </p:nvSpPr>
        <p:spPr>
          <a:xfrm>
            <a:off x="5970488" y="1862136"/>
            <a:ext cx="2649768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Install Node.js</a:t>
            </a:r>
          </a:p>
        </p:txBody>
      </p:sp>
      <p:sp>
        <p:nvSpPr>
          <p:cNvPr id="8" name="Google Shape;742;p35">
            <a:extLst>
              <a:ext uri="{FF2B5EF4-FFF2-40B4-BE49-F238E27FC236}">
                <a16:creationId xmlns:a16="http://schemas.microsoft.com/office/drawing/2014/main" id="{ADB6E231-8090-DCD3-4255-3947F4C4DA16}"/>
              </a:ext>
            </a:extLst>
          </p:cNvPr>
          <p:cNvSpPr txBox="1">
            <a:spLocks/>
          </p:cNvSpPr>
          <p:nvPr/>
        </p:nvSpPr>
        <p:spPr>
          <a:xfrm>
            <a:off x="592835" y="2263790"/>
            <a:ext cx="2449046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dirty="0"/>
              <a:t>What is Backend</a:t>
            </a:r>
          </a:p>
        </p:txBody>
      </p:sp>
      <p:sp>
        <p:nvSpPr>
          <p:cNvPr id="9" name="Google Shape;745;p35">
            <a:extLst>
              <a:ext uri="{FF2B5EF4-FFF2-40B4-BE49-F238E27FC236}">
                <a16:creationId xmlns:a16="http://schemas.microsoft.com/office/drawing/2014/main" id="{D3D79EA2-63D5-BCE7-B495-E9D0A5968F66}"/>
              </a:ext>
            </a:extLst>
          </p:cNvPr>
          <p:cNvSpPr txBox="1">
            <a:spLocks/>
          </p:cNvSpPr>
          <p:nvPr/>
        </p:nvSpPr>
        <p:spPr>
          <a:xfrm>
            <a:off x="592835" y="1419845"/>
            <a:ext cx="743594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01</a:t>
            </a:r>
          </a:p>
        </p:txBody>
      </p:sp>
      <p:sp>
        <p:nvSpPr>
          <p:cNvPr id="10" name="Google Shape;749;p35">
            <a:extLst>
              <a:ext uri="{FF2B5EF4-FFF2-40B4-BE49-F238E27FC236}">
                <a16:creationId xmlns:a16="http://schemas.microsoft.com/office/drawing/2014/main" id="{805AD270-81C3-872A-852E-04B4894E5100}"/>
              </a:ext>
            </a:extLst>
          </p:cNvPr>
          <p:cNvSpPr txBox="1">
            <a:spLocks/>
          </p:cNvSpPr>
          <p:nvPr/>
        </p:nvSpPr>
        <p:spPr>
          <a:xfrm>
            <a:off x="592836" y="1890545"/>
            <a:ext cx="2449046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Intro to Backend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" grpId="0" build="p"/>
      <p:bldP spid="742" grpId="0" build="p"/>
      <p:bldP spid="743" grpId="0" build="p"/>
      <p:bldP spid="744" grpId="0"/>
      <p:bldP spid="745" grpId="0"/>
      <p:bldP spid="746" grpId="0"/>
      <p:bldP spid="748" grpId="0" build="p"/>
      <p:bldP spid="749" grpId="0" build="p"/>
      <p:bldP spid="751" grpId="0" build="p"/>
      <p:bldP spid="5" grpId="0"/>
      <p:bldP spid="6" grpId="0"/>
      <p:bldP spid="7" grpId="0"/>
      <p:bldP spid="8" grpId="0" build="p"/>
      <p:bldP spid="9" grpId="0"/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5D6C-5540-2D3B-9118-3230C1B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D929E-A2C5-B2EC-E98B-AF5C7D007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234" y="1939235"/>
            <a:ext cx="5433531" cy="1265030"/>
          </a:xfrm>
          <a:prstGeom prst="rect">
            <a:avLst/>
          </a:prstGeom>
        </p:spPr>
      </p:pic>
      <p:pic>
        <p:nvPicPr>
          <p:cNvPr id="3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74B8F9C8-7BD2-5D4F-66DA-4FC0CC14D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25" y="4350929"/>
            <a:ext cx="2857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93029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3611461" y="2335141"/>
            <a:ext cx="5243710" cy="9176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How JS works</a:t>
            </a:r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3611461" y="3252754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internals of JS</a:t>
            </a:r>
          </a:p>
        </p:txBody>
      </p:sp>
      <p:sp>
        <p:nvSpPr>
          <p:cNvPr id="758" name="Google Shape;758;p36"/>
          <p:cNvSpPr txBox="1">
            <a:spLocks noGrp="1"/>
          </p:cNvSpPr>
          <p:nvPr>
            <p:ph type="title" idx="2"/>
          </p:nvPr>
        </p:nvSpPr>
        <p:spPr>
          <a:xfrm>
            <a:off x="3611461" y="1681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127" name="Google Shape;1085;p38">
            <a:extLst>
              <a:ext uri="{FF2B5EF4-FFF2-40B4-BE49-F238E27FC236}">
                <a16:creationId xmlns:a16="http://schemas.microsoft.com/office/drawing/2014/main" id="{F81D5EA4-BE79-29A9-1410-DA03FF281936}"/>
              </a:ext>
            </a:extLst>
          </p:cNvPr>
          <p:cNvGrpSpPr/>
          <p:nvPr/>
        </p:nvGrpSpPr>
        <p:grpSpPr>
          <a:xfrm>
            <a:off x="473703" y="1547926"/>
            <a:ext cx="2895139" cy="2462602"/>
            <a:chOff x="674425" y="2051931"/>
            <a:chExt cx="3170700" cy="2696994"/>
          </a:xfrm>
        </p:grpSpPr>
        <p:sp>
          <p:nvSpPr>
            <p:cNvPr id="1128" name="Google Shape;1086;p38">
              <a:extLst>
                <a:ext uri="{FF2B5EF4-FFF2-40B4-BE49-F238E27FC236}">
                  <a16:creationId xmlns:a16="http://schemas.microsoft.com/office/drawing/2014/main" id="{88EC6C80-E0FE-03A4-BA3B-2FC0667EBD3E}"/>
                </a:ext>
              </a:extLst>
            </p:cNvPr>
            <p:cNvSpPr/>
            <p:nvPr/>
          </p:nvSpPr>
          <p:spPr>
            <a:xfrm>
              <a:off x="674425" y="4086225"/>
              <a:ext cx="3170700" cy="6627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9" name="Google Shape;1087;p38">
              <a:extLst>
                <a:ext uri="{FF2B5EF4-FFF2-40B4-BE49-F238E27FC236}">
                  <a16:creationId xmlns:a16="http://schemas.microsoft.com/office/drawing/2014/main" id="{93EDDF74-C3AF-0188-D3EC-A13A4F7CED5F}"/>
                </a:ext>
              </a:extLst>
            </p:cNvPr>
            <p:cNvGrpSpPr/>
            <p:nvPr/>
          </p:nvGrpSpPr>
          <p:grpSpPr>
            <a:xfrm>
              <a:off x="774889" y="2051931"/>
              <a:ext cx="2761783" cy="2556651"/>
              <a:chOff x="1040300" y="433750"/>
              <a:chExt cx="4203627" cy="3891401"/>
            </a:xfrm>
          </p:grpSpPr>
          <p:sp>
            <p:nvSpPr>
              <p:cNvPr id="1130" name="Google Shape;1088;p38">
                <a:extLst>
                  <a:ext uri="{FF2B5EF4-FFF2-40B4-BE49-F238E27FC236}">
                    <a16:creationId xmlns:a16="http://schemas.microsoft.com/office/drawing/2014/main" id="{B7B65788-1685-74F9-F839-720A7BCBEEC2}"/>
                  </a:ext>
                </a:extLst>
              </p:cNvPr>
              <p:cNvSpPr/>
              <p:nvPr/>
            </p:nvSpPr>
            <p:spPr>
              <a:xfrm>
                <a:off x="1040300" y="1327292"/>
                <a:ext cx="3297391" cy="265900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6965" extrusionOk="0">
                    <a:moveTo>
                      <a:pt x="6122" y="0"/>
                    </a:moveTo>
                    <a:cubicBezTo>
                      <a:pt x="5488" y="0"/>
                      <a:pt x="5018" y="170"/>
                      <a:pt x="4651" y="384"/>
                    </a:cubicBezTo>
                    <a:cubicBezTo>
                      <a:pt x="3845" y="840"/>
                      <a:pt x="1" y="7082"/>
                      <a:pt x="111" y="8501"/>
                    </a:cubicBezTo>
                    <a:cubicBezTo>
                      <a:pt x="200" y="9915"/>
                      <a:pt x="3232" y="16550"/>
                      <a:pt x="3824" y="16854"/>
                    </a:cubicBezTo>
                    <a:cubicBezTo>
                      <a:pt x="3985" y="16933"/>
                      <a:pt x="5222" y="16964"/>
                      <a:pt x="6950" y="16964"/>
                    </a:cubicBezTo>
                    <a:cubicBezTo>
                      <a:pt x="11506" y="16964"/>
                      <a:pt x="19472" y="16749"/>
                      <a:pt x="20121" y="16639"/>
                    </a:cubicBezTo>
                    <a:cubicBezTo>
                      <a:pt x="21017" y="16487"/>
                      <a:pt x="21038" y="10570"/>
                      <a:pt x="20582" y="9522"/>
                    </a:cubicBezTo>
                    <a:cubicBezTo>
                      <a:pt x="20100" y="8501"/>
                      <a:pt x="19053" y="8239"/>
                      <a:pt x="17963" y="7951"/>
                    </a:cubicBezTo>
                    <a:cubicBezTo>
                      <a:pt x="16895" y="7648"/>
                      <a:pt x="14381" y="6537"/>
                      <a:pt x="13009" y="4223"/>
                    </a:cubicBezTo>
                    <a:cubicBezTo>
                      <a:pt x="11611" y="1887"/>
                      <a:pt x="9406" y="1059"/>
                      <a:pt x="9406" y="1059"/>
                    </a:cubicBezTo>
                    <a:cubicBezTo>
                      <a:pt x="7974" y="269"/>
                      <a:pt x="6919" y="0"/>
                      <a:pt x="6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089;p38">
                <a:extLst>
                  <a:ext uri="{FF2B5EF4-FFF2-40B4-BE49-F238E27FC236}">
                    <a16:creationId xmlns:a16="http://schemas.microsoft.com/office/drawing/2014/main" id="{CF952FF2-8FBF-80AE-9B53-D5073A4018CA}"/>
                  </a:ext>
                </a:extLst>
              </p:cNvPr>
              <p:cNvSpPr/>
              <p:nvPr/>
            </p:nvSpPr>
            <p:spPr>
              <a:xfrm>
                <a:off x="1044532" y="1319926"/>
                <a:ext cx="3279993" cy="2673742"/>
              </a:xfrm>
              <a:custGeom>
                <a:avLst/>
                <a:gdLst/>
                <a:ahLst/>
                <a:cxnLst/>
                <a:rect l="l" t="t" r="r" b="b"/>
                <a:pathLst>
                  <a:path w="20927" h="17059" extrusionOk="0">
                    <a:moveTo>
                      <a:pt x="6123" y="95"/>
                    </a:moveTo>
                    <a:cubicBezTo>
                      <a:pt x="6195" y="95"/>
                      <a:pt x="6270" y="97"/>
                      <a:pt x="6347" y="101"/>
                    </a:cubicBezTo>
                    <a:cubicBezTo>
                      <a:pt x="7091" y="169"/>
                      <a:pt x="8070" y="452"/>
                      <a:pt x="9358" y="1148"/>
                    </a:cubicBezTo>
                    <a:cubicBezTo>
                      <a:pt x="9358" y="1148"/>
                      <a:pt x="11563" y="1976"/>
                      <a:pt x="12914" y="4291"/>
                    </a:cubicBezTo>
                    <a:cubicBezTo>
                      <a:pt x="14313" y="6647"/>
                      <a:pt x="16842" y="7736"/>
                      <a:pt x="17936" y="8045"/>
                    </a:cubicBezTo>
                    <a:cubicBezTo>
                      <a:pt x="18460" y="8197"/>
                      <a:pt x="19005" y="8328"/>
                      <a:pt x="19439" y="8548"/>
                    </a:cubicBezTo>
                    <a:cubicBezTo>
                      <a:pt x="19900" y="8784"/>
                      <a:pt x="20272" y="9093"/>
                      <a:pt x="20508" y="9596"/>
                    </a:cubicBezTo>
                    <a:cubicBezTo>
                      <a:pt x="20618" y="9857"/>
                      <a:pt x="20707" y="10423"/>
                      <a:pt x="20749" y="11119"/>
                    </a:cubicBezTo>
                    <a:cubicBezTo>
                      <a:pt x="20796" y="11821"/>
                      <a:pt x="20817" y="12649"/>
                      <a:pt x="20770" y="13455"/>
                    </a:cubicBezTo>
                    <a:cubicBezTo>
                      <a:pt x="20749" y="14283"/>
                      <a:pt x="20686" y="15047"/>
                      <a:pt x="20555" y="15639"/>
                    </a:cubicBezTo>
                    <a:cubicBezTo>
                      <a:pt x="20508" y="15943"/>
                      <a:pt x="20424" y="16184"/>
                      <a:pt x="20335" y="16356"/>
                    </a:cubicBezTo>
                    <a:cubicBezTo>
                      <a:pt x="20272" y="16534"/>
                      <a:pt x="20162" y="16618"/>
                      <a:pt x="20094" y="16618"/>
                    </a:cubicBezTo>
                    <a:cubicBezTo>
                      <a:pt x="19984" y="16639"/>
                      <a:pt x="19659" y="16665"/>
                      <a:pt x="19157" y="16686"/>
                    </a:cubicBezTo>
                    <a:cubicBezTo>
                      <a:pt x="18675" y="16707"/>
                      <a:pt x="18020" y="16749"/>
                      <a:pt x="17261" y="16770"/>
                    </a:cubicBezTo>
                    <a:cubicBezTo>
                      <a:pt x="15732" y="16817"/>
                      <a:pt x="13768" y="16859"/>
                      <a:pt x="11825" y="16901"/>
                    </a:cubicBezTo>
                    <a:cubicBezTo>
                      <a:pt x="9882" y="16927"/>
                      <a:pt x="7939" y="16948"/>
                      <a:pt x="6457" y="16948"/>
                    </a:cubicBezTo>
                    <a:cubicBezTo>
                      <a:pt x="5714" y="16948"/>
                      <a:pt x="5085" y="16948"/>
                      <a:pt x="4624" y="16927"/>
                    </a:cubicBezTo>
                    <a:cubicBezTo>
                      <a:pt x="4383" y="16901"/>
                      <a:pt x="4211" y="16901"/>
                      <a:pt x="4059" y="16880"/>
                    </a:cubicBezTo>
                    <a:cubicBezTo>
                      <a:pt x="3928" y="16880"/>
                      <a:pt x="3839" y="16859"/>
                      <a:pt x="3818" y="16838"/>
                    </a:cubicBezTo>
                    <a:cubicBezTo>
                      <a:pt x="3797" y="16838"/>
                      <a:pt x="3750" y="16796"/>
                      <a:pt x="3687" y="16728"/>
                    </a:cubicBezTo>
                    <a:cubicBezTo>
                      <a:pt x="3645" y="16665"/>
                      <a:pt x="3577" y="16576"/>
                      <a:pt x="3514" y="16487"/>
                    </a:cubicBezTo>
                    <a:cubicBezTo>
                      <a:pt x="3383" y="16273"/>
                      <a:pt x="3205" y="15985"/>
                      <a:pt x="3032" y="15639"/>
                    </a:cubicBezTo>
                    <a:cubicBezTo>
                      <a:pt x="2660" y="14963"/>
                      <a:pt x="2226" y="14068"/>
                      <a:pt x="1812" y="13130"/>
                    </a:cubicBezTo>
                    <a:cubicBezTo>
                      <a:pt x="1372" y="12188"/>
                      <a:pt x="979" y="11208"/>
                      <a:pt x="676" y="10381"/>
                    </a:cubicBezTo>
                    <a:cubicBezTo>
                      <a:pt x="372" y="9548"/>
                      <a:pt x="152" y="8873"/>
                      <a:pt x="131" y="8548"/>
                    </a:cubicBezTo>
                    <a:cubicBezTo>
                      <a:pt x="110" y="8218"/>
                      <a:pt x="325" y="7543"/>
                      <a:pt x="676" y="6757"/>
                    </a:cubicBezTo>
                    <a:cubicBezTo>
                      <a:pt x="1047" y="5972"/>
                      <a:pt x="1550" y="5055"/>
                      <a:pt x="2074" y="4160"/>
                    </a:cubicBezTo>
                    <a:cubicBezTo>
                      <a:pt x="2598" y="3264"/>
                      <a:pt x="3142" y="2395"/>
                      <a:pt x="3598" y="1714"/>
                    </a:cubicBezTo>
                    <a:cubicBezTo>
                      <a:pt x="3839" y="1389"/>
                      <a:pt x="4059" y="1106"/>
                      <a:pt x="4232" y="887"/>
                    </a:cubicBezTo>
                    <a:cubicBezTo>
                      <a:pt x="4431" y="667"/>
                      <a:pt x="4582" y="515"/>
                      <a:pt x="4666" y="473"/>
                    </a:cubicBezTo>
                    <a:cubicBezTo>
                      <a:pt x="5019" y="256"/>
                      <a:pt x="5478" y="95"/>
                      <a:pt x="6123" y="95"/>
                    </a:cubicBezTo>
                    <a:close/>
                    <a:moveTo>
                      <a:pt x="6061" y="0"/>
                    </a:moveTo>
                    <a:cubicBezTo>
                      <a:pt x="5439" y="0"/>
                      <a:pt x="4964" y="174"/>
                      <a:pt x="4603" y="384"/>
                    </a:cubicBezTo>
                    <a:cubicBezTo>
                      <a:pt x="4493" y="452"/>
                      <a:pt x="4341" y="583"/>
                      <a:pt x="4169" y="824"/>
                    </a:cubicBezTo>
                    <a:cubicBezTo>
                      <a:pt x="3970" y="1038"/>
                      <a:pt x="3750" y="1321"/>
                      <a:pt x="3514" y="1651"/>
                    </a:cubicBezTo>
                    <a:cubicBezTo>
                      <a:pt x="3053" y="2327"/>
                      <a:pt x="2488" y="3201"/>
                      <a:pt x="1964" y="4097"/>
                    </a:cubicBezTo>
                    <a:cubicBezTo>
                      <a:pt x="1440" y="4987"/>
                      <a:pt x="938" y="5930"/>
                      <a:pt x="587" y="6715"/>
                    </a:cubicBezTo>
                    <a:cubicBezTo>
                      <a:pt x="241" y="7522"/>
                      <a:pt x="0" y="8176"/>
                      <a:pt x="21" y="8548"/>
                    </a:cubicBezTo>
                    <a:cubicBezTo>
                      <a:pt x="63" y="8915"/>
                      <a:pt x="262" y="9596"/>
                      <a:pt x="566" y="10423"/>
                    </a:cubicBezTo>
                    <a:cubicBezTo>
                      <a:pt x="869" y="11250"/>
                      <a:pt x="1288" y="12235"/>
                      <a:pt x="1702" y="13172"/>
                    </a:cubicBezTo>
                    <a:cubicBezTo>
                      <a:pt x="2116" y="14110"/>
                      <a:pt x="2550" y="15005"/>
                      <a:pt x="2922" y="15681"/>
                    </a:cubicBezTo>
                    <a:cubicBezTo>
                      <a:pt x="3121" y="16032"/>
                      <a:pt x="3273" y="16335"/>
                      <a:pt x="3425" y="16534"/>
                    </a:cubicBezTo>
                    <a:cubicBezTo>
                      <a:pt x="3488" y="16639"/>
                      <a:pt x="3556" y="16728"/>
                      <a:pt x="3619" y="16796"/>
                    </a:cubicBezTo>
                    <a:cubicBezTo>
                      <a:pt x="3666" y="16859"/>
                      <a:pt x="3708" y="16927"/>
                      <a:pt x="3776" y="16948"/>
                    </a:cubicBezTo>
                    <a:cubicBezTo>
                      <a:pt x="3818" y="16969"/>
                      <a:pt x="3907" y="16969"/>
                      <a:pt x="4059" y="16990"/>
                    </a:cubicBezTo>
                    <a:cubicBezTo>
                      <a:pt x="4190" y="17011"/>
                      <a:pt x="4383" y="17011"/>
                      <a:pt x="4624" y="17032"/>
                    </a:cubicBezTo>
                    <a:cubicBezTo>
                      <a:pt x="5085" y="17032"/>
                      <a:pt x="5714" y="17058"/>
                      <a:pt x="6457" y="17058"/>
                    </a:cubicBezTo>
                    <a:cubicBezTo>
                      <a:pt x="7939" y="17058"/>
                      <a:pt x="9882" y="17032"/>
                      <a:pt x="11825" y="17011"/>
                    </a:cubicBezTo>
                    <a:cubicBezTo>
                      <a:pt x="13768" y="16969"/>
                      <a:pt x="15732" y="16927"/>
                      <a:pt x="17261" y="16859"/>
                    </a:cubicBezTo>
                    <a:cubicBezTo>
                      <a:pt x="18020" y="16838"/>
                      <a:pt x="18675" y="16817"/>
                      <a:pt x="19157" y="16796"/>
                    </a:cubicBezTo>
                    <a:cubicBezTo>
                      <a:pt x="19659" y="16770"/>
                      <a:pt x="19984" y="16749"/>
                      <a:pt x="20094" y="16728"/>
                    </a:cubicBezTo>
                    <a:cubicBezTo>
                      <a:pt x="20246" y="16707"/>
                      <a:pt x="20356" y="16576"/>
                      <a:pt x="20445" y="16404"/>
                    </a:cubicBezTo>
                    <a:cubicBezTo>
                      <a:pt x="20534" y="16205"/>
                      <a:pt x="20597" y="15964"/>
                      <a:pt x="20665" y="15660"/>
                    </a:cubicBezTo>
                    <a:cubicBezTo>
                      <a:pt x="20796" y="15068"/>
                      <a:pt x="20859" y="14283"/>
                      <a:pt x="20880" y="13476"/>
                    </a:cubicBezTo>
                    <a:cubicBezTo>
                      <a:pt x="20927" y="12649"/>
                      <a:pt x="20901" y="11821"/>
                      <a:pt x="20859" y="11099"/>
                    </a:cubicBezTo>
                    <a:cubicBezTo>
                      <a:pt x="20817" y="10402"/>
                      <a:pt x="20728" y="9831"/>
                      <a:pt x="20597" y="9548"/>
                    </a:cubicBezTo>
                    <a:cubicBezTo>
                      <a:pt x="20356" y="9025"/>
                      <a:pt x="19963" y="8700"/>
                      <a:pt x="19508" y="8459"/>
                    </a:cubicBezTo>
                    <a:cubicBezTo>
                      <a:pt x="19026" y="8218"/>
                      <a:pt x="18502" y="8087"/>
                      <a:pt x="17957" y="7935"/>
                    </a:cubicBezTo>
                    <a:cubicBezTo>
                      <a:pt x="16889" y="7653"/>
                      <a:pt x="14381" y="6537"/>
                      <a:pt x="13024" y="4228"/>
                    </a:cubicBezTo>
                    <a:cubicBezTo>
                      <a:pt x="11631" y="1892"/>
                      <a:pt x="9406" y="1059"/>
                      <a:pt x="9406" y="1059"/>
                    </a:cubicBezTo>
                    <a:cubicBezTo>
                      <a:pt x="8117" y="342"/>
                      <a:pt x="7112" y="59"/>
                      <a:pt x="6347" y="12"/>
                    </a:cubicBezTo>
                    <a:cubicBezTo>
                      <a:pt x="6248" y="4"/>
                      <a:pt x="6153" y="0"/>
                      <a:pt x="60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090;p38">
                <a:extLst>
                  <a:ext uri="{FF2B5EF4-FFF2-40B4-BE49-F238E27FC236}">
                    <a16:creationId xmlns:a16="http://schemas.microsoft.com/office/drawing/2014/main" id="{24D86473-3DAE-30CC-7D56-F8C086E5B1B4}"/>
                  </a:ext>
                </a:extLst>
              </p:cNvPr>
              <p:cNvSpPr/>
              <p:nvPr/>
            </p:nvSpPr>
            <p:spPr>
              <a:xfrm>
                <a:off x="1625547" y="2909212"/>
                <a:ext cx="1310148" cy="430238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2745" extrusionOk="0">
                    <a:moveTo>
                      <a:pt x="69" y="0"/>
                    </a:moveTo>
                    <a:cubicBezTo>
                      <a:pt x="22" y="0"/>
                      <a:pt x="1" y="21"/>
                      <a:pt x="1" y="42"/>
                    </a:cubicBezTo>
                    <a:cubicBezTo>
                      <a:pt x="1" y="84"/>
                      <a:pt x="22" y="110"/>
                      <a:pt x="43" y="110"/>
                    </a:cubicBezTo>
                    <a:cubicBezTo>
                      <a:pt x="43" y="110"/>
                      <a:pt x="3033" y="194"/>
                      <a:pt x="5411" y="1178"/>
                    </a:cubicBezTo>
                    <a:cubicBezTo>
                      <a:pt x="6589" y="1655"/>
                      <a:pt x="7312" y="2048"/>
                      <a:pt x="7725" y="2310"/>
                    </a:cubicBezTo>
                    <a:cubicBezTo>
                      <a:pt x="8139" y="2571"/>
                      <a:pt x="8249" y="2729"/>
                      <a:pt x="8249" y="2729"/>
                    </a:cubicBezTo>
                    <a:cubicBezTo>
                      <a:pt x="8259" y="2739"/>
                      <a:pt x="8276" y="2744"/>
                      <a:pt x="8293" y="2744"/>
                    </a:cubicBezTo>
                    <a:cubicBezTo>
                      <a:pt x="8310" y="2744"/>
                      <a:pt x="8327" y="2739"/>
                      <a:pt x="8338" y="2729"/>
                    </a:cubicBezTo>
                    <a:cubicBezTo>
                      <a:pt x="8359" y="2702"/>
                      <a:pt x="8359" y="2681"/>
                      <a:pt x="8338" y="2640"/>
                    </a:cubicBezTo>
                    <a:cubicBezTo>
                      <a:pt x="8338" y="2640"/>
                      <a:pt x="8207" y="2488"/>
                      <a:pt x="7793" y="2226"/>
                    </a:cubicBezTo>
                    <a:cubicBezTo>
                      <a:pt x="7353" y="1964"/>
                      <a:pt x="6636" y="1571"/>
                      <a:pt x="5437" y="1068"/>
                    </a:cubicBezTo>
                    <a:cubicBezTo>
                      <a:pt x="3054" y="84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091;p38">
                <a:extLst>
                  <a:ext uri="{FF2B5EF4-FFF2-40B4-BE49-F238E27FC236}">
                    <a16:creationId xmlns:a16="http://schemas.microsoft.com/office/drawing/2014/main" id="{FE4DD9C3-9DAE-3E30-A73A-D86BC89B4B19}"/>
                  </a:ext>
                </a:extLst>
              </p:cNvPr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296" extrusionOk="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092;p38">
                <a:extLst>
                  <a:ext uri="{FF2B5EF4-FFF2-40B4-BE49-F238E27FC236}">
                    <a16:creationId xmlns:a16="http://schemas.microsoft.com/office/drawing/2014/main" id="{69614B04-FCAC-4973-226C-DF28F42AF0D6}"/>
                  </a:ext>
                </a:extLst>
              </p:cNvPr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380" extrusionOk="0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093;p38">
                <a:extLst>
                  <a:ext uri="{FF2B5EF4-FFF2-40B4-BE49-F238E27FC236}">
                    <a16:creationId xmlns:a16="http://schemas.microsoft.com/office/drawing/2014/main" id="{3A0C56C0-8520-A3E7-1CCF-734C6409530C}"/>
                  </a:ext>
                </a:extLst>
              </p:cNvPr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296" extrusionOk="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094;p38">
                <a:extLst>
                  <a:ext uri="{FF2B5EF4-FFF2-40B4-BE49-F238E27FC236}">
                    <a16:creationId xmlns:a16="http://schemas.microsoft.com/office/drawing/2014/main" id="{45462F19-1AC6-47AB-AF88-E77D4DF6F8A2}"/>
                  </a:ext>
                </a:extLst>
              </p:cNvPr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380" extrusionOk="0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095;p38">
                <a:extLst>
                  <a:ext uri="{FF2B5EF4-FFF2-40B4-BE49-F238E27FC236}">
                    <a16:creationId xmlns:a16="http://schemas.microsoft.com/office/drawing/2014/main" id="{08FDBD48-5120-F042-CB28-3544853D617B}"/>
                  </a:ext>
                </a:extLst>
              </p:cNvPr>
              <p:cNvSpPr/>
              <p:nvPr/>
            </p:nvSpPr>
            <p:spPr>
              <a:xfrm>
                <a:off x="4275931" y="4050865"/>
                <a:ext cx="964704" cy="265196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1692" extrusionOk="0">
                    <a:moveTo>
                      <a:pt x="6023" y="1"/>
                    </a:moveTo>
                    <a:lnTo>
                      <a:pt x="1" y="744"/>
                    </a:lnTo>
                    <a:cubicBezTo>
                      <a:pt x="1" y="744"/>
                      <a:pt x="179" y="1488"/>
                      <a:pt x="373" y="1530"/>
                    </a:cubicBezTo>
                    <a:cubicBezTo>
                      <a:pt x="532" y="1547"/>
                      <a:pt x="1557" y="1691"/>
                      <a:pt x="1981" y="1691"/>
                    </a:cubicBezTo>
                    <a:cubicBezTo>
                      <a:pt x="2086" y="1691"/>
                      <a:pt x="2154" y="1683"/>
                      <a:pt x="2164" y="1661"/>
                    </a:cubicBezTo>
                    <a:cubicBezTo>
                      <a:pt x="2202" y="1541"/>
                      <a:pt x="2095" y="1438"/>
                      <a:pt x="2311" y="1438"/>
                    </a:cubicBezTo>
                    <a:cubicBezTo>
                      <a:pt x="2331" y="1438"/>
                      <a:pt x="2353" y="1439"/>
                      <a:pt x="2378" y="1441"/>
                    </a:cubicBezTo>
                    <a:cubicBezTo>
                      <a:pt x="2539" y="1455"/>
                      <a:pt x="2967" y="1522"/>
                      <a:pt x="3489" y="1522"/>
                    </a:cubicBezTo>
                    <a:cubicBezTo>
                      <a:pt x="3904" y="1522"/>
                      <a:pt x="4379" y="1480"/>
                      <a:pt x="4824" y="1336"/>
                    </a:cubicBezTo>
                    <a:cubicBezTo>
                      <a:pt x="5850" y="1006"/>
                      <a:pt x="6070" y="613"/>
                      <a:pt x="6112" y="483"/>
                    </a:cubicBezTo>
                    <a:cubicBezTo>
                      <a:pt x="6154" y="373"/>
                      <a:pt x="6023" y="1"/>
                      <a:pt x="60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096;p38">
                <a:extLst>
                  <a:ext uri="{FF2B5EF4-FFF2-40B4-BE49-F238E27FC236}">
                    <a16:creationId xmlns:a16="http://schemas.microsoft.com/office/drawing/2014/main" id="{7B5E2A19-71FA-7C94-9D7F-E69D4E844327}"/>
                  </a:ext>
                </a:extLst>
              </p:cNvPr>
              <p:cNvSpPr/>
              <p:nvPr/>
            </p:nvSpPr>
            <p:spPr>
              <a:xfrm>
                <a:off x="4269349" y="4040991"/>
                <a:ext cx="974578" cy="284161"/>
              </a:xfrm>
              <a:custGeom>
                <a:avLst/>
                <a:gdLst/>
                <a:ahLst/>
                <a:cxnLst/>
                <a:rect l="l" t="t" r="r" b="b"/>
                <a:pathLst>
                  <a:path w="6218" h="1813" extrusionOk="0">
                    <a:moveTo>
                      <a:pt x="6023" y="111"/>
                    </a:moveTo>
                    <a:cubicBezTo>
                      <a:pt x="6044" y="132"/>
                      <a:pt x="6044" y="195"/>
                      <a:pt x="6086" y="263"/>
                    </a:cubicBezTo>
                    <a:cubicBezTo>
                      <a:pt x="6086" y="326"/>
                      <a:pt x="6112" y="373"/>
                      <a:pt x="6112" y="436"/>
                    </a:cubicBezTo>
                    <a:lnTo>
                      <a:pt x="6112" y="546"/>
                    </a:lnTo>
                    <a:cubicBezTo>
                      <a:pt x="6065" y="655"/>
                      <a:pt x="5871" y="1027"/>
                      <a:pt x="4866" y="1352"/>
                    </a:cubicBezTo>
                    <a:cubicBezTo>
                      <a:pt x="4462" y="1495"/>
                      <a:pt x="4031" y="1537"/>
                      <a:pt x="3652" y="1537"/>
                    </a:cubicBezTo>
                    <a:cubicBezTo>
                      <a:pt x="3559" y="1537"/>
                      <a:pt x="3469" y="1534"/>
                      <a:pt x="3384" y="1530"/>
                    </a:cubicBezTo>
                    <a:cubicBezTo>
                      <a:pt x="2923" y="1530"/>
                      <a:pt x="2577" y="1462"/>
                      <a:pt x="2420" y="1441"/>
                    </a:cubicBezTo>
                    <a:cubicBezTo>
                      <a:pt x="2337" y="1441"/>
                      <a:pt x="2289" y="1441"/>
                      <a:pt x="2248" y="1462"/>
                    </a:cubicBezTo>
                    <a:cubicBezTo>
                      <a:pt x="2206" y="1462"/>
                      <a:pt x="2185" y="1504"/>
                      <a:pt x="2158" y="1530"/>
                    </a:cubicBezTo>
                    <a:lnTo>
                      <a:pt x="2158" y="1635"/>
                    </a:lnTo>
                    <a:lnTo>
                      <a:pt x="2158" y="1682"/>
                    </a:lnTo>
                    <a:cubicBezTo>
                      <a:pt x="2138" y="1682"/>
                      <a:pt x="2138" y="1703"/>
                      <a:pt x="2117" y="1703"/>
                    </a:cubicBezTo>
                    <a:lnTo>
                      <a:pt x="1944" y="1703"/>
                    </a:lnTo>
                    <a:cubicBezTo>
                      <a:pt x="1792" y="1703"/>
                      <a:pt x="1572" y="1682"/>
                      <a:pt x="1373" y="1661"/>
                    </a:cubicBezTo>
                    <a:cubicBezTo>
                      <a:pt x="959" y="1614"/>
                      <a:pt x="525" y="1551"/>
                      <a:pt x="436" y="1530"/>
                    </a:cubicBezTo>
                    <a:cubicBezTo>
                      <a:pt x="415" y="1530"/>
                      <a:pt x="373" y="1483"/>
                      <a:pt x="326" y="1420"/>
                    </a:cubicBezTo>
                    <a:cubicBezTo>
                      <a:pt x="284" y="1352"/>
                      <a:pt x="242" y="1268"/>
                      <a:pt x="221" y="1158"/>
                    </a:cubicBezTo>
                    <a:cubicBezTo>
                      <a:pt x="153" y="1006"/>
                      <a:pt x="132" y="896"/>
                      <a:pt x="111" y="849"/>
                    </a:cubicBezTo>
                    <a:lnTo>
                      <a:pt x="6023" y="111"/>
                    </a:lnTo>
                    <a:close/>
                    <a:moveTo>
                      <a:pt x="6065" y="1"/>
                    </a:moveTo>
                    <a:lnTo>
                      <a:pt x="43" y="765"/>
                    </a:lnTo>
                    <a:lnTo>
                      <a:pt x="1" y="828"/>
                    </a:lnTo>
                    <a:cubicBezTo>
                      <a:pt x="1" y="828"/>
                      <a:pt x="43" y="1006"/>
                      <a:pt x="111" y="1200"/>
                    </a:cubicBezTo>
                    <a:cubicBezTo>
                      <a:pt x="153" y="1289"/>
                      <a:pt x="174" y="1399"/>
                      <a:pt x="242" y="1483"/>
                    </a:cubicBezTo>
                    <a:cubicBezTo>
                      <a:pt x="284" y="1551"/>
                      <a:pt x="326" y="1614"/>
                      <a:pt x="415" y="1635"/>
                    </a:cubicBezTo>
                    <a:cubicBezTo>
                      <a:pt x="525" y="1661"/>
                      <a:pt x="938" y="1724"/>
                      <a:pt x="1352" y="1766"/>
                    </a:cubicBezTo>
                    <a:cubicBezTo>
                      <a:pt x="1572" y="1792"/>
                      <a:pt x="1766" y="1813"/>
                      <a:pt x="1923" y="1813"/>
                    </a:cubicBezTo>
                    <a:cubicBezTo>
                      <a:pt x="2007" y="1813"/>
                      <a:pt x="2075" y="1813"/>
                      <a:pt x="2117" y="1792"/>
                    </a:cubicBezTo>
                    <a:lnTo>
                      <a:pt x="2206" y="1792"/>
                    </a:lnTo>
                    <a:cubicBezTo>
                      <a:pt x="2206" y="1766"/>
                      <a:pt x="2248" y="1766"/>
                      <a:pt x="2248" y="1724"/>
                    </a:cubicBezTo>
                    <a:cubicBezTo>
                      <a:pt x="2268" y="1703"/>
                      <a:pt x="2268" y="1661"/>
                      <a:pt x="2268" y="1614"/>
                    </a:cubicBezTo>
                    <a:lnTo>
                      <a:pt x="2268" y="1572"/>
                    </a:lnTo>
                    <a:lnTo>
                      <a:pt x="2268" y="1551"/>
                    </a:lnTo>
                    <a:lnTo>
                      <a:pt x="2399" y="1551"/>
                    </a:lnTo>
                    <a:cubicBezTo>
                      <a:pt x="2551" y="1572"/>
                      <a:pt x="2902" y="1635"/>
                      <a:pt x="3363" y="1635"/>
                    </a:cubicBezTo>
                    <a:cubicBezTo>
                      <a:pt x="3441" y="1639"/>
                      <a:pt x="3523" y="1642"/>
                      <a:pt x="3607" y="1642"/>
                    </a:cubicBezTo>
                    <a:cubicBezTo>
                      <a:pt x="4012" y="1642"/>
                      <a:pt x="4471" y="1588"/>
                      <a:pt x="4887" y="1462"/>
                    </a:cubicBezTo>
                    <a:cubicBezTo>
                      <a:pt x="5913" y="1137"/>
                      <a:pt x="6154" y="718"/>
                      <a:pt x="6196" y="566"/>
                    </a:cubicBezTo>
                    <a:cubicBezTo>
                      <a:pt x="6217" y="525"/>
                      <a:pt x="6217" y="483"/>
                      <a:pt x="6217" y="415"/>
                    </a:cubicBezTo>
                    <a:cubicBezTo>
                      <a:pt x="6217" y="373"/>
                      <a:pt x="6196" y="305"/>
                      <a:pt x="6175" y="242"/>
                    </a:cubicBezTo>
                    <a:cubicBezTo>
                      <a:pt x="6154" y="132"/>
                      <a:pt x="6112" y="43"/>
                      <a:pt x="6112" y="43"/>
                    </a:cubicBezTo>
                    <a:lnTo>
                      <a:pt x="60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097;p38">
                <a:extLst>
                  <a:ext uri="{FF2B5EF4-FFF2-40B4-BE49-F238E27FC236}">
                    <a16:creationId xmlns:a16="http://schemas.microsoft.com/office/drawing/2014/main" id="{A1A91C14-36A5-6623-C6FF-AD0CA36B60A3}"/>
                  </a:ext>
                </a:extLst>
              </p:cNvPr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089" extrusionOk="0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098;p38">
                <a:extLst>
                  <a:ext uri="{FF2B5EF4-FFF2-40B4-BE49-F238E27FC236}">
                    <a16:creationId xmlns:a16="http://schemas.microsoft.com/office/drawing/2014/main" id="{6A989872-98D2-F2CB-7DA7-8C7B2CF6C06E}"/>
                  </a:ext>
                </a:extLst>
              </p:cNvPr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212" extrusionOk="0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099;p38">
                <a:extLst>
                  <a:ext uri="{FF2B5EF4-FFF2-40B4-BE49-F238E27FC236}">
                    <a16:creationId xmlns:a16="http://schemas.microsoft.com/office/drawing/2014/main" id="{D24FFA5B-B6DF-F435-40AA-7AA8B0CC9BEC}"/>
                  </a:ext>
                </a:extLst>
              </p:cNvPr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089" extrusionOk="0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00;p38">
                <a:extLst>
                  <a:ext uri="{FF2B5EF4-FFF2-40B4-BE49-F238E27FC236}">
                    <a16:creationId xmlns:a16="http://schemas.microsoft.com/office/drawing/2014/main" id="{A26279CF-660B-3A9B-F241-A7A4792894DD}"/>
                  </a:ext>
                </a:extLst>
              </p:cNvPr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212" extrusionOk="0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01;p38">
                <a:extLst>
                  <a:ext uri="{FF2B5EF4-FFF2-40B4-BE49-F238E27FC236}">
                    <a16:creationId xmlns:a16="http://schemas.microsoft.com/office/drawing/2014/main" id="{9DCA5F03-9C82-9922-86A4-E41516965625}"/>
                  </a:ext>
                </a:extLst>
              </p:cNvPr>
              <p:cNvSpPr/>
              <p:nvPr/>
            </p:nvSpPr>
            <p:spPr>
              <a:xfrm>
                <a:off x="4231575" y="3777520"/>
                <a:ext cx="1002477" cy="476474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040" extrusionOk="0">
                    <a:moveTo>
                      <a:pt x="3316" y="1"/>
                    </a:moveTo>
                    <a:lnTo>
                      <a:pt x="352" y="174"/>
                    </a:lnTo>
                    <a:cubicBezTo>
                      <a:pt x="174" y="242"/>
                      <a:pt x="1" y="462"/>
                      <a:pt x="1" y="655"/>
                    </a:cubicBezTo>
                    <a:cubicBezTo>
                      <a:pt x="1" y="828"/>
                      <a:pt x="174" y="2467"/>
                      <a:pt x="394" y="2661"/>
                    </a:cubicBezTo>
                    <a:cubicBezTo>
                      <a:pt x="574" y="2842"/>
                      <a:pt x="2491" y="3039"/>
                      <a:pt x="3694" y="3039"/>
                    </a:cubicBezTo>
                    <a:cubicBezTo>
                      <a:pt x="3817" y="3039"/>
                      <a:pt x="3933" y="3037"/>
                      <a:pt x="4039" y="3033"/>
                    </a:cubicBezTo>
                    <a:cubicBezTo>
                      <a:pt x="5175" y="2991"/>
                      <a:pt x="5741" y="2687"/>
                      <a:pt x="6002" y="2488"/>
                    </a:cubicBezTo>
                    <a:cubicBezTo>
                      <a:pt x="6243" y="2295"/>
                      <a:pt x="6374" y="1986"/>
                      <a:pt x="6374" y="1834"/>
                    </a:cubicBezTo>
                    <a:cubicBezTo>
                      <a:pt x="6395" y="1661"/>
                      <a:pt x="6306" y="1090"/>
                      <a:pt x="6222" y="896"/>
                    </a:cubicBezTo>
                    <a:cubicBezTo>
                      <a:pt x="6133" y="724"/>
                      <a:pt x="6065" y="724"/>
                      <a:pt x="5568" y="655"/>
                    </a:cubicBezTo>
                    <a:cubicBezTo>
                      <a:pt x="5065" y="593"/>
                      <a:pt x="3997" y="435"/>
                      <a:pt x="3866" y="331"/>
                    </a:cubicBezTo>
                    <a:cubicBezTo>
                      <a:pt x="3756" y="242"/>
                      <a:pt x="3316" y="1"/>
                      <a:pt x="3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02;p38">
                <a:extLst>
                  <a:ext uri="{FF2B5EF4-FFF2-40B4-BE49-F238E27FC236}">
                    <a16:creationId xmlns:a16="http://schemas.microsoft.com/office/drawing/2014/main" id="{060E5FAF-4E27-4B1E-E192-97CAF5586F3A}"/>
                  </a:ext>
                </a:extLst>
              </p:cNvPr>
              <p:cNvSpPr/>
              <p:nvPr/>
            </p:nvSpPr>
            <p:spPr>
              <a:xfrm>
                <a:off x="4221858" y="3767646"/>
                <a:ext cx="1018778" cy="496850"/>
              </a:xfrm>
              <a:custGeom>
                <a:avLst/>
                <a:gdLst/>
                <a:ahLst/>
                <a:cxnLst/>
                <a:rect l="l" t="t" r="r" b="b"/>
                <a:pathLst>
                  <a:path w="6500" h="3170" extrusionOk="0">
                    <a:moveTo>
                      <a:pt x="3357" y="106"/>
                    </a:moveTo>
                    <a:cubicBezTo>
                      <a:pt x="3378" y="132"/>
                      <a:pt x="3467" y="174"/>
                      <a:pt x="3577" y="237"/>
                    </a:cubicBezTo>
                    <a:cubicBezTo>
                      <a:pt x="3708" y="305"/>
                      <a:pt x="3839" y="394"/>
                      <a:pt x="3902" y="436"/>
                    </a:cubicBezTo>
                    <a:cubicBezTo>
                      <a:pt x="3928" y="457"/>
                      <a:pt x="3949" y="478"/>
                      <a:pt x="3991" y="498"/>
                    </a:cubicBezTo>
                    <a:cubicBezTo>
                      <a:pt x="4033" y="498"/>
                      <a:pt x="4101" y="525"/>
                      <a:pt x="4163" y="546"/>
                    </a:cubicBezTo>
                    <a:cubicBezTo>
                      <a:pt x="4294" y="567"/>
                      <a:pt x="4452" y="608"/>
                      <a:pt x="4624" y="629"/>
                    </a:cubicBezTo>
                    <a:cubicBezTo>
                      <a:pt x="4975" y="697"/>
                      <a:pt x="5368" y="739"/>
                      <a:pt x="5604" y="787"/>
                    </a:cubicBezTo>
                    <a:cubicBezTo>
                      <a:pt x="5865" y="807"/>
                      <a:pt x="6023" y="828"/>
                      <a:pt x="6085" y="849"/>
                    </a:cubicBezTo>
                    <a:cubicBezTo>
                      <a:pt x="6174" y="870"/>
                      <a:pt x="6195" y="891"/>
                      <a:pt x="6237" y="980"/>
                    </a:cubicBezTo>
                    <a:cubicBezTo>
                      <a:pt x="6284" y="1069"/>
                      <a:pt x="6326" y="1263"/>
                      <a:pt x="6347" y="1441"/>
                    </a:cubicBezTo>
                    <a:cubicBezTo>
                      <a:pt x="6368" y="1635"/>
                      <a:pt x="6389" y="1808"/>
                      <a:pt x="6389" y="1876"/>
                    </a:cubicBezTo>
                    <a:cubicBezTo>
                      <a:pt x="6368" y="2028"/>
                      <a:pt x="6258" y="2331"/>
                      <a:pt x="6023" y="2509"/>
                    </a:cubicBezTo>
                    <a:cubicBezTo>
                      <a:pt x="5782" y="2682"/>
                      <a:pt x="5211" y="3012"/>
                      <a:pt x="4101" y="3054"/>
                    </a:cubicBezTo>
                    <a:cubicBezTo>
                      <a:pt x="4004" y="3058"/>
                      <a:pt x="3899" y="3059"/>
                      <a:pt x="3787" y="3059"/>
                    </a:cubicBezTo>
                    <a:cubicBezTo>
                      <a:pt x="3241" y="3059"/>
                      <a:pt x="2534" y="3018"/>
                      <a:pt x="1917" y="2944"/>
                    </a:cubicBezTo>
                    <a:cubicBezTo>
                      <a:pt x="1545" y="2923"/>
                      <a:pt x="1220" y="2881"/>
                      <a:pt x="958" y="2813"/>
                    </a:cubicBezTo>
                    <a:cubicBezTo>
                      <a:pt x="828" y="2792"/>
                      <a:pt x="718" y="2771"/>
                      <a:pt x="629" y="2750"/>
                    </a:cubicBezTo>
                    <a:cubicBezTo>
                      <a:pt x="545" y="2724"/>
                      <a:pt x="498" y="2703"/>
                      <a:pt x="477" y="2682"/>
                    </a:cubicBezTo>
                    <a:cubicBezTo>
                      <a:pt x="477" y="2682"/>
                      <a:pt x="435" y="2640"/>
                      <a:pt x="414" y="2572"/>
                    </a:cubicBezTo>
                    <a:cubicBezTo>
                      <a:pt x="393" y="2509"/>
                      <a:pt x="367" y="2420"/>
                      <a:pt x="346" y="2331"/>
                    </a:cubicBezTo>
                    <a:cubicBezTo>
                      <a:pt x="304" y="2159"/>
                      <a:pt x="262" y="1939"/>
                      <a:pt x="236" y="1703"/>
                    </a:cubicBezTo>
                    <a:cubicBezTo>
                      <a:pt x="194" y="1483"/>
                      <a:pt x="173" y="1263"/>
                      <a:pt x="152" y="1069"/>
                    </a:cubicBezTo>
                    <a:cubicBezTo>
                      <a:pt x="131" y="891"/>
                      <a:pt x="131" y="739"/>
                      <a:pt x="105" y="718"/>
                    </a:cubicBezTo>
                    <a:cubicBezTo>
                      <a:pt x="105" y="629"/>
                      <a:pt x="152" y="546"/>
                      <a:pt x="215" y="457"/>
                    </a:cubicBezTo>
                    <a:cubicBezTo>
                      <a:pt x="283" y="368"/>
                      <a:pt x="346" y="326"/>
                      <a:pt x="435" y="284"/>
                    </a:cubicBezTo>
                    <a:lnTo>
                      <a:pt x="3357" y="106"/>
                    </a:lnTo>
                    <a:close/>
                    <a:moveTo>
                      <a:pt x="3378" y="1"/>
                    </a:moveTo>
                    <a:lnTo>
                      <a:pt x="414" y="195"/>
                    </a:lnTo>
                    <a:lnTo>
                      <a:pt x="393" y="195"/>
                    </a:lnTo>
                    <a:cubicBezTo>
                      <a:pt x="304" y="216"/>
                      <a:pt x="194" y="305"/>
                      <a:pt x="131" y="394"/>
                    </a:cubicBezTo>
                    <a:cubicBezTo>
                      <a:pt x="63" y="478"/>
                      <a:pt x="0" y="588"/>
                      <a:pt x="21" y="718"/>
                    </a:cubicBezTo>
                    <a:cubicBezTo>
                      <a:pt x="21" y="760"/>
                      <a:pt x="21" y="891"/>
                      <a:pt x="42" y="1090"/>
                    </a:cubicBezTo>
                    <a:cubicBezTo>
                      <a:pt x="63" y="1263"/>
                      <a:pt x="84" y="1504"/>
                      <a:pt x="131" y="1724"/>
                    </a:cubicBezTo>
                    <a:cubicBezTo>
                      <a:pt x="173" y="1939"/>
                      <a:pt x="194" y="2180"/>
                      <a:pt x="262" y="2358"/>
                    </a:cubicBezTo>
                    <a:cubicBezTo>
                      <a:pt x="283" y="2462"/>
                      <a:pt x="304" y="2530"/>
                      <a:pt x="325" y="2619"/>
                    </a:cubicBezTo>
                    <a:cubicBezTo>
                      <a:pt x="346" y="2682"/>
                      <a:pt x="367" y="2724"/>
                      <a:pt x="414" y="2771"/>
                    </a:cubicBezTo>
                    <a:cubicBezTo>
                      <a:pt x="456" y="2792"/>
                      <a:pt x="524" y="2813"/>
                      <a:pt x="608" y="2855"/>
                    </a:cubicBezTo>
                    <a:cubicBezTo>
                      <a:pt x="697" y="2881"/>
                      <a:pt x="807" y="2902"/>
                      <a:pt x="938" y="2923"/>
                    </a:cubicBezTo>
                    <a:cubicBezTo>
                      <a:pt x="1199" y="2965"/>
                      <a:pt x="1545" y="3012"/>
                      <a:pt x="1917" y="3054"/>
                    </a:cubicBezTo>
                    <a:cubicBezTo>
                      <a:pt x="2534" y="3128"/>
                      <a:pt x="3241" y="3169"/>
                      <a:pt x="3787" y="3169"/>
                    </a:cubicBezTo>
                    <a:cubicBezTo>
                      <a:pt x="3899" y="3169"/>
                      <a:pt x="4004" y="3168"/>
                      <a:pt x="4101" y="3164"/>
                    </a:cubicBezTo>
                    <a:cubicBezTo>
                      <a:pt x="5237" y="3117"/>
                      <a:pt x="5824" y="2792"/>
                      <a:pt x="6085" y="2593"/>
                    </a:cubicBezTo>
                    <a:cubicBezTo>
                      <a:pt x="6347" y="2379"/>
                      <a:pt x="6478" y="2070"/>
                      <a:pt x="6499" y="1897"/>
                    </a:cubicBezTo>
                    <a:cubicBezTo>
                      <a:pt x="6499" y="1787"/>
                      <a:pt x="6478" y="1614"/>
                      <a:pt x="6457" y="1415"/>
                    </a:cubicBezTo>
                    <a:cubicBezTo>
                      <a:pt x="6436" y="1242"/>
                      <a:pt x="6389" y="1048"/>
                      <a:pt x="6347" y="938"/>
                    </a:cubicBezTo>
                    <a:cubicBezTo>
                      <a:pt x="6305" y="849"/>
                      <a:pt x="6237" y="787"/>
                      <a:pt x="6127" y="739"/>
                    </a:cubicBezTo>
                    <a:cubicBezTo>
                      <a:pt x="6023" y="718"/>
                      <a:pt x="5865" y="697"/>
                      <a:pt x="5630" y="677"/>
                    </a:cubicBezTo>
                    <a:cubicBezTo>
                      <a:pt x="5389" y="629"/>
                      <a:pt x="4996" y="588"/>
                      <a:pt x="4645" y="525"/>
                    </a:cubicBezTo>
                    <a:cubicBezTo>
                      <a:pt x="4472" y="498"/>
                      <a:pt x="4321" y="457"/>
                      <a:pt x="4190" y="436"/>
                    </a:cubicBezTo>
                    <a:cubicBezTo>
                      <a:pt x="4122" y="415"/>
                      <a:pt x="4080" y="415"/>
                      <a:pt x="4033" y="394"/>
                    </a:cubicBezTo>
                    <a:cubicBezTo>
                      <a:pt x="3991" y="368"/>
                      <a:pt x="3970" y="368"/>
                      <a:pt x="3970" y="368"/>
                    </a:cubicBezTo>
                    <a:cubicBezTo>
                      <a:pt x="3902" y="305"/>
                      <a:pt x="3771" y="216"/>
                      <a:pt x="3640" y="153"/>
                    </a:cubicBezTo>
                    <a:cubicBezTo>
                      <a:pt x="3509" y="64"/>
                      <a:pt x="3404" y="22"/>
                      <a:pt x="3404" y="22"/>
                    </a:cubicBezTo>
                    <a:lnTo>
                      <a:pt x="33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03;p38">
                <a:extLst>
                  <a:ext uri="{FF2B5EF4-FFF2-40B4-BE49-F238E27FC236}">
                    <a16:creationId xmlns:a16="http://schemas.microsoft.com/office/drawing/2014/main" id="{105B7FEA-1BEF-2EA5-7FAF-0F73A0154D45}"/>
                  </a:ext>
                </a:extLst>
              </p:cNvPr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1575" extrusionOk="0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04;p38">
                <a:extLst>
                  <a:ext uri="{FF2B5EF4-FFF2-40B4-BE49-F238E27FC236}">
                    <a16:creationId xmlns:a16="http://schemas.microsoft.com/office/drawing/2014/main" id="{BFD456A5-DE0D-B5A9-0FB9-891ED29CCF37}"/>
                  </a:ext>
                </a:extLst>
              </p:cNvPr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663" extrusionOk="0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05;p38">
                <a:extLst>
                  <a:ext uri="{FF2B5EF4-FFF2-40B4-BE49-F238E27FC236}">
                    <a16:creationId xmlns:a16="http://schemas.microsoft.com/office/drawing/2014/main" id="{C4D5A28A-27E1-9267-BD61-E928819C0977}"/>
                  </a:ext>
                </a:extLst>
              </p:cNvPr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1575" extrusionOk="0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06;p38">
                <a:extLst>
                  <a:ext uri="{FF2B5EF4-FFF2-40B4-BE49-F238E27FC236}">
                    <a16:creationId xmlns:a16="http://schemas.microsoft.com/office/drawing/2014/main" id="{BBBCE82A-0199-3020-D5D8-168C1576535E}"/>
                  </a:ext>
                </a:extLst>
              </p:cNvPr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663" extrusionOk="0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07;p38">
                <a:extLst>
                  <a:ext uri="{FF2B5EF4-FFF2-40B4-BE49-F238E27FC236}">
                    <a16:creationId xmlns:a16="http://schemas.microsoft.com/office/drawing/2014/main" id="{893C9F14-AA1B-7E88-F35B-0DAE7A9A70DC}"/>
                  </a:ext>
                </a:extLst>
              </p:cNvPr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290" extrusionOk="0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08;p38">
                <a:extLst>
                  <a:ext uri="{FF2B5EF4-FFF2-40B4-BE49-F238E27FC236}">
                    <a16:creationId xmlns:a16="http://schemas.microsoft.com/office/drawing/2014/main" id="{2124787D-994D-3105-2590-3A928D2917DF}"/>
                  </a:ext>
                </a:extLst>
              </p:cNvPr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81" extrusionOk="0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09;p38">
                <a:extLst>
                  <a:ext uri="{FF2B5EF4-FFF2-40B4-BE49-F238E27FC236}">
                    <a16:creationId xmlns:a16="http://schemas.microsoft.com/office/drawing/2014/main" id="{B5C253D7-5899-7F6E-BEF6-BC74380AEC66}"/>
                  </a:ext>
                </a:extLst>
              </p:cNvPr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290" extrusionOk="0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10;p38">
                <a:extLst>
                  <a:ext uri="{FF2B5EF4-FFF2-40B4-BE49-F238E27FC236}">
                    <a16:creationId xmlns:a16="http://schemas.microsoft.com/office/drawing/2014/main" id="{C1EB344E-1412-1470-EA4D-2F744F55C502}"/>
                  </a:ext>
                </a:extLst>
              </p:cNvPr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81" extrusionOk="0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11;p38">
                <a:extLst>
                  <a:ext uri="{FF2B5EF4-FFF2-40B4-BE49-F238E27FC236}">
                    <a16:creationId xmlns:a16="http://schemas.microsoft.com/office/drawing/2014/main" id="{5737C8C3-76D6-4CA4-1F38-85F3C56FCFAF}"/>
                  </a:ext>
                </a:extLst>
              </p:cNvPr>
              <p:cNvSpPr/>
              <p:nvPr/>
            </p:nvSpPr>
            <p:spPr>
              <a:xfrm>
                <a:off x="4160261" y="3428159"/>
                <a:ext cx="591048" cy="465503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970" extrusionOk="0">
                    <a:moveTo>
                      <a:pt x="1464" y="1"/>
                    </a:moveTo>
                    <a:cubicBezTo>
                      <a:pt x="706" y="1"/>
                      <a:pt x="891" y="1643"/>
                      <a:pt x="891" y="1643"/>
                    </a:cubicBezTo>
                    <a:cubicBezTo>
                      <a:pt x="0" y="1748"/>
                      <a:pt x="718" y="2774"/>
                      <a:pt x="718" y="2774"/>
                    </a:cubicBezTo>
                    <a:cubicBezTo>
                      <a:pt x="718" y="2774"/>
                      <a:pt x="1123" y="2969"/>
                      <a:pt x="1640" y="2969"/>
                    </a:cubicBezTo>
                    <a:cubicBezTo>
                      <a:pt x="1723" y="2969"/>
                      <a:pt x="1809" y="2964"/>
                      <a:pt x="1896" y="2953"/>
                    </a:cubicBezTo>
                    <a:cubicBezTo>
                      <a:pt x="2509" y="2843"/>
                      <a:pt x="3205" y="2691"/>
                      <a:pt x="3488" y="2581"/>
                    </a:cubicBezTo>
                    <a:cubicBezTo>
                      <a:pt x="3750" y="2450"/>
                      <a:pt x="3771" y="2251"/>
                      <a:pt x="3771" y="2251"/>
                    </a:cubicBezTo>
                    <a:cubicBezTo>
                      <a:pt x="3771" y="2251"/>
                      <a:pt x="2357" y="72"/>
                      <a:pt x="1524" y="4"/>
                    </a:cubicBezTo>
                    <a:cubicBezTo>
                      <a:pt x="1504" y="2"/>
                      <a:pt x="1483" y="1"/>
                      <a:pt x="146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12;p38">
                <a:extLst>
                  <a:ext uri="{FF2B5EF4-FFF2-40B4-BE49-F238E27FC236}">
                    <a16:creationId xmlns:a16="http://schemas.microsoft.com/office/drawing/2014/main" id="{C9222306-E3E5-BB15-B13F-0B4EEDBB3626}"/>
                  </a:ext>
                </a:extLst>
              </p:cNvPr>
              <p:cNvSpPr/>
              <p:nvPr/>
            </p:nvSpPr>
            <p:spPr>
              <a:xfrm>
                <a:off x="4217626" y="3418285"/>
                <a:ext cx="541206" cy="483214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083" extrusionOk="0">
                    <a:moveTo>
                      <a:pt x="1103" y="106"/>
                    </a:moveTo>
                    <a:cubicBezTo>
                      <a:pt x="1121" y="106"/>
                      <a:pt x="1139" y="107"/>
                      <a:pt x="1158" y="109"/>
                    </a:cubicBezTo>
                    <a:cubicBezTo>
                      <a:pt x="1336" y="135"/>
                      <a:pt x="1572" y="266"/>
                      <a:pt x="1813" y="481"/>
                    </a:cubicBezTo>
                    <a:cubicBezTo>
                      <a:pt x="2075" y="701"/>
                      <a:pt x="2316" y="963"/>
                      <a:pt x="2557" y="1245"/>
                    </a:cubicBezTo>
                    <a:cubicBezTo>
                      <a:pt x="2991" y="1790"/>
                      <a:pt x="3321" y="2293"/>
                      <a:pt x="3342" y="2314"/>
                    </a:cubicBezTo>
                    <a:cubicBezTo>
                      <a:pt x="3342" y="2335"/>
                      <a:pt x="3342" y="2361"/>
                      <a:pt x="3321" y="2403"/>
                    </a:cubicBezTo>
                    <a:cubicBezTo>
                      <a:pt x="3274" y="2445"/>
                      <a:pt x="3232" y="2534"/>
                      <a:pt x="3101" y="2576"/>
                    </a:cubicBezTo>
                    <a:cubicBezTo>
                      <a:pt x="2839" y="2707"/>
                      <a:pt x="2143" y="2858"/>
                      <a:pt x="1530" y="2947"/>
                    </a:cubicBezTo>
                    <a:cubicBezTo>
                      <a:pt x="1432" y="2962"/>
                      <a:pt x="1335" y="2969"/>
                      <a:pt x="1242" y="2969"/>
                    </a:cubicBezTo>
                    <a:cubicBezTo>
                      <a:pt x="775" y="2969"/>
                      <a:pt x="390" y="2813"/>
                      <a:pt x="373" y="2796"/>
                    </a:cubicBezTo>
                    <a:cubicBezTo>
                      <a:pt x="373" y="2796"/>
                      <a:pt x="221" y="2555"/>
                      <a:pt x="158" y="2314"/>
                    </a:cubicBezTo>
                    <a:cubicBezTo>
                      <a:pt x="111" y="2183"/>
                      <a:pt x="111" y="2052"/>
                      <a:pt x="179" y="1968"/>
                    </a:cubicBezTo>
                    <a:cubicBezTo>
                      <a:pt x="221" y="1858"/>
                      <a:pt x="331" y="1790"/>
                      <a:pt x="525" y="1769"/>
                    </a:cubicBezTo>
                    <a:lnTo>
                      <a:pt x="572" y="1706"/>
                    </a:lnTo>
                    <a:cubicBezTo>
                      <a:pt x="572" y="1706"/>
                      <a:pt x="525" y="1266"/>
                      <a:pt x="593" y="853"/>
                    </a:cubicBezTo>
                    <a:cubicBezTo>
                      <a:pt x="614" y="659"/>
                      <a:pt x="656" y="460"/>
                      <a:pt x="745" y="308"/>
                    </a:cubicBezTo>
                    <a:cubicBezTo>
                      <a:pt x="825" y="190"/>
                      <a:pt x="939" y="106"/>
                      <a:pt x="1103" y="106"/>
                    </a:cubicBezTo>
                    <a:close/>
                    <a:moveTo>
                      <a:pt x="1096" y="0"/>
                    </a:moveTo>
                    <a:cubicBezTo>
                      <a:pt x="909" y="0"/>
                      <a:pt x="755" y="106"/>
                      <a:pt x="656" y="266"/>
                    </a:cubicBezTo>
                    <a:cubicBezTo>
                      <a:pt x="551" y="418"/>
                      <a:pt x="504" y="633"/>
                      <a:pt x="483" y="853"/>
                    </a:cubicBezTo>
                    <a:cubicBezTo>
                      <a:pt x="420" y="1266"/>
                      <a:pt x="462" y="1638"/>
                      <a:pt x="483" y="1680"/>
                    </a:cubicBezTo>
                    <a:cubicBezTo>
                      <a:pt x="289" y="1727"/>
                      <a:pt x="132" y="1790"/>
                      <a:pt x="69" y="1900"/>
                    </a:cubicBezTo>
                    <a:cubicBezTo>
                      <a:pt x="1" y="2031"/>
                      <a:pt x="27" y="2183"/>
                      <a:pt x="48" y="2335"/>
                    </a:cubicBezTo>
                    <a:cubicBezTo>
                      <a:pt x="111" y="2623"/>
                      <a:pt x="310" y="2885"/>
                      <a:pt x="310" y="2885"/>
                    </a:cubicBezTo>
                    <a:lnTo>
                      <a:pt x="331" y="2885"/>
                    </a:lnTo>
                    <a:cubicBezTo>
                      <a:pt x="331" y="2885"/>
                      <a:pt x="727" y="3083"/>
                      <a:pt x="1228" y="3083"/>
                    </a:cubicBezTo>
                    <a:cubicBezTo>
                      <a:pt x="1326" y="3083"/>
                      <a:pt x="1427" y="3075"/>
                      <a:pt x="1530" y="3057"/>
                    </a:cubicBezTo>
                    <a:cubicBezTo>
                      <a:pt x="2164" y="2968"/>
                      <a:pt x="2860" y="2817"/>
                      <a:pt x="3143" y="2686"/>
                    </a:cubicBezTo>
                    <a:cubicBezTo>
                      <a:pt x="3300" y="2623"/>
                      <a:pt x="3363" y="2534"/>
                      <a:pt x="3405" y="2445"/>
                    </a:cubicBezTo>
                    <a:cubicBezTo>
                      <a:pt x="3452" y="2382"/>
                      <a:pt x="3452" y="2314"/>
                      <a:pt x="3452" y="2314"/>
                    </a:cubicBezTo>
                    <a:lnTo>
                      <a:pt x="3452" y="2272"/>
                    </a:lnTo>
                    <a:cubicBezTo>
                      <a:pt x="3452" y="2272"/>
                      <a:pt x="3080" y="1727"/>
                      <a:pt x="2619" y="1183"/>
                    </a:cubicBezTo>
                    <a:cubicBezTo>
                      <a:pt x="2405" y="895"/>
                      <a:pt x="2143" y="612"/>
                      <a:pt x="1881" y="397"/>
                    </a:cubicBezTo>
                    <a:cubicBezTo>
                      <a:pt x="1640" y="177"/>
                      <a:pt x="1378" y="25"/>
                      <a:pt x="1158" y="4"/>
                    </a:cubicBezTo>
                    <a:cubicBezTo>
                      <a:pt x="1137" y="2"/>
                      <a:pt x="1116" y="0"/>
                      <a:pt x="109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13;p38">
                <a:extLst>
                  <a:ext uri="{FF2B5EF4-FFF2-40B4-BE49-F238E27FC236}">
                    <a16:creationId xmlns:a16="http://schemas.microsoft.com/office/drawing/2014/main" id="{1EB3CBFD-F270-11F6-64B5-7B6C658E480F}"/>
                  </a:ext>
                </a:extLst>
              </p:cNvPr>
              <p:cNvSpPr/>
              <p:nvPr/>
            </p:nvSpPr>
            <p:spPr>
              <a:xfrm>
                <a:off x="2757486" y="2388697"/>
                <a:ext cx="1275666" cy="1371901"/>
              </a:xfrm>
              <a:custGeom>
                <a:avLst/>
                <a:gdLst/>
                <a:ahLst/>
                <a:cxnLst/>
                <a:rect l="l" t="t" r="r" b="b"/>
                <a:pathLst>
                  <a:path w="8139" h="8753" extrusionOk="0">
                    <a:moveTo>
                      <a:pt x="2577" y="1"/>
                    </a:moveTo>
                    <a:cubicBezTo>
                      <a:pt x="2577" y="1"/>
                      <a:pt x="613" y="373"/>
                      <a:pt x="309" y="1027"/>
                    </a:cubicBezTo>
                    <a:cubicBezTo>
                      <a:pt x="1" y="1682"/>
                      <a:pt x="283" y="1682"/>
                      <a:pt x="917" y="1860"/>
                    </a:cubicBezTo>
                    <a:cubicBezTo>
                      <a:pt x="1572" y="2033"/>
                      <a:pt x="3645" y="2515"/>
                      <a:pt x="3645" y="2515"/>
                    </a:cubicBezTo>
                    <a:lnTo>
                      <a:pt x="1137" y="6856"/>
                    </a:lnTo>
                    <a:cubicBezTo>
                      <a:pt x="1137" y="6856"/>
                      <a:pt x="1833" y="8186"/>
                      <a:pt x="3342" y="8579"/>
                    </a:cubicBezTo>
                    <a:cubicBezTo>
                      <a:pt x="3811" y="8708"/>
                      <a:pt x="4238" y="8753"/>
                      <a:pt x="4603" y="8753"/>
                    </a:cubicBezTo>
                    <a:cubicBezTo>
                      <a:pt x="5408" y="8753"/>
                      <a:pt x="5913" y="8537"/>
                      <a:pt x="5913" y="8537"/>
                    </a:cubicBezTo>
                    <a:cubicBezTo>
                      <a:pt x="5913" y="8537"/>
                      <a:pt x="7945" y="3363"/>
                      <a:pt x="8055" y="2729"/>
                    </a:cubicBezTo>
                    <a:cubicBezTo>
                      <a:pt x="8139" y="2096"/>
                      <a:pt x="7924" y="572"/>
                      <a:pt x="7138" y="373"/>
                    </a:cubicBezTo>
                    <a:cubicBezTo>
                      <a:pt x="6353" y="179"/>
                      <a:pt x="2577" y="1"/>
                      <a:pt x="2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14;p38">
                <a:extLst>
                  <a:ext uri="{FF2B5EF4-FFF2-40B4-BE49-F238E27FC236}">
                    <a16:creationId xmlns:a16="http://schemas.microsoft.com/office/drawing/2014/main" id="{C329214A-3D2E-B355-1121-09FA8D719373}"/>
                  </a:ext>
                </a:extLst>
              </p:cNvPr>
              <p:cNvSpPr/>
              <p:nvPr/>
            </p:nvSpPr>
            <p:spPr>
              <a:xfrm>
                <a:off x="2778018" y="2378980"/>
                <a:ext cx="1259209" cy="1389299"/>
              </a:xfrm>
              <a:custGeom>
                <a:avLst/>
                <a:gdLst/>
                <a:ahLst/>
                <a:cxnLst/>
                <a:rect l="l" t="t" r="r" b="b"/>
                <a:pathLst>
                  <a:path w="8034" h="8864" extrusionOk="0">
                    <a:moveTo>
                      <a:pt x="2467" y="110"/>
                    </a:moveTo>
                    <a:cubicBezTo>
                      <a:pt x="2467" y="110"/>
                      <a:pt x="3383" y="152"/>
                      <a:pt x="4431" y="220"/>
                    </a:cubicBezTo>
                    <a:cubicBezTo>
                      <a:pt x="5478" y="304"/>
                      <a:pt x="6615" y="393"/>
                      <a:pt x="6986" y="482"/>
                    </a:cubicBezTo>
                    <a:cubicBezTo>
                      <a:pt x="7353" y="587"/>
                      <a:pt x="7594" y="979"/>
                      <a:pt x="7746" y="1461"/>
                    </a:cubicBezTo>
                    <a:cubicBezTo>
                      <a:pt x="7877" y="1943"/>
                      <a:pt x="7924" y="2488"/>
                      <a:pt x="7856" y="2791"/>
                    </a:cubicBezTo>
                    <a:cubicBezTo>
                      <a:pt x="7835" y="2922"/>
                      <a:pt x="7683" y="3383"/>
                      <a:pt x="7484" y="3949"/>
                    </a:cubicBezTo>
                    <a:cubicBezTo>
                      <a:pt x="7290" y="4514"/>
                      <a:pt x="7007" y="5216"/>
                      <a:pt x="6767" y="5913"/>
                    </a:cubicBezTo>
                    <a:cubicBezTo>
                      <a:pt x="6243" y="7264"/>
                      <a:pt x="5740" y="8531"/>
                      <a:pt x="5740" y="8552"/>
                    </a:cubicBezTo>
                    <a:cubicBezTo>
                      <a:pt x="5711" y="8552"/>
                      <a:pt x="5222" y="8762"/>
                      <a:pt x="4439" y="8762"/>
                    </a:cubicBezTo>
                    <a:cubicBezTo>
                      <a:pt x="4090" y="8762"/>
                      <a:pt x="3683" y="8720"/>
                      <a:pt x="3232" y="8599"/>
                    </a:cubicBezTo>
                    <a:cubicBezTo>
                      <a:pt x="1750" y="8206"/>
                      <a:pt x="1095" y="6960"/>
                      <a:pt x="1069" y="6918"/>
                    </a:cubicBezTo>
                    <a:lnTo>
                      <a:pt x="3556" y="2598"/>
                    </a:lnTo>
                    <a:lnTo>
                      <a:pt x="3514" y="2530"/>
                    </a:lnTo>
                    <a:cubicBezTo>
                      <a:pt x="3514" y="2530"/>
                      <a:pt x="1441" y="2027"/>
                      <a:pt x="807" y="1854"/>
                    </a:cubicBezTo>
                    <a:cubicBezTo>
                      <a:pt x="482" y="1765"/>
                      <a:pt x="262" y="1723"/>
                      <a:pt x="152" y="1634"/>
                    </a:cubicBezTo>
                    <a:cubicBezTo>
                      <a:pt x="110" y="1592"/>
                      <a:pt x="89" y="1550"/>
                      <a:pt x="110" y="1461"/>
                    </a:cubicBezTo>
                    <a:cubicBezTo>
                      <a:pt x="110" y="1398"/>
                      <a:pt x="152" y="1267"/>
                      <a:pt x="220" y="1110"/>
                    </a:cubicBezTo>
                    <a:cubicBezTo>
                      <a:pt x="283" y="958"/>
                      <a:pt x="461" y="828"/>
                      <a:pt x="702" y="697"/>
                    </a:cubicBezTo>
                    <a:cubicBezTo>
                      <a:pt x="917" y="566"/>
                      <a:pt x="1179" y="456"/>
                      <a:pt x="1441" y="372"/>
                    </a:cubicBezTo>
                    <a:cubicBezTo>
                      <a:pt x="1964" y="194"/>
                      <a:pt x="2446" y="110"/>
                      <a:pt x="2467" y="110"/>
                    </a:cubicBezTo>
                    <a:close/>
                    <a:moveTo>
                      <a:pt x="2446" y="0"/>
                    </a:moveTo>
                    <a:cubicBezTo>
                      <a:pt x="2446" y="0"/>
                      <a:pt x="1943" y="110"/>
                      <a:pt x="1420" y="283"/>
                    </a:cubicBezTo>
                    <a:cubicBezTo>
                      <a:pt x="1158" y="372"/>
                      <a:pt x="875" y="482"/>
                      <a:pt x="634" y="613"/>
                    </a:cubicBezTo>
                    <a:cubicBezTo>
                      <a:pt x="393" y="744"/>
                      <a:pt x="220" y="896"/>
                      <a:pt x="131" y="1068"/>
                    </a:cubicBezTo>
                    <a:cubicBezTo>
                      <a:pt x="48" y="1220"/>
                      <a:pt x="0" y="1351"/>
                      <a:pt x="0" y="1461"/>
                    </a:cubicBezTo>
                    <a:cubicBezTo>
                      <a:pt x="0" y="1571"/>
                      <a:pt x="21" y="1660"/>
                      <a:pt x="89" y="1723"/>
                    </a:cubicBezTo>
                    <a:cubicBezTo>
                      <a:pt x="220" y="1854"/>
                      <a:pt x="461" y="1875"/>
                      <a:pt x="786" y="1964"/>
                    </a:cubicBezTo>
                    <a:cubicBezTo>
                      <a:pt x="1399" y="2137"/>
                      <a:pt x="3321" y="2598"/>
                      <a:pt x="3425" y="2619"/>
                    </a:cubicBezTo>
                    <a:lnTo>
                      <a:pt x="964" y="6897"/>
                    </a:lnTo>
                    <a:lnTo>
                      <a:pt x="964" y="6939"/>
                    </a:lnTo>
                    <a:cubicBezTo>
                      <a:pt x="964" y="6939"/>
                      <a:pt x="1661" y="8290"/>
                      <a:pt x="3190" y="8704"/>
                    </a:cubicBezTo>
                    <a:cubicBezTo>
                      <a:pt x="3649" y="8822"/>
                      <a:pt x="4066" y="8864"/>
                      <a:pt x="4426" y="8864"/>
                    </a:cubicBezTo>
                    <a:cubicBezTo>
                      <a:pt x="5260" y="8864"/>
                      <a:pt x="5782" y="8641"/>
                      <a:pt x="5782" y="8641"/>
                    </a:cubicBezTo>
                    <a:lnTo>
                      <a:pt x="5829" y="8620"/>
                    </a:lnTo>
                    <a:cubicBezTo>
                      <a:pt x="5829" y="8620"/>
                      <a:pt x="6332" y="7311"/>
                      <a:pt x="6856" y="5954"/>
                    </a:cubicBezTo>
                    <a:cubicBezTo>
                      <a:pt x="7117" y="5258"/>
                      <a:pt x="7379" y="4561"/>
                      <a:pt x="7594" y="3970"/>
                    </a:cubicBezTo>
                    <a:cubicBezTo>
                      <a:pt x="7793" y="3404"/>
                      <a:pt x="7945" y="2969"/>
                      <a:pt x="7966" y="2791"/>
                    </a:cubicBezTo>
                    <a:cubicBezTo>
                      <a:pt x="8034" y="2467"/>
                      <a:pt x="7987" y="1922"/>
                      <a:pt x="7835" y="1440"/>
                    </a:cubicBezTo>
                    <a:cubicBezTo>
                      <a:pt x="7704" y="938"/>
                      <a:pt x="7442" y="503"/>
                      <a:pt x="7007" y="393"/>
                    </a:cubicBezTo>
                    <a:cubicBezTo>
                      <a:pt x="6615" y="283"/>
                      <a:pt x="5478" y="194"/>
                      <a:pt x="4431" y="131"/>
                    </a:cubicBezTo>
                    <a:cubicBezTo>
                      <a:pt x="3404" y="42"/>
                      <a:pt x="2446" y="0"/>
                      <a:pt x="24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15;p38">
                <a:extLst>
                  <a:ext uri="{FF2B5EF4-FFF2-40B4-BE49-F238E27FC236}">
                    <a16:creationId xmlns:a16="http://schemas.microsoft.com/office/drawing/2014/main" id="{1CC656C5-D186-72E3-AACD-1EFC8B4A8AD7}"/>
                  </a:ext>
                </a:extLst>
              </p:cNvPr>
              <p:cNvSpPr/>
              <p:nvPr/>
            </p:nvSpPr>
            <p:spPr>
              <a:xfrm>
                <a:off x="2309381" y="2470826"/>
                <a:ext cx="2394441" cy="1389613"/>
              </a:xfrm>
              <a:custGeom>
                <a:avLst/>
                <a:gdLst/>
                <a:ahLst/>
                <a:cxnLst/>
                <a:rect l="l" t="t" r="r" b="b"/>
                <a:pathLst>
                  <a:path w="15277" h="8866" extrusionOk="0">
                    <a:moveTo>
                      <a:pt x="3341" y="1"/>
                    </a:moveTo>
                    <a:cubicBezTo>
                      <a:pt x="3341" y="1"/>
                      <a:pt x="2226" y="482"/>
                      <a:pt x="1116" y="1268"/>
                    </a:cubicBezTo>
                    <a:cubicBezTo>
                      <a:pt x="0" y="2054"/>
                      <a:pt x="89" y="3300"/>
                      <a:pt x="89" y="3300"/>
                    </a:cubicBezTo>
                    <a:cubicBezTo>
                      <a:pt x="655" y="4127"/>
                      <a:pt x="1267" y="4127"/>
                      <a:pt x="1990" y="4216"/>
                    </a:cubicBezTo>
                    <a:cubicBezTo>
                      <a:pt x="2080" y="4229"/>
                      <a:pt x="2236" y="4235"/>
                      <a:pt x="2440" y="4235"/>
                    </a:cubicBezTo>
                    <a:cubicBezTo>
                      <a:pt x="3869" y="4235"/>
                      <a:pt x="7662" y="3955"/>
                      <a:pt x="7662" y="3955"/>
                    </a:cubicBezTo>
                    <a:lnTo>
                      <a:pt x="11809" y="8799"/>
                    </a:lnTo>
                    <a:cubicBezTo>
                      <a:pt x="11809" y="8799"/>
                      <a:pt x="11989" y="8866"/>
                      <a:pt x="12292" y="8866"/>
                    </a:cubicBezTo>
                    <a:cubicBezTo>
                      <a:pt x="12697" y="8866"/>
                      <a:pt x="13322" y="8746"/>
                      <a:pt x="14035" y="8186"/>
                    </a:cubicBezTo>
                    <a:cubicBezTo>
                      <a:pt x="15276" y="7201"/>
                      <a:pt x="15234" y="6201"/>
                      <a:pt x="15234" y="6201"/>
                    </a:cubicBezTo>
                    <a:cubicBezTo>
                      <a:pt x="15234" y="6201"/>
                      <a:pt x="10605" y="1944"/>
                      <a:pt x="9777" y="1226"/>
                    </a:cubicBezTo>
                    <a:cubicBezTo>
                      <a:pt x="8974" y="522"/>
                      <a:pt x="8401" y="503"/>
                      <a:pt x="8156" y="503"/>
                    </a:cubicBezTo>
                    <a:cubicBezTo>
                      <a:pt x="8142" y="503"/>
                      <a:pt x="8129" y="503"/>
                      <a:pt x="8117" y="503"/>
                    </a:cubicBezTo>
                    <a:cubicBezTo>
                      <a:pt x="8106" y="502"/>
                      <a:pt x="8085" y="502"/>
                      <a:pt x="8055" y="502"/>
                    </a:cubicBezTo>
                    <a:cubicBezTo>
                      <a:pt x="7617" y="502"/>
                      <a:pt x="5297" y="620"/>
                      <a:pt x="4623" y="620"/>
                    </a:cubicBezTo>
                    <a:cubicBezTo>
                      <a:pt x="4535" y="620"/>
                      <a:pt x="4475" y="618"/>
                      <a:pt x="4452" y="613"/>
                    </a:cubicBezTo>
                    <a:cubicBezTo>
                      <a:pt x="4237" y="592"/>
                      <a:pt x="3341" y="1"/>
                      <a:pt x="33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16;p38">
                <a:extLst>
                  <a:ext uri="{FF2B5EF4-FFF2-40B4-BE49-F238E27FC236}">
                    <a16:creationId xmlns:a16="http://schemas.microsoft.com/office/drawing/2014/main" id="{F7F1DC0B-81FE-1C08-5B5F-04BCA66ED10F}"/>
                  </a:ext>
                </a:extLst>
              </p:cNvPr>
              <p:cNvSpPr/>
              <p:nvPr/>
            </p:nvSpPr>
            <p:spPr>
              <a:xfrm>
                <a:off x="2302798" y="2460952"/>
                <a:ext cx="2404315" cy="1407324"/>
              </a:xfrm>
              <a:custGeom>
                <a:avLst/>
                <a:gdLst/>
                <a:ahLst/>
                <a:cxnLst/>
                <a:rect l="l" t="t" r="r" b="b"/>
                <a:pathLst>
                  <a:path w="15340" h="8979" extrusionOk="0">
                    <a:moveTo>
                      <a:pt x="3362" y="111"/>
                    </a:moveTo>
                    <a:cubicBezTo>
                      <a:pt x="3383" y="132"/>
                      <a:pt x="3577" y="263"/>
                      <a:pt x="3818" y="415"/>
                    </a:cubicBezTo>
                    <a:cubicBezTo>
                      <a:pt x="3949" y="483"/>
                      <a:pt x="4101" y="566"/>
                      <a:pt x="4211" y="614"/>
                    </a:cubicBezTo>
                    <a:cubicBezTo>
                      <a:pt x="4321" y="676"/>
                      <a:pt x="4410" y="718"/>
                      <a:pt x="4494" y="744"/>
                    </a:cubicBezTo>
                    <a:lnTo>
                      <a:pt x="5127" y="744"/>
                    </a:lnTo>
                    <a:cubicBezTo>
                      <a:pt x="5478" y="718"/>
                      <a:pt x="5913" y="697"/>
                      <a:pt x="6326" y="676"/>
                    </a:cubicBezTo>
                    <a:cubicBezTo>
                      <a:pt x="6766" y="676"/>
                      <a:pt x="7201" y="655"/>
                      <a:pt x="7531" y="634"/>
                    </a:cubicBezTo>
                    <a:cubicBezTo>
                      <a:pt x="7704" y="634"/>
                      <a:pt x="7856" y="634"/>
                      <a:pt x="7966" y="614"/>
                    </a:cubicBezTo>
                    <a:lnTo>
                      <a:pt x="8159" y="614"/>
                    </a:lnTo>
                    <a:cubicBezTo>
                      <a:pt x="8269" y="634"/>
                      <a:pt x="8468" y="614"/>
                      <a:pt x="8730" y="697"/>
                    </a:cubicBezTo>
                    <a:cubicBezTo>
                      <a:pt x="9013" y="786"/>
                      <a:pt x="9364" y="959"/>
                      <a:pt x="9778" y="1310"/>
                    </a:cubicBezTo>
                    <a:cubicBezTo>
                      <a:pt x="10605" y="2054"/>
                      <a:pt x="15187" y="6243"/>
                      <a:pt x="15208" y="6285"/>
                    </a:cubicBezTo>
                    <a:cubicBezTo>
                      <a:pt x="15208" y="6285"/>
                      <a:pt x="15229" y="6505"/>
                      <a:pt x="15077" y="6872"/>
                    </a:cubicBezTo>
                    <a:cubicBezTo>
                      <a:pt x="14946" y="7243"/>
                      <a:pt x="14664" y="7725"/>
                      <a:pt x="14030" y="8207"/>
                    </a:cubicBezTo>
                    <a:cubicBezTo>
                      <a:pt x="13422" y="8705"/>
                      <a:pt x="12873" y="8835"/>
                      <a:pt x="12506" y="8862"/>
                    </a:cubicBezTo>
                    <a:cubicBezTo>
                      <a:pt x="12431" y="8870"/>
                      <a:pt x="12363" y="8873"/>
                      <a:pt x="12301" y="8873"/>
                    </a:cubicBezTo>
                    <a:cubicBezTo>
                      <a:pt x="12037" y="8873"/>
                      <a:pt x="11889" y="8815"/>
                      <a:pt x="11872" y="8815"/>
                    </a:cubicBezTo>
                    <a:lnTo>
                      <a:pt x="7746" y="3970"/>
                    </a:lnTo>
                    <a:lnTo>
                      <a:pt x="7704" y="3949"/>
                    </a:lnTo>
                    <a:cubicBezTo>
                      <a:pt x="7704" y="3949"/>
                      <a:pt x="6457" y="4038"/>
                      <a:pt x="5127" y="4122"/>
                    </a:cubicBezTo>
                    <a:cubicBezTo>
                      <a:pt x="4473" y="4169"/>
                      <a:pt x="3776" y="4211"/>
                      <a:pt x="3210" y="4232"/>
                    </a:cubicBezTo>
                    <a:cubicBezTo>
                      <a:pt x="2925" y="4243"/>
                      <a:pt x="2674" y="4248"/>
                      <a:pt x="2472" y="4248"/>
                    </a:cubicBezTo>
                    <a:cubicBezTo>
                      <a:pt x="2270" y="4248"/>
                      <a:pt x="2119" y="4243"/>
                      <a:pt x="2032" y="4232"/>
                    </a:cubicBezTo>
                    <a:cubicBezTo>
                      <a:pt x="1681" y="4169"/>
                      <a:pt x="1351" y="4148"/>
                      <a:pt x="1048" y="4038"/>
                    </a:cubicBezTo>
                    <a:cubicBezTo>
                      <a:pt x="744" y="3928"/>
                      <a:pt x="461" y="3729"/>
                      <a:pt x="199" y="3337"/>
                    </a:cubicBezTo>
                    <a:cubicBezTo>
                      <a:pt x="199" y="3316"/>
                      <a:pt x="110" y="2117"/>
                      <a:pt x="1179" y="1373"/>
                    </a:cubicBezTo>
                    <a:cubicBezTo>
                      <a:pt x="2268" y="587"/>
                      <a:pt x="3341" y="132"/>
                      <a:pt x="3362" y="111"/>
                    </a:cubicBezTo>
                    <a:close/>
                    <a:moveTo>
                      <a:pt x="3362" y="1"/>
                    </a:moveTo>
                    <a:cubicBezTo>
                      <a:pt x="3362" y="1"/>
                      <a:pt x="2247" y="483"/>
                      <a:pt x="1137" y="1289"/>
                    </a:cubicBezTo>
                    <a:cubicBezTo>
                      <a:pt x="0" y="2075"/>
                      <a:pt x="89" y="3363"/>
                      <a:pt x="89" y="3363"/>
                    </a:cubicBezTo>
                    <a:lnTo>
                      <a:pt x="89" y="3384"/>
                    </a:lnTo>
                    <a:cubicBezTo>
                      <a:pt x="393" y="3819"/>
                      <a:pt x="697" y="4038"/>
                      <a:pt x="1006" y="4148"/>
                    </a:cubicBezTo>
                    <a:cubicBezTo>
                      <a:pt x="1330" y="4253"/>
                      <a:pt x="1660" y="4279"/>
                      <a:pt x="2032" y="4342"/>
                    </a:cubicBezTo>
                    <a:cubicBezTo>
                      <a:pt x="2083" y="4348"/>
                      <a:pt x="2158" y="4351"/>
                      <a:pt x="2253" y="4351"/>
                    </a:cubicBezTo>
                    <a:cubicBezTo>
                      <a:pt x="2482" y="4351"/>
                      <a:pt x="2828" y="4336"/>
                      <a:pt x="3231" y="4321"/>
                    </a:cubicBezTo>
                    <a:cubicBezTo>
                      <a:pt x="3776" y="4300"/>
                      <a:pt x="4473" y="4279"/>
                      <a:pt x="5127" y="4232"/>
                    </a:cubicBezTo>
                    <a:cubicBezTo>
                      <a:pt x="6457" y="4148"/>
                      <a:pt x="7662" y="4059"/>
                      <a:pt x="7683" y="4059"/>
                    </a:cubicBezTo>
                    <a:lnTo>
                      <a:pt x="11804" y="8883"/>
                    </a:lnTo>
                    <a:lnTo>
                      <a:pt x="11825" y="8904"/>
                    </a:lnTo>
                    <a:cubicBezTo>
                      <a:pt x="11825" y="8904"/>
                      <a:pt x="12003" y="8978"/>
                      <a:pt x="12299" y="8978"/>
                    </a:cubicBezTo>
                    <a:cubicBezTo>
                      <a:pt x="12363" y="8978"/>
                      <a:pt x="12432" y="8975"/>
                      <a:pt x="12506" y="8966"/>
                    </a:cubicBezTo>
                    <a:cubicBezTo>
                      <a:pt x="12920" y="8945"/>
                      <a:pt x="13485" y="8794"/>
                      <a:pt x="14098" y="8291"/>
                    </a:cubicBezTo>
                    <a:cubicBezTo>
                      <a:pt x="14732" y="7814"/>
                      <a:pt x="15035" y="7291"/>
                      <a:pt x="15187" y="6919"/>
                    </a:cubicBezTo>
                    <a:cubicBezTo>
                      <a:pt x="15339" y="6526"/>
                      <a:pt x="15318" y="6264"/>
                      <a:pt x="15318" y="6264"/>
                    </a:cubicBezTo>
                    <a:lnTo>
                      <a:pt x="15297" y="6217"/>
                    </a:lnTo>
                    <a:cubicBezTo>
                      <a:pt x="15297" y="6217"/>
                      <a:pt x="10694" y="1965"/>
                      <a:pt x="9840" y="1242"/>
                    </a:cubicBezTo>
                    <a:cubicBezTo>
                      <a:pt x="9427" y="875"/>
                      <a:pt x="9055" y="697"/>
                      <a:pt x="8772" y="614"/>
                    </a:cubicBezTo>
                    <a:cubicBezTo>
                      <a:pt x="8489" y="525"/>
                      <a:pt x="8269" y="525"/>
                      <a:pt x="8159" y="504"/>
                    </a:cubicBezTo>
                    <a:cubicBezTo>
                      <a:pt x="8138" y="504"/>
                      <a:pt x="8076" y="504"/>
                      <a:pt x="7966" y="525"/>
                    </a:cubicBezTo>
                    <a:lnTo>
                      <a:pt x="7531" y="525"/>
                    </a:lnTo>
                    <a:cubicBezTo>
                      <a:pt x="7201" y="545"/>
                      <a:pt x="6766" y="566"/>
                      <a:pt x="6326" y="587"/>
                    </a:cubicBezTo>
                    <a:cubicBezTo>
                      <a:pt x="5892" y="587"/>
                      <a:pt x="5478" y="614"/>
                      <a:pt x="5127" y="634"/>
                    </a:cubicBezTo>
                    <a:lnTo>
                      <a:pt x="4520" y="634"/>
                    </a:lnTo>
                    <a:cubicBezTo>
                      <a:pt x="4473" y="634"/>
                      <a:pt x="4363" y="587"/>
                      <a:pt x="4258" y="525"/>
                    </a:cubicBezTo>
                    <a:cubicBezTo>
                      <a:pt x="4148" y="456"/>
                      <a:pt x="4017" y="394"/>
                      <a:pt x="3886" y="305"/>
                    </a:cubicBezTo>
                    <a:cubicBezTo>
                      <a:pt x="3624" y="153"/>
                      <a:pt x="3404" y="22"/>
                      <a:pt x="3404" y="22"/>
                    </a:cubicBezTo>
                    <a:lnTo>
                      <a:pt x="336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17;p38">
                <a:extLst>
                  <a:ext uri="{FF2B5EF4-FFF2-40B4-BE49-F238E27FC236}">
                    <a16:creationId xmlns:a16="http://schemas.microsoft.com/office/drawing/2014/main" id="{0CDD3B6D-7370-A90F-F4AC-C1A54318EE58}"/>
                  </a:ext>
                </a:extLst>
              </p:cNvPr>
              <p:cNvSpPr/>
              <p:nvPr/>
            </p:nvSpPr>
            <p:spPr>
              <a:xfrm>
                <a:off x="4484389" y="3689436"/>
                <a:ext cx="691358" cy="294035"/>
              </a:xfrm>
              <a:custGeom>
                <a:avLst/>
                <a:gdLst/>
                <a:ahLst/>
                <a:cxnLst/>
                <a:rect l="l" t="t" r="r" b="b"/>
                <a:pathLst>
                  <a:path w="4411" h="1876" extrusionOk="0">
                    <a:moveTo>
                      <a:pt x="932" y="1"/>
                    </a:moveTo>
                    <a:cubicBezTo>
                      <a:pt x="790" y="1"/>
                      <a:pt x="652" y="35"/>
                      <a:pt x="525" y="107"/>
                    </a:cubicBezTo>
                    <a:cubicBezTo>
                      <a:pt x="179" y="280"/>
                      <a:pt x="1" y="521"/>
                      <a:pt x="132" y="825"/>
                    </a:cubicBezTo>
                    <a:cubicBezTo>
                      <a:pt x="441" y="1217"/>
                      <a:pt x="682" y="1610"/>
                      <a:pt x="1357" y="1699"/>
                    </a:cubicBezTo>
                    <a:cubicBezTo>
                      <a:pt x="1902" y="1750"/>
                      <a:pt x="2730" y="1876"/>
                      <a:pt x="3249" y="1876"/>
                    </a:cubicBezTo>
                    <a:cubicBezTo>
                      <a:pt x="3374" y="1876"/>
                      <a:pt x="3481" y="1868"/>
                      <a:pt x="3562" y="1851"/>
                    </a:cubicBezTo>
                    <a:cubicBezTo>
                      <a:pt x="3997" y="1741"/>
                      <a:pt x="4410" y="1390"/>
                      <a:pt x="4217" y="1217"/>
                    </a:cubicBezTo>
                    <a:cubicBezTo>
                      <a:pt x="4018" y="1024"/>
                      <a:pt x="2991" y="977"/>
                      <a:pt x="2578" y="825"/>
                    </a:cubicBezTo>
                    <a:cubicBezTo>
                      <a:pt x="2185" y="694"/>
                      <a:pt x="2033" y="631"/>
                      <a:pt x="1682" y="301"/>
                    </a:cubicBezTo>
                    <a:cubicBezTo>
                      <a:pt x="1445" y="107"/>
                      <a:pt x="1182" y="1"/>
                      <a:pt x="9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18;p38">
                <a:extLst>
                  <a:ext uri="{FF2B5EF4-FFF2-40B4-BE49-F238E27FC236}">
                    <a16:creationId xmlns:a16="http://schemas.microsoft.com/office/drawing/2014/main" id="{FF8D2FEC-8B51-1DB8-0CE9-9381F9DFBA46}"/>
                  </a:ext>
                </a:extLst>
              </p:cNvPr>
              <p:cNvSpPr/>
              <p:nvPr/>
            </p:nvSpPr>
            <p:spPr>
              <a:xfrm>
                <a:off x="4484389" y="3680345"/>
                <a:ext cx="681484" cy="30986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1977" extrusionOk="0">
                    <a:moveTo>
                      <a:pt x="960" y="111"/>
                    </a:moveTo>
                    <a:cubicBezTo>
                      <a:pt x="1004" y="111"/>
                      <a:pt x="1049" y="113"/>
                      <a:pt x="1095" y="118"/>
                    </a:cubicBezTo>
                    <a:cubicBezTo>
                      <a:pt x="1289" y="165"/>
                      <a:pt x="1467" y="249"/>
                      <a:pt x="1640" y="401"/>
                    </a:cubicBezTo>
                    <a:cubicBezTo>
                      <a:pt x="1991" y="731"/>
                      <a:pt x="2164" y="794"/>
                      <a:pt x="2557" y="951"/>
                    </a:cubicBezTo>
                    <a:cubicBezTo>
                      <a:pt x="2777" y="1014"/>
                      <a:pt x="3143" y="1055"/>
                      <a:pt x="3473" y="1103"/>
                    </a:cubicBezTo>
                    <a:cubicBezTo>
                      <a:pt x="3646" y="1145"/>
                      <a:pt x="3798" y="1165"/>
                      <a:pt x="3929" y="1186"/>
                    </a:cubicBezTo>
                    <a:cubicBezTo>
                      <a:pt x="4060" y="1234"/>
                      <a:pt x="4149" y="1275"/>
                      <a:pt x="4190" y="1296"/>
                    </a:cubicBezTo>
                    <a:cubicBezTo>
                      <a:pt x="4217" y="1344"/>
                      <a:pt x="4238" y="1364"/>
                      <a:pt x="4217" y="1427"/>
                    </a:cubicBezTo>
                    <a:cubicBezTo>
                      <a:pt x="4190" y="1474"/>
                      <a:pt x="4149" y="1516"/>
                      <a:pt x="4086" y="1579"/>
                    </a:cubicBezTo>
                    <a:cubicBezTo>
                      <a:pt x="3976" y="1689"/>
                      <a:pt x="3756" y="1799"/>
                      <a:pt x="3562" y="1841"/>
                    </a:cubicBezTo>
                    <a:cubicBezTo>
                      <a:pt x="3476" y="1861"/>
                      <a:pt x="3358" y="1869"/>
                      <a:pt x="3217" y="1869"/>
                    </a:cubicBezTo>
                    <a:cubicBezTo>
                      <a:pt x="3034" y="1869"/>
                      <a:pt x="2812" y="1856"/>
                      <a:pt x="2578" y="1841"/>
                    </a:cubicBezTo>
                    <a:cubicBezTo>
                      <a:pt x="2164" y="1799"/>
                      <a:pt x="1703" y="1736"/>
                      <a:pt x="1357" y="1689"/>
                    </a:cubicBezTo>
                    <a:cubicBezTo>
                      <a:pt x="1027" y="1668"/>
                      <a:pt x="813" y="1558"/>
                      <a:pt x="635" y="1406"/>
                    </a:cubicBezTo>
                    <a:cubicBezTo>
                      <a:pt x="462" y="1254"/>
                      <a:pt x="331" y="1055"/>
                      <a:pt x="179" y="862"/>
                    </a:cubicBezTo>
                    <a:cubicBezTo>
                      <a:pt x="111" y="731"/>
                      <a:pt x="132" y="600"/>
                      <a:pt x="200" y="490"/>
                    </a:cubicBezTo>
                    <a:cubicBezTo>
                      <a:pt x="263" y="401"/>
                      <a:pt x="373" y="296"/>
                      <a:pt x="551" y="207"/>
                    </a:cubicBezTo>
                    <a:cubicBezTo>
                      <a:pt x="683" y="139"/>
                      <a:pt x="816" y="111"/>
                      <a:pt x="960" y="111"/>
                    </a:cubicBezTo>
                    <a:close/>
                    <a:moveTo>
                      <a:pt x="967" y="1"/>
                    </a:moveTo>
                    <a:cubicBezTo>
                      <a:pt x="806" y="1"/>
                      <a:pt x="656" y="29"/>
                      <a:pt x="504" y="97"/>
                    </a:cubicBezTo>
                    <a:cubicBezTo>
                      <a:pt x="331" y="207"/>
                      <a:pt x="179" y="317"/>
                      <a:pt x="111" y="448"/>
                    </a:cubicBezTo>
                    <a:cubicBezTo>
                      <a:pt x="27" y="579"/>
                      <a:pt x="1" y="731"/>
                      <a:pt x="69" y="904"/>
                    </a:cubicBezTo>
                    <a:lnTo>
                      <a:pt x="90" y="925"/>
                    </a:lnTo>
                    <a:cubicBezTo>
                      <a:pt x="242" y="1124"/>
                      <a:pt x="373" y="1317"/>
                      <a:pt x="572" y="1474"/>
                    </a:cubicBezTo>
                    <a:cubicBezTo>
                      <a:pt x="745" y="1647"/>
                      <a:pt x="1006" y="1757"/>
                      <a:pt x="1357" y="1799"/>
                    </a:cubicBezTo>
                    <a:cubicBezTo>
                      <a:pt x="1682" y="1841"/>
                      <a:pt x="2143" y="1909"/>
                      <a:pt x="2557" y="1930"/>
                    </a:cubicBezTo>
                    <a:cubicBezTo>
                      <a:pt x="2814" y="1956"/>
                      <a:pt x="3064" y="1976"/>
                      <a:pt x="3268" y="1976"/>
                    </a:cubicBezTo>
                    <a:cubicBezTo>
                      <a:pt x="3392" y="1976"/>
                      <a:pt x="3500" y="1969"/>
                      <a:pt x="3583" y="1951"/>
                    </a:cubicBezTo>
                    <a:cubicBezTo>
                      <a:pt x="3798" y="1909"/>
                      <a:pt x="4018" y="1799"/>
                      <a:pt x="4170" y="1668"/>
                    </a:cubicBezTo>
                    <a:cubicBezTo>
                      <a:pt x="4238" y="1605"/>
                      <a:pt x="4279" y="1516"/>
                      <a:pt x="4321" y="1448"/>
                    </a:cubicBezTo>
                    <a:cubicBezTo>
                      <a:pt x="4348" y="1385"/>
                      <a:pt x="4321" y="1296"/>
                      <a:pt x="4259" y="1234"/>
                    </a:cubicBezTo>
                    <a:cubicBezTo>
                      <a:pt x="4190" y="1165"/>
                      <a:pt x="4086" y="1124"/>
                      <a:pt x="3955" y="1103"/>
                    </a:cubicBezTo>
                    <a:cubicBezTo>
                      <a:pt x="3824" y="1055"/>
                      <a:pt x="3646" y="1035"/>
                      <a:pt x="3494" y="1014"/>
                    </a:cubicBezTo>
                    <a:cubicBezTo>
                      <a:pt x="3143" y="951"/>
                      <a:pt x="2797" y="904"/>
                      <a:pt x="2598" y="841"/>
                    </a:cubicBezTo>
                    <a:cubicBezTo>
                      <a:pt x="2185" y="689"/>
                      <a:pt x="2054" y="642"/>
                      <a:pt x="1703" y="338"/>
                    </a:cubicBezTo>
                    <a:cubicBezTo>
                      <a:pt x="1530" y="165"/>
                      <a:pt x="1310" y="55"/>
                      <a:pt x="1116" y="8"/>
                    </a:cubicBezTo>
                    <a:cubicBezTo>
                      <a:pt x="1065" y="3"/>
                      <a:pt x="1015" y="1"/>
                      <a:pt x="96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19;p38">
                <a:extLst>
                  <a:ext uri="{FF2B5EF4-FFF2-40B4-BE49-F238E27FC236}">
                    <a16:creationId xmlns:a16="http://schemas.microsoft.com/office/drawing/2014/main" id="{25249259-E2B2-77AB-676C-E57D0EFA7A4E}"/>
                  </a:ext>
                </a:extLst>
              </p:cNvPr>
              <p:cNvSpPr/>
              <p:nvPr/>
            </p:nvSpPr>
            <p:spPr>
              <a:xfrm>
                <a:off x="3499468" y="2982564"/>
                <a:ext cx="175073" cy="111439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11" extrusionOk="0">
                    <a:moveTo>
                      <a:pt x="1029" y="0"/>
                    </a:moveTo>
                    <a:cubicBezTo>
                      <a:pt x="1020" y="0"/>
                      <a:pt x="1012" y="3"/>
                      <a:pt x="1006" y="9"/>
                    </a:cubicBezTo>
                    <a:cubicBezTo>
                      <a:pt x="702" y="297"/>
                      <a:pt x="441" y="532"/>
                      <a:pt x="48" y="600"/>
                    </a:cubicBezTo>
                    <a:cubicBezTo>
                      <a:pt x="27" y="600"/>
                      <a:pt x="1" y="642"/>
                      <a:pt x="1" y="663"/>
                    </a:cubicBezTo>
                    <a:cubicBezTo>
                      <a:pt x="1" y="690"/>
                      <a:pt x="48" y="710"/>
                      <a:pt x="69" y="710"/>
                    </a:cubicBezTo>
                    <a:cubicBezTo>
                      <a:pt x="503" y="642"/>
                      <a:pt x="786" y="360"/>
                      <a:pt x="1095" y="98"/>
                    </a:cubicBezTo>
                    <a:cubicBezTo>
                      <a:pt x="1116" y="77"/>
                      <a:pt x="1116" y="56"/>
                      <a:pt x="1095" y="35"/>
                    </a:cubicBezTo>
                    <a:cubicBezTo>
                      <a:pt x="1080" y="16"/>
                      <a:pt x="1052" y="0"/>
                      <a:pt x="10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20;p38">
                <a:extLst>
                  <a:ext uri="{FF2B5EF4-FFF2-40B4-BE49-F238E27FC236}">
                    <a16:creationId xmlns:a16="http://schemas.microsoft.com/office/drawing/2014/main" id="{F32257AC-DC13-3447-08E5-3ECED306337B}"/>
                  </a:ext>
                </a:extLst>
              </p:cNvPr>
              <p:cNvSpPr/>
              <p:nvPr/>
            </p:nvSpPr>
            <p:spPr>
              <a:xfrm>
                <a:off x="2921587" y="2385563"/>
                <a:ext cx="1546661" cy="318486"/>
              </a:xfrm>
              <a:custGeom>
                <a:avLst/>
                <a:gdLst/>
                <a:ahLst/>
                <a:cxnLst/>
                <a:rect l="l" t="t" r="r" b="b"/>
                <a:pathLst>
                  <a:path w="9868" h="2032" extrusionOk="0">
                    <a:moveTo>
                      <a:pt x="5390" y="0"/>
                    </a:moveTo>
                    <a:cubicBezTo>
                      <a:pt x="5285" y="0"/>
                      <a:pt x="5154" y="21"/>
                      <a:pt x="5086" y="47"/>
                    </a:cubicBezTo>
                    <a:lnTo>
                      <a:pt x="896" y="1660"/>
                    </a:lnTo>
                    <a:lnTo>
                      <a:pt x="964" y="1550"/>
                    </a:lnTo>
                    <a:lnTo>
                      <a:pt x="1" y="1702"/>
                    </a:lnTo>
                    <a:lnTo>
                      <a:pt x="1" y="2011"/>
                    </a:lnTo>
                    <a:lnTo>
                      <a:pt x="22" y="2011"/>
                    </a:lnTo>
                    <a:cubicBezTo>
                      <a:pt x="22" y="2011"/>
                      <a:pt x="90" y="2032"/>
                      <a:pt x="179" y="2032"/>
                    </a:cubicBezTo>
                    <a:lnTo>
                      <a:pt x="5086" y="2032"/>
                    </a:lnTo>
                    <a:cubicBezTo>
                      <a:pt x="5196" y="2032"/>
                      <a:pt x="5327" y="2011"/>
                      <a:pt x="5369" y="1985"/>
                    </a:cubicBezTo>
                    <a:lnTo>
                      <a:pt x="9820" y="330"/>
                    </a:lnTo>
                    <a:cubicBezTo>
                      <a:pt x="9841" y="330"/>
                      <a:pt x="9867" y="309"/>
                      <a:pt x="9841" y="309"/>
                    </a:cubicBezTo>
                    <a:lnTo>
                      <a:pt x="9867" y="0"/>
                    </a:lnTo>
                    <a:lnTo>
                      <a:pt x="9867" y="0"/>
                    </a:lnTo>
                    <a:lnTo>
                      <a:pt x="9820" y="47"/>
                    </a:lnTo>
                    <a:lnTo>
                      <a:pt x="9082" y="199"/>
                    </a:lnTo>
                    <a:lnTo>
                      <a:pt x="9082" y="241"/>
                    </a:lnTo>
                    <a:lnTo>
                      <a:pt x="54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21;p38">
                <a:extLst>
                  <a:ext uri="{FF2B5EF4-FFF2-40B4-BE49-F238E27FC236}">
                    <a16:creationId xmlns:a16="http://schemas.microsoft.com/office/drawing/2014/main" id="{459D78C3-41FA-E7EF-FFAC-AAEF4043FD21}"/>
                  </a:ext>
                </a:extLst>
              </p:cNvPr>
              <p:cNvSpPr/>
              <p:nvPr/>
            </p:nvSpPr>
            <p:spPr>
              <a:xfrm>
                <a:off x="2915004" y="2378980"/>
                <a:ext cx="1559827" cy="331651"/>
              </a:xfrm>
              <a:custGeom>
                <a:avLst/>
                <a:gdLst/>
                <a:ahLst/>
                <a:cxnLst/>
                <a:rect l="l" t="t" r="r" b="b"/>
                <a:pathLst>
                  <a:path w="9952" h="2116" extrusionOk="0">
                    <a:moveTo>
                      <a:pt x="5479" y="110"/>
                    </a:moveTo>
                    <a:lnTo>
                      <a:pt x="9124" y="325"/>
                    </a:lnTo>
                    <a:lnTo>
                      <a:pt x="9166" y="283"/>
                    </a:lnTo>
                    <a:lnTo>
                      <a:pt x="9841" y="131"/>
                    </a:lnTo>
                    <a:lnTo>
                      <a:pt x="9841" y="325"/>
                    </a:lnTo>
                    <a:lnTo>
                      <a:pt x="5411" y="1964"/>
                    </a:lnTo>
                    <a:cubicBezTo>
                      <a:pt x="5348" y="1985"/>
                      <a:pt x="5217" y="2006"/>
                      <a:pt x="5128" y="2006"/>
                    </a:cubicBezTo>
                    <a:lnTo>
                      <a:pt x="111" y="2006"/>
                    </a:lnTo>
                    <a:lnTo>
                      <a:pt x="111" y="1791"/>
                    </a:lnTo>
                    <a:lnTo>
                      <a:pt x="897" y="1660"/>
                    </a:lnTo>
                    <a:lnTo>
                      <a:pt x="959" y="1744"/>
                    </a:lnTo>
                    <a:lnTo>
                      <a:pt x="5149" y="131"/>
                    </a:lnTo>
                    <a:cubicBezTo>
                      <a:pt x="5196" y="131"/>
                      <a:pt x="5327" y="110"/>
                      <a:pt x="5432" y="110"/>
                    </a:cubicBezTo>
                    <a:close/>
                    <a:moveTo>
                      <a:pt x="5432" y="0"/>
                    </a:moveTo>
                    <a:cubicBezTo>
                      <a:pt x="5327" y="0"/>
                      <a:pt x="5196" y="0"/>
                      <a:pt x="5107" y="42"/>
                    </a:cubicBezTo>
                    <a:lnTo>
                      <a:pt x="1048" y="1592"/>
                    </a:lnTo>
                    <a:lnTo>
                      <a:pt x="1006" y="1550"/>
                    </a:lnTo>
                    <a:lnTo>
                      <a:pt x="43" y="1681"/>
                    </a:lnTo>
                    <a:lnTo>
                      <a:pt x="1" y="1744"/>
                    </a:lnTo>
                    <a:lnTo>
                      <a:pt x="1" y="2053"/>
                    </a:lnTo>
                    <a:lnTo>
                      <a:pt x="43" y="2095"/>
                    </a:lnTo>
                    <a:lnTo>
                      <a:pt x="43" y="2095"/>
                    </a:lnTo>
                    <a:lnTo>
                      <a:pt x="1" y="2074"/>
                    </a:lnTo>
                    <a:lnTo>
                      <a:pt x="1" y="2074"/>
                    </a:lnTo>
                    <a:cubicBezTo>
                      <a:pt x="22" y="2095"/>
                      <a:pt x="43" y="2095"/>
                      <a:pt x="43" y="2116"/>
                    </a:cubicBezTo>
                    <a:lnTo>
                      <a:pt x="5128" y="2116"/>
                    </a:lnTo>
                    <a:cubicBezTo>
                      <a:pt x="5238" y="2116"/>
                      <a:pt x="5369" y="2095"/>
                      <a:pt x="5432" y="2074"/>
                    </a:cubicBezTo>
                    <a:lnTo>
                      <a:pt x="9883" y="435"/>
                    </a:lnTo>
                    <a:lnTo>
                      <a:pt x="9930" y="393"/>
                    </a:lnTo>
                    <a:cubicBezTo>
                      <a:pt x="9951" y="393"/>
                      <a:pt x="9951" y="372"/>
                      <a:pt x="9951" y="351"/>
                    </a:cubicBezTo>
                    <a:lnTo>
                      <a:pt x="9951" y="63"/>
                    </a:lnTo>
                    <a:lnTo>
                      <a:pt x="9862" y="21"/>
                    </a:lnTo>
                    <a:lnTo>
                      <a:pt x="9841" y="42"/>
                    </a:lnTo>
                    <a:lnTo>
                      <a:pt x="9097" y="194"/>
                    </a:lnTo>
                    <a:lnTo>
                      <a:pt x="9077" y="220"/>
                    </a:lnTo>
                    <a:lnTo>
                      <a:pt x="550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22;p38">
                <a:extLst>
                  <a:ext uri="{FF2B5EF4-FFF2-40B4-BE49-F238E27FC236}">
                    <a16:creationId xmlns:a16="http://schemas.microsoft.com/office/drawing/2014/main" id="{22085DC1-B8BA-364A-463B-4FFAABA4FA3A}"/>
                  </a:ext>
                </a:extLst>
              </p:cNvPr>
              <p:cNvSpPr/>
              <p:nvPr/>
            </p:nvSpPr>
            <p:spPr>
              <a:xfrm>
                <a:off x="3263895" y="2372397"/>
                <a:ext cx="1132097" cy="273503"/>
              </a:xfrm>
              <a:custGeom>
                <a:avLst/>
                <a:gdLst/>
                <a:ahLst/>
                <a:cxnLst/>
                <a:rect l="l" t="t" r="r" b="b"/>
                <a:pathLst>
                  <a:path w="7223" h="1745" extrusionOk="0">
                    <a:moveTo>
                      <a:pt x="4583" y="0"/>
                    </a:moveTo>
                    <a:lnTo>
                      <a:pt x="1" y="1723"/>
                    </a:lnTo>
                    <a:lnTo>
                      <a:pt x="22" y="1723"/>
                    </a:lnTo>
                    <a:lnTo>
                      <a:pt x="2944" y="1744"/>
                    </a:lnTo>
                    <a:lnTo>
                      <a:pt x="2970" y="1723"/>
                    </a:lnTo>
                    <a:lnTo>
                      <a:pt x="7222" y="152"/>
                    </a:lnTo>
                    <a:lnTo>
                      <a:pt x="462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23;p38">
                <a:extLst>
                  <a:ext uri="{FF2B5EF4-FFF2-40B4-BE49-F238E27FC236}">
                    <a16:creationId xmlns:a16="http://schemas.microsoft.com/office/drawing/2014/main" id="{5DA3E9A0-7655-6145-0360-79E89388357E}"/>
                  </a:ext>
                </a:extLst>
              </p:cNvPr>
              <p:cNvSpPr/>
              <p:nvPr/>
            </p:nvSpPr>
            <p:spPr>
              <a:xfrm>
                <a:off x="3253237" y="2363463"/>
                <a:ext cx="1153413" cy="288863"/>
              </a:xfrm>
              <a:custGeom>
                <a:avLst/>
                <a:gdLst/>
                <a:ahLst/>
                <a:cxnLst/>
                <a:rect l="l" t="t" r="r" b="b"/>
                <a:pathLst>
                  <a:path w="7359" h="1843" extrusionOk="0">
                    <a:moveTo>
                      <a:pt x="4672" y="99"/>
                    </a:moveTo>
                    <a:lnTo>
                      <a:pt x="7097" y="230"/>
                    </a:lnTo>
                    <a:lnTo>
                      <a:pt x="3012" y="1759"/>
                    </a:lnTo>
                    <a:lnTo>
                      <a:pt x="310" y="1733"/>
                    </a:lnTo>
                    <a:lnTo>
                      <a:pt x="4672" y="99"/>
                    </a:lnTo>
                    <a:close/>
                    <a:moveTo>
                      <a:pt x="4651" y="1"/>
                    </a:moveTo>
                    <a:cubicBezTo>
                      <a:pt x="4644" y="1"/>
                      <a:pt x="4637" y="3"/>
                      <a:pt x="4630" y="10"/>
                    </a:cubicBezTo>
                    <a:lnTo>
                      <a:pt x="48" y="1733"/>
                    </a:lnTo>
                    <a:lnTo>
                      <a:pt x="27" y="1759"/>
                    </a:lnTo>
                    <a:lnTo>
                      <a:pt x="1" y="1780"/>
                    </a:lnTo>
                    <a:lnTo>
                      <a:pt x="1" y="1801"/>
                    </a:lnTo>
                    <a:lnTo>
                      <a:pt x="27" y="1822"/>
                    </a:lnTo>
                    <a:lnTo>
                      <a:pt x="90" y="1822"/>
                    </a:lnTo>
                    <a:lnTo>
                      <a:pt x="3012" y="1843"/>
                    </a:lnTo>
                    <a:cubicBezTo>
                      <a:pt x="3038" y="1843"/>
                      <a:pt x="3038" y="1843"/>
                      <a:pt x="3059" y="1822"/>
                    </a:cubicBezTo>
                    <a:lnTo>
                      <a:pt x="7332" y="251"/>
                    </a:lnTo>
                    <a:lnTo>
                      <a:pt x="7332" y="230"/>
                    </a:lnTo>
                    <a:lnTo>
                      <a:pt x="7358" y="230"/>
                    </a:lnTo>
                    <a:lnTo>
                      <a:pt x="7358" y="209"/>
                    </a:lnTo>
                    <a:lnTo>
                      <a:pt x="7358" y="188"/>
                    </a:lnTo>
                    <a:lnTo>
                      <a:pt x="7332" y="162"/>
                    </a:lnTo>
                    <a:lnTo>
                      <a:pt x="7290" y="162"/>
                    </a:lnTo>
                    <a:lnTo>
                      <a:pt x="4693" y="10"/>
                    </a:lnTo>
                    <a:cubicBezTo>
                      <a:pt x="4679" y="10"/>
                      <a:pt x="4665" y="1"/>
                      <a:pt x="46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24;p38">
                <a:extLst>
                  <a:ext uri="{FF2B5EF4-FFF2-40B4-BE49-F238E27FC236}">
                    <a16:creationId xmlns:a16="http://schemas.microsoft.com/office/drawing/2014/main" id="{08CE53DE-FE68-B6B2-8F6C-FAEFEC17A87F}"/>
                  </a:ext>
                </a:extLst>
              </p:cNvPr>
              <p:cNvSpPr/>
              <p:nvPr/>
            </p:nvSpPr>
            <p:spPr>
              <a:xfrm>
                <a:off x="2918295" y="2341207"/>
                <a:ext cx="1553244" cy="314410"/>
              </a:xfrm>
              <a:custGeom>
                <a:avLst/>
                <a:gdLst/>
                <a:ahLst/>
                <a:cxnLst/>
                <a:rect l="l" t="t" r="r" b="b"/>
                <a:pathLst>
                  <a:path w="9910" h="2006" extrusionOk="0">
                    <a:moveTo>
                      <a:pt x="5458" y="0"/>
                    </a:moveTo>
                    <a:cubicBezTo>
                      <a:pt x="5348" y="0"/>
                      <a:pt x="5175" y="0"/>
                      <a:pt x="5107" y="42"/>
                    </a:cubicBezTo>
                    <a:lnTo>
                      <a:pt x="69" y="1964"/>
                    </a:lnTo>
                    <a:cubicBezTo>
                      <a:pt x="1" y="1985"/>
                      <a:pt x="43" y="2006"/>
                      <a:pt x="200" y="2006"/>
                    </a:cubicBezTo>
                    <a:lnTo>
                      <a:pt x="5107" y="2006"/>
                    </a:lnTo>
                    <a:cubicBezTo>
                      <a:pt x="5217" y="2006"/>
                      <a:pt x="5348" y="1985"/>
                      <a:pt x="5390" y="1964"/>
                    </a:cubicBezTo>
                    <a:lnTo>
                      <a:pt x="9841" y="330"/>
                    </a:lnTo>
                    <a:cubicBezTo>
                      <a:pt x="9909" y="304"/>
                      <a:pt x="9888" y="283"/>
                      <a:pt x="9799" y="262"/>
                    </a:cubicBezTo>
                    <a:lnTo>
                      <a:pt x="5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25;p38">
                <a:extLst>
                  <a:ext uri="{FF2B5EF4-FFF2-40B4-BE49-F238E27FC236}">
                    <a16:creationId xmlns:a16="http://schemas.microsoft.com/office/drawing/2014/main" id="{35884830-6AFC-1ADF-8E83-1F12640D4565}"/>
                  </a:ext>
                </a:extLst>
              </p:cNvPr>
              <p:cNvSpPr/>
              <p:nvPr/>
            </p:nvSpPr>
            <p:spPr>
              <a:xfrm>
                <a:off x="2911869" y="2334624"/>
                <a:ext cx="1566253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2096" extrusionOk="0">
                    <a:moveTo>
                      <a:pt x="5499" y="84"/>
                    </a:moveTo>
                    <a:lnTo>
                      <a:pt x="9772" y="346"/>
                    </a:lnTo>
                    <a:lnTo>
                      <a:pt x="5410" y="1964"/>
                    </a:lnTo>
                    <a:cubicBezTo>
                      <a:pt x="5368" y="1985"/>
                      <a:pt x="5237" y="2006"/>
                      <a:pt x="5148" y="2006"/>
                    </a:cubicBezTo>
                    <a:lnTo>
                      <a:pt x="215" y="2006"/>
                    </a:lnTo>
                    <a:lnTo>
                      <a:pt x="5190" y="110"/>
                    </a:lnTo>
                    <a:cubicBezTo>
                      <a:pt x="5237" y="84"/>
                      <a:pt x="5389" y="84"/>
                      <a:pt x="5499" y="84"/>
                    </a:cubicBezTo>
                    <a:close/>
                    <a:moveTo>
                      <a:pt x="5520" y="0"/>
                    </a:moveTo>
                    <a:cubicBezTo>
                      <a:pt x="5368" y="0"/>
                      <a:pt x="5216" y="0"/>
                      <a:pt x="5127" y="42"/>
                    </a:cubicBezTo>
                    <a:lnTo>
                      <a:pt x="63" y="1964"/>
                    </a:lnTo>
                    <a:cubicBezTo>
                      <a:pt x="42" y="1985"/>
                      <a:pt x="21" y="1985"/>
                      <a:pt x="21" y="2027"/>
                    </a:cubicBezTo>
                    <a:cubicBezTo>
                      <a:pt x="0" y="2027"/>
                      <a:pt x="21" y="2048"/>
                      <a:pt x="21" y="2048"/>
                    </a:cubicBezTo>
                    <a:cubicBezTo>
                      <a:pt x="42" y="2074"/>
                      <a:pt x="42" y="2074"/>
                      <a:pt x="63" y="2074"/>
                    </a:cubicBezTo>
                    <a:cubicBezTo>
                      <a:pt x="110" y="2095"/>
                      <a:pt x="152" y="2095"/>
                      <a:pt x="241" y="2095"/>
                    </a:cubicBezTo>
                    <a:lnTo>
                      <a:pt x="5148" y="2095"/>
                    </a:lnTo>
                    <a:cubicBezTo>
                      <a:pt x="5258" y="2095"/>
                      <a:pt x="5389" y="2074"/>
                      <a:pt x="5478" y="2048"/>
                    </a:cubicBezTo>
                    <a:lnTo>
                      <a:pt x="9903" y="414"/>
                    </a:lnTo>
                    <a:cubicBezTo>
                      <a:pt x="9929" y="393"/>
                      <a:pt x="9950" y="393"/>
                      <a:pt x="9971" y="372"/>
                    </a:cubicBezTo>
                    <a:cubicBezTo>
                      <a:pt x="9992" y="346"/>
                      <a:pt x="9992" y="325"/>
                      <a:pt x="9971" y="304"/>
                    </a:cubicBezTo>
                    <a:cubicBezTo>
                      <a:pt x="9950" y="283"/>
                      <a:pt x="9929" y="283"/>
                      <a:pt x="9903" y="283"/>
                    </a:cubicBezTo>
                    <a:cubicBezTo>
                      <a:pt x="9882" y="283"/>
                      <a:pt x="9861" y="262"/>
                      <a:pt x="9840" y="262"/>
                    </a:cubicBezTo>
                    <a:lnTo>
                      <a:pt x="55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26;p38">
                <a:extLst>
                  <a:ext uri="{FF2B5EF4-FFF2-40B4-BE49-F238E27FC236}">
                    <a16:creationId xmlns:a16="http://schemas.microsoft.com/office/drawing/2014/main" id="{B135BB5E-6CDC-5E31-1325-9E740EE45BE0}"/>
                  </a:ext>
                </a:extLst>
              </p:cNvPr>
              <p:cNvSpPr/>
              <p:nvPr/>
            </p:nvSpPr>
            <p:spPr>
              <a:xfrm>
                <a:off x="4289881" y="2396221"/>
                <a:ext cx="82286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11" extrusionOk="0">
                    <a:moveTo>
                      <a:pt x="242" y="0"/>
                    </a:moveTo>
                    <a:lnTo>
                      <a:pt x="1" y="84"/>
                    </a:lnTo>
                    <a:lnTo>
                      <a:pt x="263" y="110"/>
                    </a:lnTo>
                    <a:lnTo>
                      <a:pt x="284" y="110"/>
                    </a:lnTo>
                    <a:lnTo>
                      <a:pt x="524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27;p38">
                <a:extLst>
                  <a:ext uri="{FF2B5EF4-FFF2-40B4-BE49-F238E27FC236}">
                    <a16:creationId xmlns:a16="http://schemas.microsoft.com/office/drawing/2014/main" id="{2F921F3A-44AD-5730-C71D-5B1819FB519D}"/>
                  </a:ext>
                </a:extLst>
              </p:cNvPr>
              <p:cNvSpPr/>
              <p:nvPr/>
            </p:nvSpPr>
            <p:spPr>
              <a:xfrm>
                <a:off x="4275931" y="2388697"/>
                <a:ext cx="110185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0" extrusionOk="0">
                    <a:moveTo>
                      <a:pt x="414" y="90"/>
                    </a:moveTo>
                    <a:lnTo>
                      <a:pt x="352" y="111"/>
                    </a:lnTo>
                    <a:lnTo>
                      <a:pt x="284" y="111"/>
                    </a:lnTo>
                    <a:lnTo>
                      <a:pt x="352" y="90"/>
                    </a:lnTo>
                    <a:close/>
                    <a:moveTo>
                      <a:pt x="284" y="1"/>
                    </a:moveTo>
                    <a:lnTo>
                      <a:pt x="48" y="90"/>
                    </a:lnTo>
                    <a:lnTo>
                      <a:pt x="48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79"/>
                    </a:lnTo>
                    <a:lnTo>
                      <a:pt x="90" y="179"/>
                    </a:lnTo>
                    <a:lnTo>
                      <a:pt x="352" y="200"/>
                    </a:lnTo>
                    <a:lnTo>
                      <a:pt x="414" y="200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703" y="69"/>
                    </a:lnTo>
                    <a:lnTo>
                      <a:pt x="676" y="27"/>
                    </a:lnTo>
                    <a:lnTo>
                      <a:pt x="634" y="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28;p38">
                <a:extLst>
                  <a:ext uri="{FF2B5EF4-FFF2-40B4-BE49-F238E27FC236}">
                    <a16:creationId xmlns:a16="http://schemas.microsoft.com/office/drawing/2014/main" id="{BD1BE67A-C8D4-D678-1448-E30E56630157}"/>
                  </a:ext>
                </a:extLst>
              </p:cNvPr>
              <p:cNvSpPr/>
              <p:nvPr/>
            </p:nvSpPr>
            <p:spPr>
              <a:xfrm>
                <a:off x="4234867" y="2416753"/>
                <a:ext cx="85577" cy="17241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10" extrusionOk="0">
                    <a:moveTo>
                      <a:pt x="242" y="0"/>
                    </a:moveTo>
                    <a:lnTo>
                      <a:pt x="1" y="84"/>
                    </a:lnTo>
                    <a:lnTo>
                      <a:pt x="22" y="84"/>
                    </a:lnTo>
                    <a:lnTo>
                      <a:pt x="284" y="110"/>
                    </a:lnTo>
                    <a:lnTo>
                      <a:pt x="310" y="11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29;p38">
                <a:extLst>
                  <a:ext uri="{FF2B5EF4-FFF2-40B4-BE49-F238E27FC236}">
                    <a16:creationId xmlns:a16="http://schemas.microsoft.com/office/drawing/2014/main" id="{671D8B60-63C2-A16A-C26D-1E641C357A30}"/>
                  </a:ext>
                </a:extLst>
              </p:cNvPr>
              <p:cNvSpPr/>
              <p:nvPr/>
            </p:nvSpPr>
            <p:spPr>
              <a:xfrm>
                <a:off x="4225149" y="2409230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414" y="90"/>
                    </a:moveTo>
                    <a:lnTo>
                      <a:pt x="346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90"/>
                    </a:ln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21" y="158"/>
                    </a:lnTo>
                    <a:lnTo>
                      <a:pt x="21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76" y="27"/>
                    </a:lnTo>
                    <a:lnTo>
                      <a:pt x="655" y="27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30;p38">
                <a:extLst>
                  <a:ext uri="{FF2B5EF4-FFF2-40B4-BE49-F238E27FC236}">
                    <a16:creationId xmlns:a16="http://schemas.microsoft.com/office/drawing/2014/main" id="{D41E7E12-5753-7EA4-C48F-EA8076833000}"/>
                  </a:ext>
                </a:extLst>
              </p:cNvPr>
              <p:cNvSpPr/>
              <p:nvPr/>
            </p:nvSpPr>
            <p:spPr>
              <a:xfrm>
                <a:off x="4184085" y="2433837"/>
                <a:ext cx="85421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" extrusionOk="0">
                    <a:moveTo>
                      <a:pt x="241" y="1"/>
                    </a:moveTo>
                    <a:lnTo>
                      <a:pt x="0" y="106"/>
                    </a:lnTo>
                    <a:lnTo>
                      <a:pt x="304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31;p38">
                <a:extLst>
                  <a:ext uri="{FF2B5EF4-FFF2-40B4-BE49-F238E27FC236}">
                    <a16:creationId xmlns:a16="http://schemas.microsoft.com/office/drawing/2014/main" id="{6FE6AEA2-1D99-44AE-ED74-C170A5ECD2E7}"/>
                  </a:ext>
                </a:extLst>
              </p:cNvPr>
              <p:cNvSpPr/>
              <p:nvPr/>
            </p:nvSpPr>
            <p:spPr>
              <a:xfrm>
                <a:off x="4173427" y="2426470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393" y="90"/>
                    </a:moveTo>
                    <a:lnTo>
                      <a:pt x="351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9" y="1"/>
                      <a:pt x="309" y="1"/>
                      <a:pt x="283" y="22"/>
                    </a:cubicBez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7" y="200"/>
                    </a:lnTo>
                    <a:lnTo>
                      <a:pt x="393" y="200"/>
                    </a:lnTo>
                    <a:lnTo>
                      <a:pt x="634" y="111"/>
                    </a:lnTo>
                    <a:lnTo>
                      <a:pt x="655" y="111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55" y="48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32;p38">
                <a:extLst>
                  <a:ext uri="{FF2B5EF4-FFF2-40B4-BE49-F238E27FC236}">
                    <a16:creationId xmlns:a16="http://schemas.microsoft.com/office/drawing/2014/main" id="{B8BADBF7-0AB6-7626-7B8C-29B7213DE564}"/>
                  </a:ext>
                </a:extLst>
              </p:cNvPr>
              <p:cNvSpPr/>
              <p:nvPr/>
            </p:nvSpPr>
            <p:spPr>
              <a:xfrm>
                <a:off x="4132362" y="2454369"/>
                <a:ext cx="85421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" extrusionOk="0">
                    <a:moveTo>
                      <a:pt x="241" y="1"/>
                    </a:moveTo>
                    <a:lnTo>
                      <a:pt x="0" y="85"/>
                    </a:lnTo>
                    <a:lnTo>
                      <a:pt x="283" y="106"/>
                    </a:lnTo>
                    <a:lnTo>
                      <a:pt x="309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33;p38">
                <a:extLst>
                  <a:ext uri="{FF2B5EF4-FFF2-40B4-BE49-F238E27FC236}">
                    <a16:creationId xmlns:a16="http://schemas.microsoft.com/office/drawing/2014/main" id="{E2E1CCFF-999E-FFF7-BA9D-773277871B98}"/>
                  </a:ext>
                </a:extLst>
              </p:cNvPr>
              <p:cNvSpPr/>
              <p:nvPr/>
            </p:nvSpPr>
            <p:spPr>
              <a:xfrm>
                <a:off x="4122488" y="2447002"/>
                <a:ext cx="106110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7" h="200" extrusionOk="0">
                    <a:moveTo>
                      <a:pt x="393" y="90"/>
                    </a:moveTo>
                    <a:lnTo>
                      <a:pt x="346" y="111"/>
                    </a:lnTo>
                    <a:lnTo>
                      <a:pt x="262" y="111"/>
                    </a:lnTo>
                    <a:lnTo>
                      <a:pt x="325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393" y="179"/>
                    </a:cubicBezTo>
                    <a:lnTo>
                      <a:pt x="393" y="200"/>
                    </a:lnTo>
                    <a:lnTo>
                      <a:pt x="634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55" y="22"/>
                    </a:lnTo>
                    <a:lnTo>
                      <a:pt x="608" y="22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34;p38">
                <a:extLst>
                  <a:ext uri="{FF2B5EF4-FFF2-40B4-BE49-F238E27FC236}">
                    <a16:creationId xmlns:a16="http://schemas.microsoft.com/office/drawing/2014/main" id="{EAE46F8D-E4A3-E5E9-74DB-5891B64CB29C}"/>
                  </a:ext>
                </a:extLst>
              </p:cNvPr>
              <p:cNvSpPr/>
              <p:nvPr/>
            </p:nvSpPr>
            <p:spPr>
              <a:xfrm>
                <a:off x="4078132" y="2474901"/>
                <a:ext cx="88869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06" extrusionOk="0">
                    <a:moveTo>
                      <a:pt x="263" y="1"/>
                    </a:moveTo>
                    <a:lnTo>
                      <a:pt x="1" y="85"/>
                    </a:lnTo>
                    <a:lnTo>
                      <a:pt x="22" y="85"/>
                    </a:lnTo>
                    <a:lnTo>
                      <a:pt x="304" y="106"/>
                    </a:lnTo>
                    <a:cubicBezTo>
                      <a:pt x="304" y="106"/>
                      <a:pt x="304" y="85"/>
                      <a:pt x="325" y="85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35;p38">
                <a:extLst>
                  <a:ext uri="{FF2B5EF4-FFF2-40B4-BE49-F238E27FC236}">
                    <a16:creationId xmlns:a16="http://schemas.microsoft.com/office/drawing/2014/main" id="{3A1CB01C-6001-03AD-2809-B4DE99D984ED}"/>
                  </a:ext>
                </a:extLst>
              </p:cNvPr>
              <p:cNvSpPr/>
              <p:nvPr/>
            </p:nvSpPr>
            <p:spPr>
              <a:xfrm>
                <a:off x="4067474" y="2467535"/>
                <a:ext cx="109401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53"/>
                    </a:lnTo>
                    <a:lnTo>
                      <a:pt x="42" y="179"/>
                    </a:lnTo>
                    <a:lnTo>
                      <a:pt x="351" y="179"/>
                    </a:lnTo>
                    <a:cubicBezTo>
                      <a:pt x="362" y="189"/>
                      <a:pt x="372" y="194"/>
                      <a:pt x="383" y="194"/>
                    </a:cubicBezTo>
                    <a:cubicBezTo>
                      <a:pt x="393" y="194"/>
                      <a:pt x="404" y="189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36;p38">
                <a:extLst>
                  <a:ext uri="{FF2B5EF4-FFF2-40B4-BE49-F238E27FC236}">
                    <a16:creationId xmlns:a16="http://schemas.microsoft.com/office/drawing/2014/main" id="{C9CC6813-652E-F8B0-575F-B8BF3413BC82}"/>
                  </a:ext>
                </a:extLst>
              </p:cNvPr>
              <p:cNvSpPr/>
              <p:nvPr/>
            </p:nvSpPr>
            <p:spPr>
              <a:xfrm>
                <a:off x="4026410" y="2491358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1"/>
                    </a:moveTo>
                    <a:lnTo>
                      <a:pt x="1" y="111"/>
                    </a:lnTo>
                    <a:lnTo>
                      <a:pt x="331" y="111"/>
                    </a:lnTo>
                    <a:lnTo>
                      <a:pt x="566" y="27"/>
                    </a:lnTo>
                    <a:lnTo>
                      <a:pt x="545" y="27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37;p38">
                <a:extLst>
                  <a:ext uri="{FF2B5EF4-FFF2-40B4-BE49-F238E27FC236}">
                    <a16:creationId xmlns:a16="http://schemas.microsoft.com/office/drawing/2014/main" id="{0AB026FC-5295-1530-CD78-0BF47432E453}"/>
                  </a:ext>
                </a:extLst>
              </p:cNvPr>
              <p:cNvSpPr/>
              <p:nvPr/>
            </p:nvSpPr>
            <p:spPr>
              <a:xfrm>
                <a:off x="4016535" y="2484775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67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347" y="1"/>
                    </a:moveTo>
                    <a:cubicBezTo>
                      <a:pt x="326" y="1"/>
                      <a:pt x="305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4" y="200"/>
                    </a:lnTo>
                    <a:lnTo>
                      <a:pt x="415" y="200"/>
                    </a:lnTo>
                    <a:lnTo>
                      <a:pt x="65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08" y="22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38;p38">
                <a:extLst>
                  <a:ext uri="{FF2B5EF4-FFF2-40B4-BE49-F238E27FC236}">
                    <a16:creationId xmlns:a16="http://schemas.microsoft.com/office/drawing/2014/main" id="{7F4431B3-C6F7-92EF-D056-BCAB180BA107}"/>
                  </a:ext>
                </a:extLst>
              </p:cNvPr>
              <p:cNvSpPr/>
              <p:nvPr/>
            </p:nvSpPr>
            <p:spPr>
              <a:xfrm>
                <a:off x="3975628" y="2511891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36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7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39;p38">
                <a:extLst>
                  <a:ext uri="{FF2B5EF4-FFF2-40B4-BE49-F238E27FC236}">
                    <a16:creationId xmlns:a16="http://schemas.microsoft.com/office/drawing/2014/main" id="{D7640F05-4B20-D5F1-190A-F0CB4D19D550}"/>
                  </a:ext>
                </a:extLst>
              </p:cNvPr>
              <p:cNvSpPr/>
              <p:nvPr/>
            </p:nvSpPr>
            <p:spPr>
              <a:xfrm>
                <a:off x="3964813" y="2505308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31" y="90"/>
                    </a:lnTo>
                    <a:close/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69" y="173"/>
                    </a:lnTo>
                    <a:lnTo>
                      <a:pt x="373" y="200"/>
                    </a:lnTo>
                    <a:cubicBezTo>
                      <a:pt x="394" y="200"/>
                      <a:pt x="394" y="200"/>
                      <a:pt x="415" y="173"/>
                    </a:cubicBezTo>
                    <a:lnTo>
                      <a:pt x="656" y="90"/>
                    </a:lnTo>
                    <a:lnTo>
                      <a:pt x="677" y="90"/>
                    </a:lnTo>
                    <a:lnTo>
                      <a:pt x="677" y="69"/>
                    </a:lnTo>
                    <a:lnTo>
                      <a:pt x="697" y="69"/>
                    </a:lnTo>
                    <a:lnTo>
                      <a:pt x="697" y="42"/>
                    </a:lnTo>
                    <a:lnTo>
                      <a:pt x="677" y="22"/>
                    </a:lnTo>
                    <a:lnTo>
                      <a:pt x="656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40;p38">
                <a:extLst>
                  <a:ext uri="{FF2B5EF4-FFF2-40B4-BE49-F238E27FC236}">
                    <a16:creationId xmlns:a16="http://schemas.microsoft.com/office/drawing/2014/main" id="{3808DFFF-114E-CB62-1A5A-C198CDA61F36}"/>
                  </a:ext>
                </a:extLst>
              </p:cNvPr>
              <p:cNvSpPr/>
              <p:nvPr/>
            </p:nvSpPr>
            <p:spPr>
              <a:xfrm>
                <a:off x="3923905" y="2532423"/>
                <a:ext cx="8871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41;p38">
                <a:extLst>
                  <a:ext uri="{FF2B5EF4-FFF2-40B4-BE49-F238E27FC236}">
                    <a16:creationId xmlns:a16="http://schemas.microsoft.com/office/drawing/2014/main" id="{F9EBDB28-D8CC-FDBA-27EF-7E016B5CE347}"/>
                  </a:ext>
                </a:extLst>
              </p:cNvPr>
              <p:cNvSpPr/>
              <p:nvPr/>
            </p:nvSpPr>
            <p:spPr>
              <a:xfrm>
                <a:off x="3914031" y="2524429"/>
                <a:ext cx="109244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83" extrusionOk="0">
                    <a:moveTo>
                      <a:pt x="299" y="0"/>
                    </a:moveTo>
                    <a:cubicBezTo>
                      <a:pt x="295" y="0"/>
                      <a:pt x="290" y="3"/>
                      <a:pt x="283" y="10"/>
                    </a:cubicBezTo>
                    <a:lnTo>
                      <a:pt x="42" y="99"/>
                    </a:lnTo>
                    <a:lnTo>
                      <a:pt x="21" y="99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0"/>
                    </a:lnTo>
                    <a:lnTo>
                      <a:pt x="21" y="161"/>
                    </a:lnTo>
                    <a:lnTo>
                      <a:pt x="42" y="182"/>
                    </a:lnTo>
                    <a:lnTo>
                      <a:pt x="414" y="182"/>
                    </a:lnTo>
                    <a:lnTo>
                      <a:pt x="655" y="99"/>
                    </a:lnTo>
                    <a:lnTo>
                      <a:pt x="676" y="78"/>
                    </a:lnTo>
                    <a:lnTo>
                      <a:pt x="697" y="78"/>
                    </a:lnTo>
                    <a:lnTo>
                      <a:pt x="697" y="51"/>
                    </a:lnTo>
                    <a:lnTo>
                      <a:pt x="676" y="30"/>
                    </a:lnTo>
                    <a:lnTo>
                      <a:pt x="655" y="10"/>
                    </a:lnTo>
                    <a:lnTo>
                      <a:pt x="325" y="10"/>
                    </a:lnTo>
                    <a:cubicBezTo>
                      <a:pt x="311" y="10"/>
                      <a:pt x="306" y="0"/>
                      <a:pt x="29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42;p38">
                <a:extLst>
                  <a:ext uri="{FF2B5EF4-FFF2-40B4-BE49-F238E27FC236}">
                    <a16:creationId xmlns:a16="http://schemas.microsoft.com/office/drawing/2014/main" id="{D6C17102-32D5-E966-2B40-60A975461F8A}"/>
                  </a:ext>
                </a:extLst>
              </p:cNvPr>
              <p:cNvSpPr/>
              <p:nvPr/>
            </p:nvSpPr>
            <p:spPr>
              <a:xfrm>
                <a:off x="3872966" y="2549663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36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43;p38">
                <a:extLst>
                  <a:ext uri="{FF2B5EF4-FFF2-40B4-BE49-F238E27FC236}">
                    <a16:creationId xmlns:a16="http://schemas.microsoft.com/office/drawing/2014/main" id="{1D2AB5BF-5F65-829F-0783-23C3CCB60393}"/>
                  </a:ext>
                </a:extLst>
              </p:cNvPr>
              <p:cNvSpPr/>
              <p:nvPr/>
            </p:nvSpPr>
            <p:spPr>
              <a:xfrm>
                <a:off x="3862309" y="2543081"/>
                <a:ext cx="10924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95" extrusionOk="0">
                    <a:moveTo>
                      <a:pt x="414" y="90"/>
                    </a:moveTo>
                    <a:lnTo>
                      <a:pt x="372" y="110"/>
                    </a:lnTo>
                    <a:lnTo>
                      <a:pt x="304" y="110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4" y="1"/>
                      <a:pt x="304" y="1"/>
                      <a:pt x="283" y="21"/>
                    </a:cubicBez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35" y="173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34" y="2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44;p38">
                <a:extLst>
                  <a:ext uri="{FF2B5EF4-FFF2-40B4-BE49-F238E27FC236}">
                    <a16:creationId xmlns:a16="http://schemas.microsoft.com/office/drawing/2014/main" id="{2087A274-176C-9270-9D5D-6CDAE35C25DE}"/>
                  </a:ext>
                </a:extLst>
              </p:cNvPr>
              <p:cNvSpPr/>
              <p:nvPr/>
            </p:nvSpPr>
            <p:spPr>
              <a:xfrm>
                <a:off x="3821244" y="2570196"/>
                <a:ext cx="88869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7" h="90" extrusionOk="0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45;p38">
                <a:extLst>
                  <a:ext uri="{FF2B5EF4-FFF2-40B4-BE49-F238E27FC236}">
                    <a16:creationId xmlns:a16="http://schemas.microsoft.com/office/drawing/2014/main" id="{A2079DE4-EDE3-5CD3-4DC3-1F1C5E737E3A}"/>
                  </a:ext>
                </a:extLst>
              </p:cNvPr>
              <p:cNvSpPr/>
              <p:nvPr/>
            </p:nvSpPr>
            <p:spPr>
              <a:xfrm>
                <a:off x="3811370" y="2563613"/>
                <a:ext cx="109401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74" extrusionOk="0">
                    <a:moveTo>
                      <a:pt x="283" y="0"/>
                    </a:moveTo>
                    <a:lnTo>
                      <a:pt x="43" y="89"/>
                    </a:lnTo>
                    <a:lnTo>
                      <a:pt x="22" y="89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89"/>
                    </a:lnTo>
                    <a:lnTo>
                      <a:pt x="676" y="63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46;p38">
                <a:extLst>
                  <a:ext uri="{FF2B5EF4-FFF2-40B4-BE49-F238E27FC236}">
                    <a16:creationId xmlns:a16="http://schemas.microsoft.com/office/drawing/2014/main" id="{684AD8C1-8C35-0372-0F06-AA19EF065C04}"/>
                  </a:ext>
                </a:extLst>
              </p:cNvPr>
              <p:cNvSpPr/>
              <p:nvPr/>
            </p:nvSpPr>
            <p:spPr>
              <a:xfrm>
                <a:off x="3770305" y="2587436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37" y="0"/>
                    </a:moveTo>
                    <a:lnTo>
                      <a:pt x="22" y="89"/>
                    </a:lnTo>
                    <a:cubicBezTo>
                      <a:pt x="1" y="89"/>
                      <a:pt x="1" y="110"/>
                      <a:pt x="22" y="110"/>
                    </a:cubicBezTo>
                    <a:lnTo>
                      <a:pt x="346" y="110"/>
                    </a:lnTo>
                    <a:lnTo>
                      <a:pt x="566" y="21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47;p38">
                <a:extLst>
                  <a:ext uri="{FF2B5EF4-FFF2-40B4-BE49-F238E27FC236}">
                    <a16:creationId xmlns:a16="http://schemas.microsoft.com/office/drawing/2014/main" id="{EACC2477-7F3D-EAE0-474F-4E65085685A1}"/>
                  </a:ext>
                </a:extLst>
              </p:cNvPr>
              <p:cNvSpPr/>
              <p:nvPr/>
            </p:nvSpPr>
            <p:spPr>
              <a:xfrm>
                <a:off x="3759647" y="2580854"/>
                <a:ext cx="109401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5" extrusionOk="0">
                    <a:moveTo>
                      <a:pt x="414" y="84"/>
                    </a:moveTo>
                    <a:lnTo>
                      <a:pt x="373" y="110"/>
                    </a:lnTo>
                    <a:lnTo>
                      <a:pt x="305" y="110"/>
                    </a:lnTo>
                    <a:lnTo>
                      <a:pt x="331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10"/>
                    </a:lnTo>
                    <a:lnTo>
                      <a:pt x="22" y="110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90" y="173"/>
                    </a:lnTo>
                    <a:lnTo>
                      <a:pt x="373" y="194"/>
                    </a:lnTo>
                    <a:cubicBezTo>
                      <a:pt x="39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48;p38">
                <a:extLst>
                  <a:ext uri="{FF2B5EF4-FFF2-40B4-BE49-F238E27FC236}">
                    <a16:creationId xmlns:a16="http://schemas.microsoft.com/office/drawing/2014/main" id="{90079FC1-7236-A3E4-50F4-895E43EF37F1}"/>
                  </a:ext>
                </a:extLst>
              </p:cNvPr>
              <p:cNvSpPr/>
              <p:nvPr/>
            </p:nvSpPr>
            <p:spPr>
              <a:xfrm>
                <a:off x="3721874" y="2607969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21" y="0"/>
                    </a:moveTo>
                    <a:lnTo>
                      <a:pt x="1" y="89"/>
                    </a:lnTo>
                    <a:lnTo>
                      <a:pt x="331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49;p38">
                <a:extLst>
                  <a:ext uri="{FF2B5EF4-FFF2-40B4-BE49-F238E27FC236}">
                    <a16:creationId xmlns:a16="http://schemas.microsoft.com/office/drawing/2014/main" id="{8271E598-345B-6225-68CB-D430F4BE2662}"/>
                  </a:ext>
                </a:extLst>
              </p:cNvPr>
              <p:cNvSpPr/>
              <p:nvPr/>
            </p:nvSpPr>
            <p:spPr>
              <a:xfrm>
                <a:off x="3712157" y="2601386"/>
                <a:ext cx="109244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74" extrusionOk="0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14" y="173"/>
                    </a:lnTo>
                    <a:lnTo>
                      <a:pt x="655" y="84"/>
                    </a:lnTo>
                    <a:lnTo>
                      <a:pt x="676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5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50;p38">
                <a:extLst>
                  <a:ext uri="{FF2B5EF4-FFF2-40B4-BE49-F238E27FC236}">
                    <a16:creationId xmlns:a16="http://schemas.microsoft.com/office/drawing/2014/main" id="{40589961-209E-FB27-3CB1-6359FA395008}"/>
                  </a:ext>
                </a:extLst>
              </p:cNvPr>
              <p:cNvSpPr/>
              <p:nvPr/>
            </p:nvSpPr>
            <p:spPr>
              <a:xfrm>
                <a:off x="3671092" y="2625209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0" y="110"/>
                    </a:lnTo>
                    <a:lnTo>
                      <a:pt x="304" y="110"/>
                    </a:lnTo>
                    <a:cubicBezTo>
                      <a:pt x="325" y="110"/>
                      <a:pt x="325" y="89"/>
                      <a:pt x="325" y="89"/>
                    </a:cubicBez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51;p38">
                <a:extLst>
                  <a:ext uri="{FF2B5EF4-FFF2-40B4-BE49-F238E27FC236}">
                    <a16:creationId xmlns:a16="http://schemas.microsoft.com/office/drawing/2014/main" id="{B543225F-D896-BD01-9335-17EB1F07C1A1}"/>
                  </a:ext>
                </a:extLst>
              </p:cNvPr>
              <p:cNvSpPr/>
              <p:nvPr/>
            </p:nvSpPr>
            <p:spPr>
              <a:xfrm>
                <a:off x="3660434" y="2618627"/>
                <a:ext cx="11002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95" extrusionOk="0">
                    <a:moveTo>
                      <a:pt x="393" y="84"/>
                    </a:moveTo>
                    <a:lnTo>
                      <a:pt x="372" y="105"/>
                    </a:lnTo>
                    <a:lnTo>
                      <a:pt x="309" y="105"/>
                    </a:lnTo>
                    <a:lnTo>
                      <a:pt x="330" y="84"/>
                    </a:lnTo>
                    <a:close/>
                    <a:moveTo>
                      <a:pt x="330" y="0"/>
                    </a:moveTo>
                    <a:cubicBezTo>
                      <a:pt x="309" y="0"/>
                      <a:pt x="309" y="0"/>
                      <a:pt x="262" y="21"/>
                    </a:cubicBez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40" y="173"/>
                    </a:cubicBezTo>
                    <a:lnTo>
                      <a:pt x="655" y="84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676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52;p38">
                <a:extLst>
                  <a:ext uri="{FF2B5EF4-FFF2-40B4-BE49-F238E27FC236}">
                    <a16:creationId xmlns:a16="http://schemas.microsoft.com/office/drawing/2014/main" id="{0E1E74FC-274B-A2D1-06BF-9D5003761FE6}"/>
                  </a:ext>
                </a:extLst>
              </p:cNvPr>
              <p:cNvSpPr/>
              <p:nvPr/>
            </p:nvSpPr>
            <p:spPr>
              <a:xfrm>
                <a:off x="4225149" y="2392929"/>
                <a:ext cx="85421" cy="16457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5" extrusionOk="0">
                    <a:moveTo>
                      <a:pt x="241" y="0"/>
                    </a:moveTo>
                    <a:lnTo>
                      <a:pt x="0" y="84"/>
                    </a:lnTo>
                    <a:lnTo>
                      <a:pt x="283" y="105"/>
                    </a:lnTo>
                    <a:lnTo>
                      <a:pt x="304" y="105"/>
                    </a:lnTo>
                    <a:lnTo>
                      <a:pt x="545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53;p38">
                <a:extLst>
                  <a:ext uri="{FF2B5EF4-FFF2-40B4-BE49-F238E27FC236}">
                    <a16:creationId xmlns:a16="http://schemas.microsoft.com/office/drawing/2014/main" id="{9D33AFA7-0126-6D7C-8404-FF00817BED7F}"/>
                  </a:ext>
                </a:extLst>
              </p:cNvPr>
              <p:cNvSpPr/>
              <p:nvPr/>
            </p:nvSpPr>
            <p:spPr>
              <a:xfrm>
                <a:off x="4214491" y="2385563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8"/>
                    </a:lnTo>
                    <a:lnTo>
                      <a:pt x="68" y="178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76" y="47"/>
                    </a:lnTo>
                    <a:lnTo>
                      <a:pt x="676" y="21"/>
                    </a:lnTo>
                    <a:lnTo>
                      <a:pt x="613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54;p38">
                <a:extLst>
                  <a:ext uri="{FF2B5EF4-FFF2-40B4-BE49-F238E27FC236}">
                    <a16:creationId xmlns:a16="http://schemas.microsoft.com/office/drawing/2014/main" id="{FC77B028-F34C-AA86-31CB-FAAC9351449C}"/>
                  </a:ext>
                </a:extLst>
              </p:cNvPr>
              <p:cNvSpPr/>
              <p:nvPr/>
            </p:nvSpPr>
            <p:spPr>
              <a:xfrm>
                <a:off x="4170135" y="2413461"/>
                <a:ext cx="88712" cy="16457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05" extrusionOk="0">
                    <a:moveTo>
                      <a:pt x="262" y="0"/>
                    </a:moveTo>
                    <a:lnTo>
                      <a:pt x="0" y="84"/>
                    </a:lnTo>
                    <a:lnTo>
                      <a:pt x="21" y="84"/>
                    </a:lnTo>
                    <a:lnTo>
                      <a:pt x="304" y="105"/>
                    </a:lnTo>
                    <a:lnTo>
                      <a:pt x="330" y="105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55;p38">
                <a:extLst>
                  <a:ext uri="{FF2B5EF4-FFF2-40B4-BE49-F238E27FC236}">
                    <a16:creationId xmlns:a16="http://schemas.microsoft.com/office/drawing/2014/main" id="{E801E93F-D1AE-0AD7-F75E-953D429ED3AC}"/>
                  </a:ext>
                </a:extLst>
              </p:cNvPr>
              <p:cNvSpPr/>
              <p:nvPr/>
            </p:nvSpPr>
            <p:spPr>
              <a:xfrm>
                <a:off x="4160261" y="2405938"/>
                <a:ext cx="109244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00" extrusionOk="0">
                    <a:moveTo>
                      <a:pt x="414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21" y="153"/>
                    </a:lnTo>
                    <a:lnTo>
                      <a:pt x="42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67" y="200"/>
                      <a:pt x="393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56;p38">
                <a:extLst>
                  <a:ext uri="{FF2B5EF4-FFF2-40B4-BE49-F238E27FC236}">
                    <a16:creationId xmlns:a16="http://schemas.microsoft.com/office/drawing/2014/main" id="{F84C5436-6EC4-DA70-9F60-86E250454C42}"/>
                  </a:ext>
                </a:extLst>
              </p:cNvPr>
              <p:cNvSpPr/>
              <p:nvPr/>
            </p:nvSpPr>
            <p:spPr>
              <a:xfrm>
                <a:off x="4119197" y="2429762"/>
                <a:ext cx="85577" cy="1896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21" extrusionOk="0">
                    <a:moveTo>
                      <a:pt x="262" y="1"/>
                    </a:moveTo>
                    <a:cubicBezTo>
                      <a:pt x="262" y="1"/>
                      <a:pt x="236" y="1"/>
                      <a:pt x="236" y="27"/>
                    </a:cubicBezTo>
                    <a:lnTo>
                      <a:pt x="1" y="111"/>
                    </a:lnTo>
                    <a:lnTo>
                      <a:pt x="283" y="111"/>
                    </a:lnTo>
                    <a:cubicBezTo>
                      <a:pt x="290" y="118"/>
                      <a:pt x="295" y="120"/>
                      <a:pt x="298" y="120"/>
                    </a:cubicBezTo>
                    <a:cubicBezTo>
                      <a:pt x="304" y="120"/>
                      <a:pt x="304" y="111"/>
                      <a:pt x="304" y="111"/>
                    </a:cubicBezTo>
                    <a:lnTo>
                      <a:pt x="545" y="27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57;p38">
                <a:extLst>
                  <a:ext uri="{FF2B5EF4-FFF2-40B4-BE49-F238E27FC236}">
                    <a16:creationId xmlns:a16="http://schemas.microsoft.com/office/drawing/2014/main" id="{8630A88F-27D7-C3C3-C2F7-A46DACE74DE0}"/>
                  </a:ext>
                </a:extLst>
              </p:cNvPr>
              <p:cNvSpPr/>
              <p:nvPr/>
            </p:nvSpPr>
            <p:spPr>
              <a:xfrm>
                <a:off x="4108539" y="2423179"/>
                <a:ext cx="109244" cy="3291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10" extrusionOk="0">
                    <a:moveTo>
                      <a:pt x="330" y="90"/>
                    </a:moveTo>
                    <a:lnTo>
                      <a:pt x="414" y="111"/>
                    </a:lnTo>
                    <a:lnTo>
                      <a:pt x="351" y="132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51" y="1"/>
                    </a:moveTo>
                    <a:cubicBezTo>
                      <a:pt x="304" y="1"/>
                      <a:pt x="304" y="1"/>
                      <a:pt x="283" y="22"/>
                    </a:cubicBez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21" y="174"/>
                    </a:lnTo>
                    <a:lnTo>
                      <a:pt x="21" y="200"/>
                    </a:lnTo>
                    <a:lnTo>
                      <a:pt x="351" y="200"/>
                    </a:lnTo>
                    <a:cubicBezTo>
                      <a:pt x="365" y="200"/>
                      <a:pt x="370" y="209"/>
                      <a:pt x="384" y="209"/>
                    </a:cubicBezTo>
                    <a:cubicBezTo>
                      <a:pt x="391" y="209"/>
                      <a:pt x="400" y="207"/>
                      <a:pt x="414" y="200"/>
                    </a:cubicBezTo>
                    <a:lnTo>
                      <a:pt x="655" y="111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76" y="43"/>
                    </a:lnTo>
                    <a:lnTo>
                      <a:pt x="655" y="43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158;p38">
                <a:extLst>
                  <a:ext uri="{FF2B5EF4-FFF2-40B4-BE49-F238E27FC236}">
                    <a16:creationId xmlns:a16="http://schemas.microsoft.com/office/drawing/2014/main" id="{6F85A6CD-3407-6791-F678-9740700C831B}"/>
                  </a:ext>
                </a:extLst>
              </p:cNvPr>
              <p:cNvSpPr/>
              <p:nvPr/>
            </p:nvSpPr>
            <p:spPr>
              <a:xfrm>
                <a:off x="4064183" y="2450294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62" y="1"/>
                    </a:moveTo>
                    <a:lnTo>
                      <a:pt x="1" y="90"/>
                    </a:lnTo>
                    <a:cubicBezTo>
                      <a:pt x="1" y="111"/>
                      <a:pt x="1" y="111"/>
                      <a:pt x="22" y="111"/>
                    </a:cubicBezTo>
                    <a:lnTo>
                      <a:pt x="325" y="111"/>
                    </a:lnTo>
                    <a:lnTo>
                      <a:pt x="566" y="27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159;p38">
                <a:extLst>
                  <a:ext uri="{FF2B5EF4-FFF2-40B4-BE49-F238E27FC236}">
                    <a16:creationId xmlns:a16="http://schemas.microsoft.com/office/drawing/2014/main" id="{47915673-A73F-3EDA-13DE-5863CB0F1022}"/>
                  </a:ext>
                </a:extLst>
              </p:cNvPr>
              <p:cNvSpPr/>
              <p:nvPr/>
            </p:nvSpPr>
            <p:spPr>
              <a:xfrm>
                <a:off x="4053525" y="2443711"/>
                <a:ext cx="110185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0" extrusionOk="0">
                    <a:moveTo>
                      <a:pt x="420" y="90"/>
                    </a:moveTo>
                    <a:lnTo>
                      <a:pt x="372" y="111"/>
                    </a:lnTo>
                    <a:lnTo>
                      <a:pt x="289" y="111"/>
                    </a:lnTo>
                    <a:lnTo>
                      <a:pt x="351" y="90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9" y="22"/>
                    </a:cubicBezTo>
                    <a:lnTo>
                      <a:pt x="48" y="111"/>
                    </a:lnTo>
                    <a:lnTo>
                      <a:pt x="27" y="111"/>
                    </a:lnTo>
                    <a:lnTo>
                      <a:pt x="27" y="132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74"/>
                    </a:lnTo>
                    <a:lnTo>
                      <a:pt x="48" y="174"/>
                    </a:lnTo>
                    <a:lnTo>
                      <a:pt x="69" y="200"/>
                    </a:lnTo>
                    <a:lnTo>
                      <a:pt x="440" y="200"/>
                    </a:lnTo>
                    <a:lnTo>
                      <a:pt x="681" y="111"/>
                    </a:ln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9"/>
                    </a:lnTo>
                    <a:lnTo>
                      <a:pt x="702" y="43"/>
                    </a:lnTo>
                    <a:lnTo>
                      <a:pt x="681" y="22"/>
                    </a:lnTo>
                    <a:lnTo>
                      <a:pt x="634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160;p38">
                <a:extLst>
                  <a:ext uri="{FF2B5EF4-FFF2-40B4-BE49-F238E27FC236}">
                    <a16:creationId xmlns:a16="http://schemas.microsoft.com/office/drawing/2014/main" id="{5A877728-9B7C-527D-4BB2-9FE76649A54A}"/>
                  </a:ext>
                </a:extLst>
              </p:cNvPr>
              <p:cNvSpPr/>
              <p:nvPr/>
            </p:nvSpPr>
            <p:spPr>
              <a:xfrm>
                <a:off x="4012460" y="2470826"/>
                <a:ext cx="896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1" extrusionOk="0">
                    <a:moveTo>
                      <a:pt x="242" y="1"/>
                    </a:moveTo>
                    <a:lnTo>
                      <a:pt x="1" y="90"/>
                    </a:lnTo>
                    <a:lnTo>
                      <a:pt x="310" y="111"/>
                    </a:lnTo>
                    <a:lnTo>
                      <a:pt x="331" y="111"/>
                    </a:lnTo>
                    <a:lnTo>
                      <a:pt x="572" y="27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161;p38">
                <a:extLst>
                  <a:ext uri="{FF2B5EF4-FFF2-40B4-BE49-F238E27FC236}">
                    <a16:creationId xmlns:a16="http://schemas.microsoft.com/office/drawing/2014/main" id="{F1D67E9C-BD03-3DB7-834C-A3638478FF76}"/>
                  </a:ext>
                </a:extLst>
              </p:cNvPr>
              <p:cNvSpPr/>
              <p:nvPr/>
            </p:nvSpPr>
            <p:spPr>
              <a:xfrm>
                <a:off x="4002586" y="2464243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284" y="1"/>
                    </a:moveTo>
                    <a:lnTo>
                      <a:pt x="43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64" y="174"/>
                    </a:lnTo>
                    <a:lnTo>
                      <a:pt x="352" y="200"/>
                    </a:lnTo>
                    <a:cubicBezTo>
                      <a:pt x="373" y="200"/>
                      <a:pt x="394" y="200"/>
                      <a:pt x="415" y="174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162;p38">
                <a:extLst>
                  <a:ext uri="{FF2B5EF4-FFF2-40B4-BE49-F238E27FC236}">
                    <a16:creationId xmlns:a16="http://schemas.microsoft.com/office/drawing/2014/main" id="{7B5629B7-41B3-8161-593A-0C94119BFA70}"/>
                  </a:ext>
                </a:extLst>
              </p:cNvPr>
              <p:cNvSpPr/>
              <p:nvPr/>
            </p:nvSpPr>
            <p:spPr>
              <a:xfrm>
                <a:off x="3961678" y="2491358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283" y="111"/>
                    </a:lnTo>
                    <a:cubicBezTo>
                      <a:pt x="304" y="111"/>
                      <a:pt x="304" y="90"/>
                      <a:pt x="325" y="90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163;p38">
                <a:extLst>
                  <a:ext uri="{FF2B5EF4-FFF2-40B4-BE49-F238E27FC236}">
                    <a16:creationId xmlns:a16="http://schemas.microsoft.com/office/drawing/2014/main" id="{51A1CD63-BEFB-A7F9-162D-D09E24A171BD}"/>
                  </a:ext>
                </a:extLst>
              </p:cNvPr>
              <p:cNvSpPr/>
              <p:nvPr/>
            </p:nvSpPr>
            <p:spPr>
              <a:xfrm>
                <a:off x="3950864" y="2484775"/>
                <a:ext cx="110185" cy="291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86" extrusionOk="0">
                    <a:moveTo>
                      <a:pt x="420" y="90"/>
                    </a:moveTo>
                    <a:lnTo>
                      <a:pt x="352" y="111"/>
                    </a:lnTo>
                    <a:lnTo>
                      <a:pt x="289" y="90"/>
                    </a:lnTo>
                    <a:close/>
                    <a:moveTo>
                      <a:pt x="263" y="1"/>
                    </a:moveTo>
                    <a:lnTo>
                      <a:pt x="27" y="90"/>
                    </a:ln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352" y="173"/>
                    </a:lnTo>
                    <a:cubicBezTo>
                      <a:pt x="366" y="173"/>
                      <a:pt x="380" y="185"/>
                      <a:pt x="395" y="185"/>
                    </a:cubicBezTo>
                    <a:cubicBezTo>
                      <a:pt x="403" y="185"/>
                      <a:pt x="411" y="182"/>
                      <a:pt x="420" y="173"/>
                    </a:cubicBezTo>
                    <a:lnTo>
                      <a:pt x="656" y="90"/>
                    </a:lnTo>
                    <a:lnTo>
                      <a:pt x="682" y="90"/>
                    </a:lnTo>
                    <a:lnTo>
                      <a:pt x="682" y="69"/>
                    </a:lnTo>
                    <a:lnTo>
                      <a:pt x="703" y="43"/>
                    </a:lnTo>
                    <a:lnTo>
                      <a:pt x="682" y="22"/>
                    </a:lnTo>
                    <a:lnTo>
                      <a:pt x="656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164;p38">
                <a:extLst>
                  <a:ext uri="{FF2B5EF4-FFF2-40B4-BE49-F238E27FC236}">
                    <a16:creationId xmlns:a16="http://schemas.microsoft.com/office/drawing/2014/main" id="{46C86EFA-BAD8-E39B-14D0-477D7C20444D}"/>
                  </a:ext>
                </a:extLst>
              </p:cNvPr>
              <p:cNvSpPr/>
              <p:nvPr/>
            </p:nvSpPr>
            <p:spPr>
              <a:xfrm>
                <a:off x="3909956" y="2508599"/>
                <a:ext cx="8620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1" extrusionOk="0">
                    <a:moveTo>
                      <a:pt x="262" y="1"/>
                    </a:moveTo>
                    <a:cubicBezTo>
                      <a:pt x="241" y="1"/>
                      <a:pt x="241" y="1"/>
                      <a:pt x="241" y="21"/>
                    </a:cubicBezTo>
                    <a:lnTo>
                      <a:pt x="0" y="111"/>
                    </a:lnTo>
                    <a:lnTo>
                      <a:pt x="309" y="111"/>
                    </a:lnTo>
                    <a:lnTo>
                      <a:pt x="550" y="21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165;p38">
                <a:extLst>
                  <a:ext uri="{FF2B5EF4-FFF2-40B4-BE49-F238E27FC236}">
                    <a16:creationId xmlns:a16="http://schemas.microsoft.com/office/drawing/2014/main" id="{95E7D732-20D5-F2DC-CAC0-DD988B6526CC}"/>
                  </a:ext>
                </a:extLst>
              </p:cNvPr>
              <p:cNvSpPr/>
              <p:nvPr/>
            </p:nvSpPr>
            <p:spPr>
              <a:xfrm>
                <a:off x="3896790" y="2502016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304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3"/>
                    </a:lnTo>
                    <a:lnTo>
                      <a:pt x="42" y="173"/>
                    </a:lnTo>
                    <a:lnTo>
                      <a:pt x="42" y="194"/>
                    </a:lnTo>
                    <a:lnTo>
                      <a:pt x="435" y="194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90"/>
                    </a:lnTo>
                    <a:lnTo>
                      <a:pt x="718" y="6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166;p38">
                <a:extLst>
                  <a:ext uri="{FF2B5EF4-FFF2-40B4-BE49-F238E27FC236}">
                    <a16:creationId xmlns:a16="http://schemas.microsoft.com/office/drawing/2014/main" id="{87B47E5A-6846-7AB9-A8C4-33268103DDAA}"/>
                  </a:ext>
                </a:extLst>
              </p:cNvPr>
              <p:cNvSpPr/>
              <p:nvPr/>
            </p:nvSpPr>
            <p:spPr>
              <a:xfrm>
                <a:off x="3855726" y="2529131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1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87" y="0"/>
                      <a:pt x="566" y="0"/>
                      <a:pt x="566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167;p38">
                <a:extLst>
                  <a:ext uri="{FF2B5EF4-FFF2-40B4-BE49-F238E27FC236}">
                    <a16:creationId xmlns:a16="http://schemas.microsoft.com/office/drawing/2014/main" id="{377F6B14-56B4-8C63-59AB-A33E0EBED7A9}"/>
                  </a:ext>
                </a:extLst>
              </p:cNvPr>
              <p:cNvSpPr/>
              <p:nvPr/>
            </p:nvSpPr>
            <p:spPr>
              <a:xfrm>
                <a:off x="3845068" y="2522548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309" y="111"/>
                    </a:lnTo>
                    <a:lnTo>
                      <a:pt x="351" y="90"/>
                    </a:lnTo>
                    <a:close/>
                    <a:moveTo>
                      <a:pt x="283" y="1"/>
                    </a:moveTo>
                    <a:lnTo>
                      <a:pt x="283" y="22"/>
                    </a:lnTo>
                    <a:lnTo>
                      <a:pt x="48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372" y="194"/>
                    </a:lnTo>
                    <a:cubicBezTo>
                      <a:pt x="393" y="194"/>
                      <a:pt x="414" y="194"/>
                      <a:pt x="440" y="173"/>
                    </a:cubicBezTo>
                    <a:lnTo>
                      <a:pt x="676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02" y="22"/>
                    </a:lnTo>
                    <a:lnTo>
                      <a:pt x="655" y="22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168;p38">
                <a:extLst>
                  <a:ext uri="{FF2B5EF4-FFF2-40B4-BE49-F238E27FC236}">
                    <a16:creationId xmlns:a16="http://schemas.microsoft.com/office/drawing/2014/main" id="{5E2B23A7-3D65-F4EA-FACF-D3FA800D1384}"/>
                  </a:ext>
                </a:extLst>
              </p:cNvPr>
              <p:cNvSpPr/>
              <p:nvPr/>
            </p:nvSpPr>
            <p:spPr>
              <a:xfrm>
                <a:off x="3804003" y="2549663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169;p38">
                <a:extLst>
                  <a:ext uri="{FF2B5EF4-FFF2-40B4-BE49-F238E27FC236}">
                    <a16:creationId xmlns:a16="http://schemas.microsoft.com/office/drawing/2014/main" id="{71EC9F89-E54A-F878-51D6-0261271B4131}"/>
                  </a:ext>
                </a:extLst>
              </p:cNvPr>
              <p:cNvSpPr/>
              <p:nvPr/>
            </p:nvSpPr>
            <p:spPr>
              <a:xfrm>
                <a:off x="3794129" y="2543081"/>
                <a:ext cx="109401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74" extrusionOk="0"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170;p38">
                <a:extLst>
                  <a:ext uri="{FF2B5EF4-FFF2-40B4-BE49-F238E27FC236}">
                    <a16:creationId xmlns:a16="http://schemas.microsoft.com/office/drawing/2014/main" id="{35A01FAC-5936-7127-424B-C7D344E23BCE}"/>
                  </a:ext>
                </a:extLst>
              </p:cNvPr>
              <p:cNvSpPr/>
              <p:nvPr/>
            </p:nvSpPr>
            <p:spPr>
              <a:xfrm>
                <a:off x="3753064" y="2566904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171;p38">
                <a:extLst>
                  <a:ext uri="{FF2B5EF4-FFF2-40B4-BE49-F238E27FC236}">
                    <a16:creationId xmlns:a16="http://schemas.microsoft.com/office/drawing/2014/main" id="{1A3D79CB-4ADD-7B00-76E5-75D24250AF77}"/>
                  </a:ext>
                </a:extLst>
              </p:cNvPr>
              <p:cNvSpPr/>
              <p:nvPr/>
            </p:nvSpPr>
            <p:spPr>
              <a:xfrm>
                <a:off x="3742406" y="2560321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5" y="84"/>
                    </a:moveTo>
                    <a:lnTo>
                      <a:pt x="373" y="110"/>
                    </a:lnTo>
                    <a:lnTo>
                      <a:pt x="310" y="110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84" y="21"/>
                    </a:cubicBezTo>
                    <a:lnTo>
                      <a:pt x="48" y="110"/>
                    </a:lnTo>
                    <a:lnTo>
                      <a:pt x="22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" y="194"/>
                    </a:lnTo>
                    <a:lnTo>
                      <a:pt x="373" y="194"/>
                    </a:lnTo>
                    <a:cubicBezTo>
                      <a:pt x="394" y="194"/>
                      <a:pt x="415" y="194"/>
                      <a:pt x="441" y="173"/>
                    </a:cubicBezTo>
                    <a:lnTo>
                      <a:pt x="676" y="84"/>
                    </a:lnTo>
                    <a:lnTo>
                      <a:pt x="703" y="84"/>
                    </a:lnTo>
                    <a:lnTo>
                      <a:pt x="703" y="63"/>
                    </a:lnTo>
                    <a:lnTo>
                      <a:pt x="703" y="42"/>
                    </a:lnTo>
                    <a:lnTo>
                      <a:pt x="703" y="21"/>
                    </a:lnTo>
                    <a:lnTo>
                      <a:pt x="634" y="21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172;p38">
                <a:extLst>
                  <a:ext uri="{FF2B5EF4-FFF2-40B4-BE49-F238E27FC236}">
                    <a16:creationId xmlns:a16="http://schemas.microsoft.com/office/drawing/2014/main" id="{F11EEBEE-9402-5A30-294E-196BD5A0AD98}"/>
                  </a:ext>
                </a:extLst>
              </p:cNvPr>
              <p:cNvSpPr/>
              <p:nvPr/>
            </p:nvSpPr>
            <p:spPr>
              <a:xfrm>
                <a:off x="3701342" y="2587436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52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173;p38">
                <a:extLst>
                  <a:ext uri="{FF2B5EF4-FFF2-40B4-BE49-F238E27FC236}">
                    <a16:creationId xmlns:a16="http://schemas.microsoft.com/office/drawing/2014/main" id="{58966C1D-1188-B14E-579F-81A94ACE13CF}"/>
                  </a:ext>
                </a:extLst>
              </p:cNvPr>
              <p:cNvSpPr/>
              <p:nvPr/>
            </p:nvSpPr>
            <p:spPr>
              <a:xfrm>
                <a:off x="3691624" y="2580854"/>
                <a:ext cx="109244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83" extrusionOk="0">
                    <a:moveTo>
                      <a:pt x="414" y="84"/>
                    </a:moveTo>
                    <a:lnTo>
                      <a:pt x="372" y="110"/>
                    </a:lnTo>
                    <a:lnTo>
                      <a:pt x="304" y="84"/>
                    </a:lnTo>
                    <a:close/>
                    <a:moveTo>
                      <a:pt x="262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72" y="173"/>
                    </a:lnTo>
                    <a:cubicBezTo>
                      <a:pt x="386" y="173"/>
                      <a:pt x="400" y="183"/>
                      <a:pt x="414" y="183"/>
                    </a:cubicBezTo>
                    <a:cubicBezTo>
                      <a:pt x="421" y="183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174;p38">
                <a:extLst>
                  <a:ext uri="{FF2B5EF4-FFF2-40B4-BE49-F238E27FC236}">
                    <a16:creationId xmlns:a16="http://schemas.microsoft.com/office/drawing/2014/main" id="{5146430A-5429-4768-A83C-3B8D08B5ECD3}"/>
                  </a:ext>
                </a:extLst>
              </p:cNvPr>
              <p:cNvSpPr/>
              <p:nvPr/>
            </p:nvSpPr>
            <p:spPr>
              <a:xfrm>
                <a:off x="3650560" y="2607969"/>
                <a:ext cx="8871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175;p38">
                <a:extLst>
                  <a:ext uri="{FF2B5EF4-FFF2-40B4-BE49-F238E27FC236}">
                    <a16:creationId xmlns:a16="http://schemas.microsoft.com/office/drawing/2014/main" id="{782A7E3A-7D8D-79BF-4EA6-642FEA9BF195}"/>
                  </a:ext>
                </a:extLst>
              </p:cNvPr>
              <p:cNvSpPr/>
              <p:nvPr/>
            </p:nvSpPr>
            <p:spPr>
              <a:xfrm>
                <a:off x="3639902" y="2601386"/>
                <a:ext cx="11331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74" extrusionOk="0">
                    <a:moveTo>
                      <a:pt x="262" y="0"/>
                    </a:moveTo>
                    <a:lnTo>
                      <a:pt x="47" y="84"/>
                    </a:ln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47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23" y="42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176;p38">
                <a:extLst>
                  <a:ext uri="{FF2B5EF4-FFF2-40B4-BE49-F238E27FC236}">
                    <a16:creationId xmlns:a16="http://schemas.microsoft.com/office/drawing/2014/main" id="{35BAAE04-DE04-B1A7-4C52-532A23C18780}"/>
                  </a:ext>
                </a:extLst>
              </p:cNvPr>
              <p:cNvSpPr/>
              <p:nvPr/>
            </p:nvSpPr>
            <p:spPr>
              <a:xfrm>
                <a:off x="3598837" y="2625209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89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177;p38">
                <a:extLst>
                  <a:ext uri="{FF2B5EF4-FFF2-40B4-BE49-F238E27FC236}">
                    <a16:creationId xmlns:a16="http://schemas.microsoft.com/office/drawing/2014/main" id="{19E3E0E7-53B4-EB62-5D2A-6B695F887A5D}"/>
                  </a:ext>
                </a:extLst>
              </p:cNvPr>
              <p:cNvSpPr/>
              <p:nvPr/>
            </p:nvSpPr>
            <p:spPr>
              <a:xfrm>
                <a:off x="3588963" y="2618627"/>
                <a:ext cx="112536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83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0" y="182"/>
                    </a:cubicBezTo>
                    <a:cubicBezTo>
                      <a:pt x="424" y="182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178;p38">
                <a:extLst>
                  <a:ext uri="{FF2B5EF4-FFF2-40B4-BE49-F238E27FC236}">
                    <a16:creationId xmlns:a16="http://schemas.microsoft.com/office/drawing/2014/main" id="{1F0CC13D-F3D1-2886-B1D3-176748E8F4A2}"/>
                  </a:ext>
                </a:extLst>
              </p:cNvPr>
              <p:cNvSpPr/>
              <p:nvPr/>
            </p:nvSpPr>
            <p:spPr>
              <a:xfrm>
                <a:off x="4160261" y="2388697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36" y="1"/>
                    </a:moveTo>
                    <a:lnTo>
                      <a:pt x="0" y="90"/>
                    </a:lnTo>
                    <a:lnTo>
                      <a:pt x="283" y="111"/>
                    </a:lnTo>
                    <a:lnTo>
                      <a:pt x="304" y="111"/>
                    </a:lnTo>
                    <a:lnTo>
                      <a:pt x="566" y="27"/>
                    </a:lnTo>
                    <a:cubicBezTo>
                      <a:pt x="566" y="27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179;p38">
                <a:extLst>
                  <a:ext uri="{FF2B5EF4-FFF2-40B4-BE49-F238E27FC236}">
                    <a16:creationId xmlns:a16="http://schemas.microsoft.com/office/drawing/2014/main" id="{06EC60C5-AE5A-B339-43A7-2DB9ACE3758C}"/>
                  </a:ext>
                </a:extLst>
              </p:cNvPr>
              <p:cNvSpPr/>
              <p:nvPr/>
            </p:nvSpPr>
            <p:spPr>
              <a:xfrm>
                <a:off x="4149603" y="2382271"/>
                <a:ext cx="109244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00" extrusionOk="0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97" y="68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55" y="21"/>
                    </a:lnTo>
                    <a:cubicBezTo>
                      <a:pt x="634" y="21"/>
                      <a:pt x="634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180;p38">
                <a:extLst>
                  <a:ext uri="{FF2B5EF4-FFF2-40B4-BE49-F238E27FC236}">
                    <a16:creationId xmlns:a16="http://schemas.microsoft.com/office/drawing/2014/main" id="{D90DAB3D-27AD-A2FE-976C-1B8172963E33}"/>
                  </a:ext>
                </a:extLst>
              </p:cNvPr>
              <p:cNvSpPr/>
              <p:nvPr/>
            </p:nvSpPr>
            <p:spPr>
              <a:xfrm>
                <a:off x="4105247" y="2409230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304" y="111"/>
                    </a:lnTo>
                    <a:lnTo>
                      <a:pt x="325" y="111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181;p38">
                <a:extLst>
                  <a:ext uri="{FF2B5EF4-FFF2-40B4-BE49-F238E27FC236}">
                    <a16:creationId xmlns:a16="http://schemas.microsoft.com/office/drawing/2014/main" id="{A46CE688-FC62-E9AE-64A7-F58690DFC5AE}"/>
                  </a:ext>
                </a:extLst>
              </p:cNvPr>
              <p:cNvSpPr/>
              <p:nvPr/>
            </p:nvSpPr>
            <p:spPr>
              <a:xfrm>
                <a:off x="4094589" y="2401236"/>
                <a:ext cx="110185" cy="32758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9" extrusionOk="0">
                    <a:moveTo>
                      <a:pt x="440" y="99"/>
                    </a:moveTo>
                    <a:lnTo>
                      <a:pt x="372" y="120"/>
                    </a:lnTo>
                    <a:lnTo>
                      <a:pt x="288" y="120"/>
                    </a:lnTo>
                    <a:lnTo>
                      <a:pt x="351" y="99"/>
                    </a:lnTo>
                    <a:close/>
                    <a:moveTo>
                      <a:pt x="309" y="1"/>
                    </a:moveTo>
                    <a:cubicBezTo>
                      <a:pt x="302" y="1"/>
                      <a:pt x="295" y="3"/>
                      <a:pt x="288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8" y="183"/>
                    </a:lnTo>
                    <a:lnTo>
                      <a:pt x="351" y="209"/>
                    </a:lnTo>
                    <a:cubicBezTo>
                      <a:pt x="372" y="209"/>
                      <a:pt x="393" y="209"/>
                      <a:pt x="419" y="183"/>
                    </a:cubicBezTo>
                    <a:lnTo>
                      <a:pt x="681" y="99"/>
                    </a:lnTo>
                    <a:lnTo>
                      <a:pt x="702" y="99"/>
                    </a:lnTo>
                    <a:lnTo>
                      <a:pt x="702" y="78"/>
                    </a:lnTo>
                    <a:lnTo>
                      <a:pt x="702" y="52"/>
                    </a:lnTo>
                    <a:lnTo>
                      <a:pt x="681" y="31"/>
                    </a:lnTo>
                    <a:lnTo>
                      <a:pt x="655" y="10"/>
                    </a:lnTo>
                    <a:lnTo>
                      <a:pt x="351" y="10"/>
                    </a:lnTo>
                    <a:cubicBezTo>
                      <a:pt x="337" y="10"/>
                      <a:pt x="323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182;p38">
                <a:extLst>
                  <a:ext uri="{FF2B5EF4-FFF2-40B4-BE49-F238E27FC236}">
                    <a16:creationId xmlns:a16="http://schemas.microsoft.com/office/drawing/2014/main" id="{39D4CED5-11A0-6AEF-E935-8F44FC5B2DD1}"/>
                  </a:ext>
                </a:extLst>
              </p:cNvPr>
              <p:cNvSpPr/>
              <p:nvPr/>
            </p:nvSpPr>
            <p:spPr>
              <a:xfrm>
                <a:off x="4050233" y="2426470"/>
                <a:ext cx="89652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32" extrusionOk="0">
                    <a:moveTo>
                      <a:pt x="283" y="1"/>
                    </a:moveTo>
                    <a:cubicBezTo>
                      <a:pt x="262" y="1"/>
                      <a:pt x="262" y="1"/>
                      <a:pt x="262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10" y="132"/>
                    </a:lnTo>
                    <a:lnTo>
                      <a:pt x="331" y="132"/>
                    </a:lnTo>
                    <a:lnTo>
                      <a:pt x="571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183;p38">
                <a:extLst>
                  <a:ext uri="{FF2B5EF4-FFF2-40B4-BE49-F238E27FC236}">
                    <a16:creationId xmlns:a16="http://schemas.microsoft.com/office/drawing/2014/main" id="{082CD12A-C61D-9384-AAEB-49D0FE65EC67}"/>
                  </a:ext>
                </a:extLst>
              </p:cNvPr>
              <p:cNvSpPr/>
              <p:nvPr/>
            </p:nvSpPr>
            <p:spPr>
              <a:xfrm>
                <a:off x="4040359" y="2420828"/>
                <a:ext cx="112692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15" extrusionOk="0">
                    <a:moveTo>
                      <a:pt x="346" y="84"/>
                    </a:moveTo>
                    <a:lnTo>
                      <a:pt x="435" y="105"/>
                    </a:lnTo>
                    <a:lnTo>
                      <a:pt x="373" y="126"/>
                    </a:lnTo>
                    <a:lnTo>
                      <a:pt x="284" y="105"/>
                    </a:lnTo>
                    <a:lnTo>
                      <a:pt x="346" y="84"/>
                    </a:lnTo>
                    <a:close/>
                    <a:moveTo>
                      <a:pt x="323" y="0"/>
                    </a:moveTo>
                    <a:cubicBezTo>
                      <a:pt x="315" y="0"/>
                      <a:pt x="305" y="5"/>
                      <a:pt x="284" y="16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26"/>
                    </a:lnTo>
                    <a:lnTo>
                      <a:pt x="1" y="126"/>
                    </a:lnTo>
                    <a:lnTo>
                      <a:pt x="1" y="147"/>
                    </a:lnTo>
                    <a:lnTo>
                      <a:pt x="22" y="168"/>
                    </a:lnTo>
                    <a:lnTo>
                      <a:pt x="43" y="189"/>
                    </a:lnTo>
                    <a:lnTo>
                      <a:pt x="64" y="189"/>
                    </a:lnTo>
                    <a:lnTo>
                      <a:pt x="373" y="215"/>
                    </a:lnTo>
                    <a:cubicBezTo>
                      <a:pt x="394" y="215"/>
                      <a:pt x="394" y="215"/>
                      <a:pt x="435" y="189"/>
                    </a:cubicBezTo>
                    <a:lnTo>
                      <a:pt x="676" y="105"/>
                    </a:lnTo>
                    <a:lnTo>
                      <a:pt x="697" y="105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58"/>
                    </a:lnTo>
                    <a:lnTo>
                      <a:pt x="697" y="37"/>
                    </a:lnTo>
                    <a:lnTo>
                      <a:pt x="676" y="37"/>
                    </a:lnTo>
                    <a:lnTo>
                      <a:pt x="676" y="16"/>
                    </a:lnTo>
                    <a:lnTo>
                      <a:pt x="346" y="16"/>
                    </a:lnTo>
                    <a:cubicBezTo>
                      <a:pt x="336" y="5"/>
                      <a:pt x="331" y="0"/>
                      <a:pt x="3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184;p38">
                <a:extLst>
                  <a:ext uri="{FF2B5EF4-FFF2-40B4-BE49-F238E27FC236}">
                    <a16:creationId xmlns:a16="http://schemas.microsoft.com/office/drawing/2014/main" id="{93AE97F3-BF77-BA71-9703-40F308C5E587}"/>
                  </a:ext>
                </a:extLst>
              </p:cNvPr>
              <p:cNvSpPr/>
              <p:nvPr/>
            </p:nvSpPr>
            <p:spPr>
              <a:xfrm>
                <a:off x="3999295" y="2447002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1"/>
                    </a:moveTo>
                    <a:lnTo>
                      <a:pt x="1" y="111"/>
                    </a:lnTo>
                    <a:lnTo>
                      <a:pt x="326" y="111"/>
                    </a:lnTo>
                    <a:lnTo>
                      <a:pt x="567" y="22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185;p38">
                <a:extLst>
                  <a:ext uri="{FF2B5EF4-FFF2-40B4-BE49-F238E27FC236}">
                    <a16:creationId xmlns:a16="http://schemas.microsoft.com/office/drawing/2014/main" id="{D7237ACE-2A00-9ECA-F139-8EF3918DBCAA}"/>
                  </a:ext>
                </a:extLst>
              </p:cNvPr>
              <p:cNvSpPr/>
              <p:nvPr/>
            </p:nvSpPr>
            <p:spPr>
              <a:xfrm>
                <a:off x="3988637" y="2440420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63" y="111"/>
                    </a:lnTo>
                    <a:lnTo>
                      <a:pt x="331" y="90"/>
                    </a:lnTo>
                    <a:close/>
                    <a:moveTo>
                      <a:pt x="331" y="1"/>
                    </a:moveTo>
                    <a:cubicBezTo>
                      <a:pt x="310" y="1"/>
                      <a:pt x="310" y="1"/>
                      <a:pt x="284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22" y="195"/>
                    </a:lnTo>
                    <a:lnTo>
                      <a:pt x="415" y="195"/>
                    </a:lnTo>
                    <a:lnTo>
                      <a:pt x="655" y="111"/>
                    </a:lnTo>
                    <a:lnTo>
                      <a:pt x="676" y="90"/>
                    </a:lnTo>
                    <a:lnTo>
                      <a:pt x="703" y="90"/>
                    </a:lnTo>
                    <a:lnTo>
                      <a:pt x="703" y="64"/>
                    </a:lnTo>
                    <a:lnTo>
                      <a:pt x="703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35" y="22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186;p38">
                <a:extLst>
                  <a:ext uri="{FF2B5EF4-FFF2-40B4-BE49-F238E27FC236}">
                    <a16:creationId xmlns:a16="http://schemas.microsoft.com/office/drawing/2014/main" id="{ECDD304F-D84E-313D-F5F7-2AC813DB1C7F}"/>
                  </a:ext>
                </a:extLst>
              </p:cNvPr>
              <p:cNvSpPr/>
              <p:nvPr/>
            </p:nvSpPr>
            <p:spPr>
              <a:xfrm>
                <a:off x="3944437" y="2467535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1"/>
                    </a:moveTo>
                    <a:lnTo>
                      <a:pt x="0" y="111"/>
                    </a:lnTo>
                    <a:lnTo>
                      <a:pt x="330" y="111"/>
                    </a:lnTo>
                    <a:lnTo>
                      <a:pt x="566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187;p38">
                <a:extLst>
                  <a:ext uri="{FF2B5EF4-FFF2-40B4-BE49-F238E27FC236}">
                    <a16:creationId xmlns:a16="http://schemas.microsoft.com/office/drawing/2014/main" id="{01AD8C28-867B-4972-3590-D6DF536AEB3A}"/>
                  </a:ext>
                </a:extLst>
              </p:cNvPr>
              <p:cNvSpPr/>
              <p:nvPr/>
            </p:nvSpPr>
            <p:spPr>
              <a:xfrm>
                <a:off x="3934563" y="2460952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35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74"/>
                    </a:lnTo>
                    <a:lnTo>
                      <a:pt x="42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90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29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188;p38">
                <a:extLst>
                  <a:ext uri="{FF2B5EF4-FFF2-40B4-BE49-F238E27FC236}">
                    <a16:creationId xmlns:a16="http://schemas.microsoft.com/office/drawing/2014/main" id="{8DFB5E20-7E38-66C8-7EB6-00359DED61E2}"/>
                  </a:ext>
                </a:extLst>
              </p:cNvPr>
              <p:cNvSpPr/>
              <p:nvPr/>
            </p:nvSpPr>
            <p:spPr>
              <a:xfrm>
                <a:off x="3889424" y="2488067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62" y="1"/>
                    </a:moveTo>
                    <a:lnTo>
                      <a:pt x="26" y="90"/>
                    </a:lnTo>
                    <a:cubicBezTo>
                      <a:pt x="0" y="90"/>
                      <a:pt x="26" y="90"/>
                      <a:pt x="26" y="111"/>
                    </a:cubicBezTo>
                    <a:lnTo>
                      <a:pt x="351" y="111"/>
                    </a:lnTo>
                    <a:lnTo>
                      <a:pt x="592" y="22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189;p38">
                <a:extLst>
                  <a:ext uri="{FF2B5EF4-FFF2-40B4-BE49-F238E27FC236}">
                    <a16:creationId xmlns:a16="http://schemas.microsoft.com/office/drawing/2014/main" id="{7AA28DC9-2520-3C85-2772-E942CB8A7A10}"/>
                  </a:ext>
                </a:extLst>
              </p:cNvPr>
              <p:cNvSpPr/>
              <p:nvPr/>
            </p:nvSpPr>
            <p:spPr>
              <a:xfrm>
                <a:off x="3882841" y="2481484"/>
                <a:ext cx="10924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68" y="174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14" y="174"/>
                    </a:cubicBezTo>
                    <a:lnTo>
                      <a:pt x="676" y="90"/>
                    </a:lnTo>
                    <a:lnTo>
                      <a:pt x="697" y="90"/>
                    </a:lnTo>
                    <a:lnTo>
                      <a:pt x="697" y="64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190;p38">
                <a:extLst>
                  <a:ext uri="{FF2B5EF4-FFF2-40B4-BE49-F238E27FC236}">
                    <a16:creationId xmlns:a16="http://schemas.microsoft.com/office/drawing/2014/main" id="{C570DC03-C755-652F-074B-0A6F75D11249}"/>
                  </a:ext>
                </a:extLst>
              </p:cNvPr>
              <p:cNvSpPr/>
              <p:nvPr/>
            </p:nvSpPr>
            <p:spPr>
              <a:xfrm>
                <a:off x="3838485" y="2508599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1" y="1"/>
                    </a:moveTo>
                    <a:lnTo>
                      <a:pt x="1" y="90"/>
                    </a:lnTo>
                    <a:lnTo>
                      <a:pt x="21" y="90"/>
                    </a:lnTo>
                    <a:lnTo>
                      <a:pt x="304" y="111"/>
                    </a:lnTo>
                    <a:lnTo>
                      <a:pt x="351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191;p38">
                <a:extLst>
                  <a:ext uri="{FF2B5EF4-FFF2-40B4-BE49-F238E27FC236}">
                    <a16:creationId xmlns:a16="http://schemas.microsoft.com/office/drawing/2014/main" id="{C1834608-AF1E-6450-982D-D830E3999884}"/>
                  </a:ext>
                </a:extLst>
              </p:cNvPr>
              <p:cNvSpPr/>
              <p:nvPr/>
            </p:nvSpPr>
            <p:spPr>
              <a:xfrm>
                <a:off x="3827827" y="2502016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0" y="90"/>
                    </a:moveTo>
                    <a:lnTo>
                      <a:pt x="372" y="111"/>
                    </a:lnTo>
                    <a:lnTo>
                      <a:pt x="288" y="111"/>
                    </a:lnTo>
                    <a:lnTo>
                      <a:pt x="351" y="90"/>
                    </a:lnTo>
                    <a:close/>
                    <a:moveTo>
                      <a:pt x="288" y="1"/>
                    </a:moveTo>
                    <a:lnTo>
                      <a:pt x="48" y="90"/>
                    </a:lnTo>
                    <a:lnTo>
                      <a:pt x="27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69" y="173"/>
                    </a:lnTo>
                    <a:lnTo>
                      <a:pt x="372" y="194"/>
                    </a:lnTo>
                    <a:cubicBezTo>
                      <a:pt x="393" y="194"/>
                      <a:pt x="419" y="194"/>
                      <a:pt x="440" y="173"/>
                    </a:cubicBez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3"/>
                    </a:lnTo>
                    <a:lnTo>
                      <a:pt x="702" y="22"/>
                    </a:lnTo>
                    <a:lnTo>
                      <a:pt x="681" y="22"/>
                    </a:lnTo>
                    <a:lnTo>
                      <a:pt x="68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192;p38">
                <a:extLst>
                  <a:ext uri="{FF2B5EF4-FFF2-40B4-BE49-F238E27FC236}">
                    <a16:creationId xmlns:a16="http://schemas.microsoft.com/office/drawing/2014/main" id="{A01E37FF-CD32-001B-9004-A65B72A53115}"/>
                  </a:ext>
                </a:extLst>
              </p:cNvPr>
              <p:cNvSpPr/>
              <p:nvPr/>
            </p:nvSpPr>
            <p:spPr>
              <a:xfrm>
                <a:off x="3786762" y="2529131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1" y="0"/>
                    </a:moveTo>
                    <a:lnTo>
                      <a:pt x="1" y="90"/>
                    </a:lnTo>
                    <a:lnTo>
                      <a:pt x="331" y="90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193;p38">
                <a:extLst>
                  <a:ext uri="{FF2B5EF4-FFF2-40B4-BE49-F238E27FC236}">
                    <a16:creationId xmlns:a16="http://schemas.microsoft.com/office/drawing/2014/main" id="{E4BE4A7B-9906-D019-10DE-4553E518E592}"/>
                  </a:ext>
                </a:extLst>
              </p:cNvPr>
              <p:cNvSpPr/>
              <p:nvPr/>
            </p:nvSpPr>
            <p:spPr>
              <a:xfrm>
                <a:off x="3776888" y="2521138"/>
                <a:ext cx="112692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83" extrusionOk="0">
                    <a:moveTo>
                      <a:pt x="325" y="72"/>
                    </a:moveTo>
                    <a:lnTo>
                      <a:pt x="414" y="99"/>
                    </a:lnTo>
                    <a:lnTo>
                      <a:pt x="284" y="99"/>
                    </a:lnTo>
                    <a:lnTo>
                      <a:pt x="325" y="72"/>
                    </a:lnTo>
                    <a:close/>
                    <a:moveTo>
                      <a:pt x="293" y="0"/>
                    </a:moveTo>
                    <a:cubicBezTo>
                      <a:pt x="286" y="0"/>
                      <a:pt x="277" y="3"/>
                      <a:pt x="263" y="10"/>
                    </a:cubicBezTo>
                    <a:lnTo>
                      <a:pt x="22" y="99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1"/>
                    </a:lnTo>
                    <a:lnTo>
                      <a:pt x="22" y="161"/>
                    </a:lnTo>
                    <a:lnTo>
                      <a:pt x="22" y="182"/>
                    </a:lnTo>
                    <a:lnTo>
                      <a:pt x="435" y="182"/>
                    </a:lnTo>
                    <a:lnTo>
                      <a:pt x="676" y="99"/>
                    </a:lnTo>
                    <a:lnTo>
                      <a:pt x="697" y="72"/>
                    </a:lnTo>
                    <a:lnTo>
                      <a:pt x="718" y="51"/>
                    </a:lnTo>
                    <a:lnTo>
                      <a:pt x="697" y="31"/>
                    </a:lnTo>
                    <a:lnTo>
                      <a:pt x="676" y="10"/>
                    </a:lnTo>
                    <a:lnTo>
                      <a:pt x="325" y="10"/>
                    </a:lnTo>
                    <a:cubicBezTo>
                      <a:pt x="311" y="10"/>
                      <a:pt x="307" y="0"/>
                      <a:pt x="2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194;p38">
                <a:extLst>
                  <a:ext uri="{FF2B5EF4-FFF2-40B4-BE49-F238E27FC236}">
                    <a16:creationId xmlns:a16="http://schemas.microsoft.com/office/drawing/2014/main" id="{5E4A6121-3ECD-6092-E7E1-18DF20A2E00D}"/>
                  </a:ext>
                </a:extLst>
              </p:cNvPr>
              <p:cNvSpPr/>
              <p:nvPr/>
            </p:nvSpPr>
            <p:spPr>
              <a:xfrm>
                <a:off x="3735824" y="2546372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195;p38">
                <a:extLst>
                  <a:ext uri="{FF2B5EF4-FFF2-40B4-BE49-F238E27FC236}">
                    <a16:creationId xmlns:a16="http://schemas.microsoft.com/office/drawing/2014/main" id="{21978421-B7EC-1EDF-9BA9-371A608292B6}"/>
                  </a:ext>
                </a:extLst>
              </p:cNvPr>
              <p:cNvSpPr/>
              <p:nvPr/>
            </p:nvSpPr>
            <p:spPr>
              <a:xfrm>
                <a:off x="3721874" y="2539789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1" y="84"/>
                    </a:moveTo>
                    <a:lnTo>
                      <a:pt x="394" y="111"/>
                    </a:lnTo>
                    <a:lnTo>
                      <a:pt x="310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31" y="1"/>
                      <a:pt x="331" y="1"/>
                      <a:pt x="284" y="22"/>
                    </a:cubicBezTo>
                    <a:lnTo>
                      <a:pt x="48" y="111"/>
                    </a:lnTo>
                    <a:lnTo>
                      <a:pt x="22" y="111"/>
                    </a:lnTo>
                    <a:lnTo>
                      <a:pt x="22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8" y="173"/>
                    </a:lnTo>
                    <a:lnTo>
                      <a:pt x="48" y="194"/>
                    </a:lnTo>
                    <a:lnTo>
                      <a:pt x="462" y="194"/>
                    </a:ln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24" y="42"/>
                    </a:lnTo>
                    <a:lnTo>
                      <a:pt x="724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196;p38">
                <a:extLst>
                  <a:ext uri="{FF2B5EF4-FFF2-40B4-BE49-F238E27FC236}">
                    <a16:creationId xmlns:a16="http://schemas.microsoft.com/office/drawing/2014/main" id="{ED5ED45A-BBCA-72B2-57C6-C51FA5841A74}"/>
                  </a:ext>
                </a:extLst>
              </p:cNvPr>
              <p:cNvSpPr/>
              <p:nvPr/>
            </p:nvSpPr>
            <p:spPr>
              <a:xfrm>
                <a:off x="3680966" y="2566904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110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197;p38">
                <a:extLst>
                  <a:ext uri="{FF2B5EF4-FFF2-40B4-BE49-F238E27FC236}">
                    <a16:creationId xmlns:a16="http://schemas.microsoft.com/office/drawing/2014/main" id="{A56AA144-1B13-0223-EF61-5724E4949F7D}"/>
                  </a:ext>
                </a:extLst>
              </p:cNvPr>
              <p:cNvSpPr/>
              <p:nvPr/>
            </p:nvSpPr>
            <p:spPr>
              <a:xfrm>
                <a:off x="3671092" y="2560321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35" y="84"/>
                    </a:moveTo>
                    <a:lnTo>
                      <a:pt x="393" y="110"/>
                    </a:lnTo>
                    <a:lnTo>
                      <a:pt x="304" y="110"/>
                    </a:lnTo>
                    <a:lnTo>
                      <a:pt x="346" y="84"/>
                    </a:lnTo>
                    <a:close/>
                    <a:moveTo>
                      <a:pt x="283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198;p38">
                <a:extLst>
                  <a:ext uri="{FF2B5EF4-FFF2-40B4-BE49-F238E27FC236}">
                    <a16:creationId xmlns:a16="http://schemas.microsoft.com/office/drawing/2014/main" id="{E7AE9827-93F2-FB29-F5ED-F852E25FE159}"/>
                  </a:ext>
                </a:extLst>
              </p:cNvPr>
              <p:cNvSpPr/>
              <p:nvPr/>
            </p:nvSpPr>
            <p:spPr>
              <a:xfrm>
                <a:off x="3630028" y="2587436"/>
                <a:ext cx="92003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199;p38">
                <a:extLst>
                  <a:ext uri="{FF2B5EF4-FFF2-40B4-BE49-F238E27FC236}">
                    <a16:creationId xmlns:a16="http://schemas.microsoft.com/office/drawing/2014/main" id="{F1DC548C-EA62-DC90-84B8-0C11B21BEE87}"/>
                  </a:ext>
                </a:extLst>
              </p:cNvPr>
              <p:cNvSpPr/>
              <p:nvPr/>
            </p:nvSpPr>
            <p:spPr>
              <a:xfrm>
                <a:off x="3619370" y="2580854"/>
                <a:ext cx="11331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74" extrusionOk="0">
                    <a:moveTo>
                      <a:pt x="283" y="0"/>
                    </a:moveTo>
                    <a:lnTo>
                      <a:pt x="47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00;p38">
                <a:extLst>
                  <a:ext uri="{FF2B5EF4-FFF2-40B4-BE49-F238E27FC236}">
                    <a16:creationId xmlns:a16="http://schemas.microsoft.com/office/drawing/2014/main" id="{6607A8BF-C50E-FCAC-B37E-96ADBDB06E8D}"/>
                  </a:ext>
                </a:extLst>
              </p:cNvPr>
              <p:cNvSpPr/>
              <p:nvPr/>
            </p:nvSpPr>
            <p:spPr>
              <a:xfrm>
                <a:off x="3578305" y="2604677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62" y="0"/>
                    </a:moveTo>
                    <a:cubicBezTo>
                      <a:pt x="262" y="0"/>
                      <a:pt x="241" y="0"/>
                      <a:pt x="241" y="21"/>
                    </a:cubicBezTo>
                    <a:lnTo>
                      <a:pt x="0" y="110"/>
                    </a:lnTo>
                    <a:lnTo>
                      <a:pt x="351" y="110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01;p38">
                <a:extLst>
                  <a:ext uri="{FF2B5EF4-FFF2-40B4-BE49-F238E27FC236}">
                    <a16:creationId xmlns:a16="http://schemas.microsoft.com/office/drawing/2014/main" id="{8FB54CFF-A50A-E5ED-E2EF-FB0B1F49B979}"/>
                  </a:ext>
                </a:extLst>
              </p:cNvPr>
              <p:cNvSpPr/>
              <p:nvPr/>
            </p:nvSpPr>
            <p:spPr>
              <a:xfrm>
                <a:off x="3568431" y="2598094"/>
                <a:ext cx="11269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95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2" y="194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02;p38">
                <a:extLst>
                  <a:ext uri="{FF2B5EF4-FFF2-40B4-BE49-F238E27FC236}">
                    <a16:creationId xmlns:a16="http://schemas.microsoft.com/office/drawing/2014/main" id="{4D0EBB38-4DF1-D52F-4501-659F24511313}"/>
                  </a:ext>
                </a:extLst>
              </p:cNvPr>
              <p:cNvSpPr/>
              <p:nvPr/>
            </p:nvSpPr>
            <p:spPr>
              <a:xfrm>
                <a:off x="3527366" y="2625209"/>
                <a:ext cx="92160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03;p38">
                <a:extLst>
                  <a:ext uri="{FF2B5EF4-FFF2-40B4-BE49-F238E27FC236}">
                    <a16:creationId xmlns:a16="http://schemas.microsoft.com/office/drawing/2014/main" id="{300500C2-3B3E-2496-C88F-93F6D2C76B2A}"/>
                  </a:ext>
                </a:extLst>
              </p:cNvPr>
              <p:cNvSpPr/>
              <p:nvPr/>
            </p:nvSpPr>
            <p:spPr>
              <a:xfrm>
                <a:off x="3516708" y="2618627"/>
                <a:ext cx="113476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83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10" y="105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62" y="21"/>
                    </a:cubicBez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8" y="182"/>
                    </a:cubicBezTo>
                    <a:cubicBezTo>
                      <a:pt x="435" y="182"/>
                      <a:pt x="446" y="180"/>
                      <a:pt x="461" y="173"/>
                    </a:cubicBezTo>
                    <a:lnTo>
                      <a:pt x="676" y="84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04;p38">
                <a:extLst>
                  <a:ext uri="{FF2B5EF4-FFF2-40B4-BE49-F238E27FC236}">
                    <a16:creationId xmlns:a16="http://schemas.microsoft.com/office/drawing/2014/main" id="{E824F29D-842B-2600-BD02-9ABA352EEF22}"/>
                  </a:ext>
                </a:extLst>
              </p:cNvPr>
              <p:cNvSpPr/>
              <p:nvPr/>
            </p:nvSpPr>
            <p:spPr>
              <a:xfrm>
                <a:off x="4023118" y="2378980"/>
                <a:ext cx="92160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2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05" y="131"/>
                    </a:lnTo>
                    <a:lnTo>
                      <a:pt x="325" y="131"/>
                    </a:lnTo>
                    <a:lnTo>
                      <a:pt x="587" y="21"/>
                    </a:lnTo>
                    <a:lnTo>
                      <a:pt x="566" y="2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05;p38">
                <a:extLst>
                  <a:ext uri="{FF2B5EF4-FFF2-40B4-BE49-F238E27FC236}">
                    <a16:creationId xmlns:a16="http://schemas.microsoft.com/office/drawing/2014/main" id="{E9C07843-A186-8984-AFB9-1A0EA42D3C18}"/>
                  </a:ext>
                </a:extLst>
              </p:cNvPr>
              <p:cNvSpPr/>
              <p:nvPr/>
            </p:nvSpPr>
            <p:spPr>
              <a:xfrm>
                <a:off x="4012460" y="2372397"/>
                <a:ext cx="113476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15" extrusionOk="0">
                    <a:moveTo>
                      <a:pt x="352" y="84"/>
                    </a:moveTo>
                    <a:lnTo>
                      <a:pt x="441" y="105"/>
                    </a:lnTo>
                    <a:lnTo>
                      <a:pt x="373" y="131"/>
                    </a:lnTo>
                    <a:lnTo>
                      <a:pt x="263" y="131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10" y="0"/>
                      <a:pt x="289" y="21"/>
                    </a:cubicBezTo>
                    <a:lnTo>
                      <a:pt x="27" y="105"/>
                    </a:lnTo>
                    <a:lnTo>
                      <a:pt x="27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7" y="194"/>
                    </a:lnTo>
                    <a:lnTo>
                      <a:pt x="69" y="194"/>
                    </a:lnTo>
                    <a:lnTo>
                      <a:pt x="373" y="215"/>
                    </a:lnTo>
                    <a:cubicBezTo>
                      <a:pt x="393" y="215"/>
                      <a:pt x="393" y="215"/>
                      <a:pt x="441" y="194"/>
                    </a:cubicBezTo>
                    <a:lnTo>
                      <a:pt x="682" y="105"/>
                    </a:lnTo>
                    <a:lnTo>
                      <a:pt x="702" y="105"/>
                    </a:lnTo>
                    <a:lnTo>
                      <a:pt x="702" y="84"/>
                    </a:lnTo>
                    <a:lnTo>
                      <a:pt x="723" y="84"/>
                    </a:lnTo>
                    <a:lnTo>
                      <a:pt x="723" y="63"/>
                    </a:lnTo>
                    <a:lnTo>
                      <a:pt x="702" y="42"/>
                    </a:lnTo>
                    <a:lnTo>
                      <a:pt x="682" y="21"/>
                    </a:lnTo>
                    <a:lnTo>
                      <a:pt x="655" y="21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06;p38">
                <a:extLst>
                  <a:ext uri="{FF2B5EF4-FFF2-40B4-BE49-F238E27FC236}">
                    <a16:creationId xmlns:a16="http://schemas.microsoft.com/office/drawing/2014/main" id="{2EA15286-68C7-2411-EE77-48C07593B381}"/>
                  </a:ext>
                </a:extLst>
              </p:cNvPr>
              <p:cNvSpPr/>
              <p:nvPr/>
            </p:nvSpPr>
            <p:spPr>
              <a:xfrm>
                <a:off x="3968104" y="2399512"/>
                <a:ext cx="92944" cy="20532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31" extrusionOk="0">
                    <a:moveTo>
                      <a:pt x="263" y="0"/>
                    </a:moveTo>
                    <a:cubicBezTo>
                      <a:pt x="263" y="0"/>
                      <a:pt x="242" y="0"/>
                      <a:pt x="242" y="21"/>
                    </a:cubicBezTo>
                    <a:lnTo>
                      <a:pt x="1" y="110"/>
                    </a:lnTo>
                    <a:lnTo>
                      <a:pt x="310" y="131"/>
                    </a:lnTo>
                    <a:lnTo>
                      <a:pt x="331" y="131"/>
                    </a:lnTo>
                    <a:lnTo>
                      <a:pt x="593" y="21"/>
                    </a:lnTo>
                    <a:lnTo>
                      <a:pt x="572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07;p38">
                <a:extLst>
                  <a:ext uri="{FF2B5EF4-FFF2-40B4-BE49-F238E27FC236}">
                    <a16:creationId xmlns:a16="http://schemas.microsoft.com/office/drawing/2014/main" id="{27BF2035-7B0B-4CAE-0AE9-DE5DB8043EAF}"/>
                  </a:ext>
                </a:extLst>
              </p:cNvPr>
              <p:cNvSpPr/>
              <p:nvPr/>
            </p:nvSpPr>
            <p:spPr>
              <a:xfrm>
                <a:off x="3955095" y="2392929"/>
                <a:ext cx="115827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15" extrusionOk="0">
                    <a:moveTo>
                      <a:pt x="346" y="84"/>
                    </a:moveTo>
                    <a:lnTo>
                      <a:pt x="456" y="105"/>
                    </a:lnTo>
                    <a:lnTo>
                      <a:pt x="393" y="131"/>
                    </a:lnTo>
                    <a:lnTo>
                      <a:pt x="283" y="131"/>
                    </a:lnTo>
                    <a:lnTo>
                      <a:pt x="346" y="84"/>
                    </a:lnTo>
                    <a:close/>
                    <a:moveTo>
                      <a:pt x="367" y="0"/>
                    </a:moveTo>
                    <a:cubicBezTo>
                      <a:pt x="346" y="0"/>
                      <a:pt x="325" y="0"/>
                      <a:pt x="304" y="21"/>
                    </a:cubicBezTo>
                    <a:lnTo>
                      <a:pt x="42" y="105"/>
                    </a:lnTo>
                    <a:lnTo>
                      <a:pt x="21" y="131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42" y="194"/>
                    </a:lnTo>
                    <a:lnTo>
                      <a:pt x="84" y="194"/>
                    </a:lnTo>
                    <a:lnTo>
                      <a:pt x="393" y="215"/>
                    </a:lnTo>
                    <a:cubicBezTo>
                      <a:pt x="414" y="215"/>
                      <a:pt x="414" y="215"/>
                      <a:pt x="456" y="194"/>
                    </a:cubicBezTo>
                    <a:lnTo>
                      <a:pt x="697" y="105"/>
                    </a:lnTo>
                    <a:lnTo>
                      <a:pt x="718" y="105"/>
                    </a:lnTo>
                    <a:lnTo>
                      <a:pt x="718" y="84"/>
                    </a:lnTo>
                    <a:lnTo>
                      <a:pt x="739" y="84"/>
                    </a:lnTo>
                    <a:lnTo>
                      <a:pt x="739" y="63"/>
                    </a:lnTo>
                    <a:lnTo>
                      <a:pt x="718" y="42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08;p38">
                <a:extLst>
                  <a:ext uri="{FF2B5EF4-FFF2-40B4-BE49-F238E27FC236}">
                    <a16:creationId xmlns:a16="http://schemas.microsoft.com/office/drawing/2014/main" id="{F03206DE-E9FC-A722-1A89-729A2099F624}"/>
                  </a:ext>
                </a:extLst>
              </p:cNvPr>
              <p:cNvSpPr/>
              <p:nvPr/>
            </p:nvSpPr>
            <p:spPr>
              <a:xfrm>
                <a:off x="3909956" y="2419887"/>
                <a:ext cx="96079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32" extrusionOk="0">
                    <a:moveTo>
                      <a:pt x="288" y="1"/>
                    </a:moveTo>
                    <a:lnTo>
                      <a:pt x="262" y="22"/>
                    </a:lnTo>
                    <a:lnTo>
                      <a:pt x="0" y="111"/>
                    </a:lnTo>
                    <a:lnTo>
                      <a:pt x="26" y="111"/>
                    </a:lnTo>
                    <a:lnTo>
                      <a:pt x="330" y="132"/>
                    </a:lnTo>
                    <a:lnTo>
                      <a:pt x="351" y="132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09;p38">
                <a:extLst>
                  <a:ext uri="{FF2B5EF4-FFF2-40B4-BE49-F238E27FC236}">
                    <a16:creationId xmlns:a16="http://schemas.microsoft.com/office/drawing/2014/main" id="{2F670A26-09DE-7FC3-9EE1-1E9199C03FE0}"/>
                  </a:ext>
                </a:extLst>
              </p:cNvPr>
              <p:cNvSpPr/>
              <p:nvPr/>
            </p:nvSpPr>
            <p:spPr>
              <a:xfrm>
                <a:off x="3900082" y="2415185"/>
                <a:ext cx="116611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04" extrusionOk="0">
                    <a:moveTo>
                      <a:pt x="351" y="73"/>
                    </a:moveTo>
                    <a:lnTo>
                      <a:pt x="456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21" y="1"/>
                    </a:moveTo>
                    <a:cubicBezTo>
                      <a:pt x="316" y="1"/>
                      <a:pt x="311" y="3"/>
                      <a:pt x="304" y="10"/>
                    </a:cubicBezTo>
                    <a:lnTo>
                      <a:pt x="42" y="94"/>
                    </a:lnTo>
                    <a:lnTo>
                      <a:pt x="21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18" y="31"/>
                    </a:lnTo>
                    <a:lnTo>
                      <a:pt x="697" y="31"/>
                    </a:lnTo>
                    <a:lnTo>
                      <a:pt x="697" y="10"/>
                    </a:lnTo>
                    <a:lnTo>
                      <a:pt x="372" y="10"/>
                    </a:lnTo>
                    <a:cubicBezTo>
                      <a:pt x="341" y="10"/>
                      <a:pt x="330" y="1"/>
                      <a:pt x="32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10;p38">
                <a:extLst>
                  <a:ext uri="{FF2B5EF4-FFF2-40B4-BE49-F238E27FC236}">
                    <a16:creationId xmlns:a16="http://schemas.microsoft.com/office/drawing/2014/main" id="{245A594A-021E-A2DB-7391-B97E853878F6}"/>
                  </a:ext>
                </a:extLst>
              </p:cNvPr>
              <p:cNvSpPr/>
              <p:nvPr/>
            </p:nvSpPr>
            <p:spPr>
              <a:xfrm>
                <a:off x="3855726" y="2443711"/>
                <a:ext cx="9529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11" extrusionOk="0">
                    <a:moveTo>
                      <a:pt x="262" y="1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25" y="111"/>
                    </a:lnTo>
                    <a:lnTo>
                      <a:pt x="346" y="111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11;p38">
                <a:extLst>
                  <a:ext uri="{FF2B5EF4-FFF2-40B4-BE49-F238E27FC236}">
                    <a16:creationId xmlns:a16="http://schemas.microsoft.com/office/drawing/2014/main" id="{FD43DF64-A81B-107E-6783-CEA0DF706D3C}"/>
                  </a:ext>
                </a:extLst>
              </p:cNvPr>
              <p:cNvSpPr/>
              <p:nvPr/>
            </p:nvSpPr>
            <p:spPr>
              <a:xfrm>
                <a:off x="3845068" y="2435718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351" y="73"/>
                    </a:moveTo>
                    <a:lnTo>
                      <a:pt x="461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17" y="1"/>
                    </a:moveTo>
                    <a:cubicBezTo>
                      <a:pt x="309" y="1"/>
                      <a:pt x="299" y="3"/>
                      <a:pt x="283" y="10"/>
                    </a:cubicBezTo>
                    <a:lnTo>
                      <a:pt x="48" y="94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61" y="183"/>
                    </a:cubicBezTo>
                    <a:lnTo>
                      <a:pt x="702" y="94"/>
                    </a:lnTo>
                    <a:lnTo>
                      <a:pt x="723" y="94"/>
                    </a:lnTo>
                    <a:lnTo>
                      <a:pt x="723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23" y="31"/>
                    </a:lnTo>
                    <a:lnTo>
                      <a:pt x="702" y="10"/>
                    </a:lnTo>
                    <a:lnTo>
                      <a:pt x="351" y="10"/>
                    </a:lnTo>
                    <a:cubicBezTo>
                      <a:pt x="337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12;p38">
                <a:extLst>
                  <a:ext uri="{FF2B5EF4-FFF2-40B4-BE49-F238E27FC236}">
                    <a16:creationId xmlns:a16="http://schemas.microsoft.com/office/drawing/2014/main" id="{B4A07479-622A-7D26-3477-2B6BAE8A344C}"/>
                  </a:ext>
                </a:extLst>
              </p:cNvPr>
              <p:cNvSpPr/>
              <p:nvPr/>
            </p:nvSpPr>
            <p:spPr>
              <a:xfrm>
                <a:off x="3800712" y="2464243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62" y="1"/>
                    </a:moveTo>
                    <a:lnTo>
                      <a:pt x="1" y="90"/>
                    </a:lnTo>
                    <a:lnTo>
                      <a:pt x="22" y="90"/>
                    </a:lnTo>
                    <a:lnTo>
                      <a:pt x="331" y="111"/>
                    </a:lnTo>
                    <a:lnTo>
                      <a:pt x="351" y="111"/>
                    </a:lnTo>
                    <a:lnTo>
                      <a:pt x="61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13;p38">
                <a:extLst>
                  <a:ext uri="{FF2B5EF4-FFF2-40B4-BE49-F238E27FC236}">
                    <a16:creationId xmlns:a16="http://schemas.microsoft.com/office/drawing/2014/main" id="{AD0F7DC5-FC9C-C235-7D05-4357962CA4E7}"/>
                  </a:ext>
                </a:extLst>
              </p:cNvPr>
              <p:cNvSpPr/>
              <p:nvPr/>
            </p:nvSpPr>
            <p:spPr>
              <a:xfrm>
                <a:off x="3790837" y="2456250"/>
                <a:ext cx="115984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0" h="204" extrusionOk="0">
                    <a:moveTo>
                      <a:pt x="346" y="73"/>
                    </a:moveTo>
                    <a:lnTo>
                      <a:pt x="456" y="94"/>
                    </a:lnTo>
                    <a:lnTo>
                      <a:pt x="394" y="120"/>
                    </a:lnTo>
                    <a:lnTo>
                      <a:pt x="284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8" y="3"/>
                      <a:pt x="284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85" y="183"/>
                    </a:lnTo>
                    <a:lnTo>
                      <a:pt x="394" y="204"/>
                    </a:lnTo>
                    <a:cubicBezTo>
                      <a:pt x="414" y="204"/>
                      <a:pt x="435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39" y="73"/>
                    </a:lnTo>
                    <a:lnTo>
                      <a:pt x="739" y="52"/>
                    </a:lnTo>
                    <a:lnTo>
                      <a:pt x="739" y="31"/>
                    </a:lnTo>
                    <a:lnTo>
                      <a:pt x="718" y="31"/>
                    </a:lnTo>
                    <a:lnTo>
                      <a:pt x="697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14;p38">
                <a:extLst>
                  <a:ext uri="{FF2B5EF4-FFF2-40B4-BE49-F238E27FC236}">
                    <a16:creationId xmlns:a16="http://schemas.microsoft.com/office/drawing/2014/main" id="{B334EBB0-62AC-9120-79DD-5B4F2335904A}"/>
                  </a:ext>
                </a:extLst>
              </p:cNvPr>
              <p:cNvSpPr/>
              <p:nvPr/>
            </p:nvSpPr>
            <p:spPr>
              <a:xfrm>
                <a:off x="3749773" y="2484775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37" y="1"/>
                    </a:moveTo>
                    <a:lnTo>
                      <a:pt x="1" y="90"/>
                    </a:lnTo>
                    <a:lnTo>
                      <a:pt x="326" y="111"/>
                    </a:lnTo>
                    <a:lnTo>
                      <a:pt x="347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15;p38">
                <a:extLst>
                  <a:ext uri="{FF2B5EF4-FFF2-40B4-BE49-F238E27FC236}">
                    <a16:creationId xmlns:a16="http://schemas.microsoft.com/office/drawing/2014/main" id="{E8617AED-E141-407D-6E93-3F851B1325B0}"/>
                  </a:ext>
                </a:extLst>
              </p:cNvPr>
              <p:cNvSpPr/>
              <p:nvPr/>
            </p:nvSpPr>
            <p:spPr>
              <a:xfrm>
                <a:off x="3735824" y="2476782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352" y="73"/>
                    </a:moveTo>
                    <a:lnTo>
                      <a:pt x="457" y="94"/>
                    </a:lnTo>
                    <a:lnTo>
                      <a:pt x="415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20" y="0"/>
                    </a:moveTo>
                    <a:cubicBezTo>
                      <a:pt x="316" y="0"/>
                      <a:pt x="312" y="3"/>
                      <a:pt x="305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43" y="183"/>
                    </a:lnTo>
                    <a:lnTo>
                      <a:pt x="90" y="183"/>
                    </a:lnTo>
                    <a:lnTo>
                      <a:pt x="394" y="204"/>
                    </a:lnTo>
                    <a:cubicBezTo>
                      <a:pt x="415" y="204"/>
                      <a:pt x="436" y="204"/>
                      <a:pt x="457" y="183"/>
                    </a:cubicBezTo>
                    <a:lnTo>
                      <a:pt x="718" y="94"/>
                    </a:lnTo>
                    <a:lnTo>
                      <a:pt x="745" y="73"/>
                    </a:lnTo>
                    <a:lnTo>
                      <a:pt x="745" y="52"/>
                    </a:lnTo>
                    <a:lnTo>
                      <a:pt x="745" y="31"/>
                    </a:lnTo>
                    <a:lnTo>
                      <a:pt x="718" y="31"/>
                    </a:lnTo>
                    <a:lnTo>
                      <a:pt x="718" y="10"/>
                    </a:lnTo>
                    <a:lnTo>
                      <a:pt x="352" y="10"/>
                    </a:lnTo>
                    <a:cubicBezTo>
                      <a:pt x="334" y="10"/>
                      <a:pt x="328" y="0"/>
                      <a:pt x="32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16;p38">
                <a:extLst>
                  <a:ext uri="{FF2B5EF4-FFF2-40B4-BE49-F238E27FC236}">
                    <a16:creationId xmlns:a16="http://schemas.microsoft.com/office/drawing/2014/main" id="{1249B391-E6AE-1EEC-1705-70D6894C1BB1}"/>
                  </a:ext>
                </a:extLst>
              </p:cNvPr>
              <p:cNvSpPr/>
              <p:nvPr/>
            </p:nvSpPr>
            <p:spPr>
              <a:xfrm>
                <a:off x="3694916" y="2505308"/>
                <a:ext cx="92003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325" y="111"/>
                    </a:lnTo>
                    <a:lnTo>
                      <a:pt x="351" y="90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17;p38">
                <a:extLst>
                  <a:ext uri="{FF2B5EF4-FFF2-40B4-BE49-F238E27FC236}">
                    <a16:creationId xmlns:a16="http://schemas.microsoft.com/office/drawing/2014/main" id="{5C005926-C347-2A0F-7DF9-9959075AFB70}"/>
                  </a:ext>
                </a:extLst>
              </p:cNvPr>
              <p:cNvSpPr/>
              <p:nvPr/>
            </p:nvSpPr>
            <p:spPr>
              <a:xfrm>
                <a:off x="3684101" y="2497314"/>
                <a:ext cx="116768" cy="31190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9" extrusionOk="0">
                    <a:moveTo>
                      <a:pt x="331" y="73"/>
                    </a:moveTo>
                    <a:lnTo>
                      <a:pt x="462" y="93"/>
                    </a:lnTo>
                    <a:lnTo>
                      <a:pt x="394" y="120"/>
                    </a:lnTo>
                    <a:lnTo>
                      <a:pt x="289" y="93"/>
                    </a:lnTo>
                    <a:lnTo>
                      <a:pt x="331" y="73"/>
                    </a:lnTo>
                    <a:close/>
                    <a:moveTo>
                      <a:pt x="310" y="0"/>
                    </a:moveTo>
                    <a:cubicBezTo>
                      <a:pt x="303" y="0"/>
                      <a:pt x="296" y="3"/>
                      <a:pt x="289" y="10"/>
                    </a:cubicBezTo>
                    <a:lnTo>
                      <a:pt x="27" y="93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83"/>
                    </a:lnTo>
                    <a:lnTo>
                      <a:pt x="394" y="183"/>
                    </a:lnTo>
                    <a:cubicBezTo>
                      <a:pt x="407" y="193"/>
                      <a:pt x="413" y="198"/>
                      <a:pt x="422" y="198"/>
                    </a:cubicBezTo>
                    <a:cubicBezTo>
                      <a:pt x="430" y="198"/>
                      <a:pt x="441" y="193"/>
                      <a:pt x="462" y="183"/>
                    </a:cubicBezTo>
                    <a:lnTo>
                      <a:pt x="703" y="93"/>
                    </a:lnTo>
                    <a:lnTo>
                      <a:pt x="724" y="93"/>
                    </a:lnTo>
                    <a:lnTo>
                      <a:pt x="724" y="73"/>
                    </a:lnTo>
                    <a:lnTo>
                      <a:pt x="745" y="52"/>
                    </a:lnTo>
                    <a:lnTo>
                      <a:pt x="724" y="31"/>
                    </a:lnTo>
                    <a:lnTo>
                      <a:pt x="703" y="31"/>
                    </a:lnTo>
                    <a:lnTo>
                      <a:pt x="703" y="10"/>
                    </a:lnTo>
                    <a:lnTo>
                      <a:pt x="352" y="10"/>
                    </a:lnTo>
                    <a:cubicBezTo>
                      <a:pt x="338" y="10"/>
                      <a:pt x="32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18;p38">
                <a:extLst>
                  <a:ext uri="{FF2B5EF4-FFF2-40B4-BE49-F238E27FC236}">
                    <a16:creationId xmlns:a16="http://schemas.microsoft.com/office/drawing/2014/main" id="{1D2FBC43-3748-549B-F1E4-D542AFB22352}"/>
                  </a:ext>
                </a:extLst>
              </p:cNvPr>
              <p:cNvSpPr/>
              <p:nvPr/>
            </p:nvSpPr>
            <p:spPr>
              <a:xfrm>
                <a:off x="3639902" y="2522548"/>
                <a:ext cx="9607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11" extrusionOk="0">
                    <a:moveTo>
                      <a:pt x="283" y="1"/>
                    </a:moveTo>
                    <a:cubicBezTo>
                      <a:pt x="262" y="1"/>
                      <a:pt x="262" y="22"/>
                      <a:pt x="241" y="22"/>
                    </a:cubicBezTo>
                    <a:lnTo>
                      <a:pt x="0" y="111"/>
                    </a:lnTo>
                    <a:lnTo>
                      <a:pt x="351" y="111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19;p38">
                <a:extLst>
                  <a:ext uri="{FF2B5EF4-FFF2-40B4-BE49-F238E27FC236}">
                    <a16:creationId xmlns:a16="http://schemas.microsoft.com/office/drawing/2014/main" id="{16907E24-6182-C342-895B-E7687EEA3B21}"/>
                  </a:ext>
                </a:extLst>
              </p:cNvPr>
              <p:cNvSpPr/>
              <p:nvPr/>
            </p:nvSpPr>
            <p:spPr>
              <a:xfrm>
                <a:off x="3630028" y="2516749"/>
                <a:ext cx="115827" cy="2978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0" extrusionOk="0">
                    <a:moveTo>
                      <a:pt x="346" y="79"/>
                    </a:moveTo>
                    <a:lnTo>
                      <a:pt x="456" y="100"/>
                    </a:lnTo>
                    <a:lnTo>
                      <a:pt x="283" y="100"/>
                    </a:lnTo>
                    <a:lnTo>
                      <a:pt x="346" y="79"/>
                    </a:lnTo>
                    <a:close/>
                    <a:moveTo>
                      <a:pt x="315" y="1"/>
                    </a:moveTo>
                    <a:cubicBezTo>
                      <a:pt x="304" y="1"/>
                      <a:pt x="294" y="6"/>
                      <a:pt x="283" y="17"/>
                    </a:cubicBezTo>
                    <a:lnTo>
                      <a:pt x="21" y="100"/>
                    </a:lnTo>
                    <a:lnTo>
                      <a:pt x="21" y="127"/>
                    </a:lnTo>
                    <a:lnTo>
                      <a:pt x="0" y="127"/>
                    </a:lnTo>
                    <a:lnTo>
                      <a:pt x="0" y="148"/>
                    </a:lnTo>
                    <a:lnTo>
                      <a:pt x="0" y="169"/>
                    </a:lnTo>
                    <a:lnTo>
                      <a:pt x="21" y="169"/>
                    </a:lnTo>
                    <a:lnTo>
                      <a:pt x="21" y="189"/>
                    </a:lnTo>
                    <a:lnTo>
                      <a:pt x="456" y="189"/>
                    </a:lnTo>
                    <a:lnTo>
                      <a:pt x="697" y="100"/>
                    </a:lnTo>
                    <a:lnTo>
                      <a:pt x="718" y="100"/>
                    </a:lnTo>
                    <a:lnTo>
                      <a:pt x="718" y="79"/>
                    </a:lnTo>
                    <a:lnTo>
                      <a:pt x="739" y="79"/>
                    </a:lnTo>
                    <a:lnTo>
                      <a:pt x="739" y="59"/>
                    </a:lnTo>
                    <a:lnTo>
                      <a:pt x="739" y="38"/>
                    </a:lnTo>
                    <a:lnTo>
                      <a:pt x="718" y="38"/>
                    </a:lnTo>
                    <a:lnTo>
                      <a:pt x="718" y="17"/>
                    </a:lnTo>
                    <a:lnTo>
                      <a:pt x="346" y="17"/>
                    </a:lnTo>
                    <a:cubicBezTo>
                      <a:pt x="335" y="6"/>
                      <a:pt x="325" y="1"/>
                      <a:pt x="31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20;p38">
                <a:extLst>
                  <a:ext uri="{FF2B5EF4-FFF2-40B4-BE49-F238E27FC236}">
                    <a16:creationId xmlns:a16="http://schemas.microsoft.com/office/drawing/2014/main" id="{978E249F-119E-CA3F-FBC5-A3F59D0724AF}"/>
                  </a:ext>
                </a:extLst>
              </p:cNvPr>
              <p:cNvSpPr/>
              <p:nvPr/>
            </p:nvSpPr>
            <p:spPr>
              <a:xfrm>
                <a:off x="3585672" y="2543081"/>
                <a:ext cx="954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1" extrusionOk="0">
                    <a:moveTo>
                      <a:pt x="283" y="1"/>
                    </a:moveTo>
                    <a:cubicBezTo>
                      <a:pt x="283" y="1"/>
                      <a:pt x="262" y="1"/>
                      <a:pt x="262" y="21"/>
                    </a:cubicBez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21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21;p38">
                <a:extLst>
                  <a:ext uri="{FF2B5EF4-FFF2-40B4-BE49-F238E27FC236}">
                    <a16:creationId xmlns:a16="http://schemas.microsoft.com/office/drawing/2014/main" id="{F5A5BF03-AAE6-9235-D106-FC08134BD1E7}"/>
                  </a:ext>
                </a:extLst>
              </p:cNvPr>
              <p:cNvSpPr/>
              <p:nvPr/>
            </p:nvSpPr>
            <p:spPr>
              <a:xfrm>
                <a:off x="3575014" y="2536498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61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3" y="22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21" y="194"/>
                    </a:lnTo>
                    <a:lnTo>
                      <a:pt x="461" y="194"/>
                    </a:lnTo>
                    <a:lnTo>
                      <a:pt x="723" y="105"/>
                    </a:lnTo>
                    <a:lnTo>
                      <a:pt x="723" y="84"/>
                    </a:lnTo>
                    <a:lnTo>
                      <a:pt x="744" y="84"/>
                    </a:lnTo>
                    <a:lnTo>
                      <a:pt x="744" y="63"/>
                    </a:lnTo>
                    <a:lnTo>
                      <a:pt x="744" y="43"/>
                    </a:lnTo>
                    <a:lnTo>
                      <a:pt x="723" y="22"/>
                    </a:lnTo>
                    <a:lnTo>
                      <a:pt x="676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22;p38">
                <a:extLst>
                  <a:ext uri="{FF2B5EF4-FFF2-40B4-BE49-F238E27FC236}">
                    <a16:creationId xmlns:a16="http://schemas.microsoft.com/office/drawing/2014/main" id="{44AB8CAF-ECE8-DF8C-0101-5A60438D9666}"/>
                  </a:ext>
                </a:extLst>
              </p:cNvPr>
              <p:cNvSpPr/>
              <p:nvPr/>
            </p:nvSpPr>
            <p:spPr>
              <a:xfrm>
                <a:off x="3533949" y="2563613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51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23;p38">
                <a:extLst>
                  <a:ext uri="{FF2B5EF4-FFF2-40B4-BE49-F238E27FC236}">
                    <a16:creationId xmlns:a16="http://schemas.microsoft.com/office/drawing/2014/main" id="{669333A7-CDCF-9E72-AAAB-DCC244047BB2}"/>
                  </a:ext>
                </a:extLst>
              </p:cNvPr>
              <p:cNvSpPr/>
              <p:nvPr/>
            </p:nvSpPr>
            <p:spPr>
              <a:xfrm>
                <a:off x="3524075" y="2557030"/>
                <a:ext cx="11598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5" extrusionOk="0">
                    <a:moveTo>
                      <a:pt x="435" y="84"/>
                    </a:moveTo>
                    <a:lnTo>
                      <a:pt x="394" y="105"/>
                    </a:lnTo>
                    <a:lnTo>
                      <a:pt x="284" y="105"/>
                    </a:lnTo>
                    <a:lnTo>
                      <a:pt x="325" y="84"/>
                    </a:lnTo>
                    <a:close/>
                    <a:moveTo>
                      <a:pt x="325" y="1"/>
                    </a:moveTo>
                    <a:cubicBezTo>
                      <a:pt x="305" y="1"/>
                      <a:pt x="305" y="1"/>
                      <a:pt x="284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55" y="21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24;p38">
                <a:extLst>
                  <a:ext uri="{FF2B5EF4-FFF2-40B4-BE49-F238E27FC236}">
                    <a16:creationId xmlns:a16="http://schemas.microsoft.com/office/drawing/2014/main" id="{6D4AD855-57AF-AF7F-3E9F-A718AAEB9F8B}"/>
                  </a:ext>
                </a:extLst>
              </p:cNvPr>
              <p:cNvSpPr/>
              <p:nvPr/>
            </p:nvSpPr>
            <p:spPr>
              <a:xfrm>
                <a:off x="3478935" y="2584145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73" y="110"/>
                    </a:lnTo>
                    <a:lnTo>
                      <a:pt x="613" y="21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25;p38">
                <a:extLst>
                  <a:ext uri="{FF2B5EF4-FFF2-40B4-BE49-F238E27FC236}">
                    <a16:creationId xmlns:a16="http://schemas.microsoft.com/office/drawing/2014/main" id="{6023F5C9-45F8-D5D4-5F2A-B14C004BF6CD}"/>
                  </a:ext>
                </a:extLst>
              </p:cNvPr>
              <p:cNvSpPr/>
              <p:nvPr/>
            </p:nvSpPr>
            <p:spPr>
              <a:xfrm>
                <a:off x="3469061" y="2577562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57" y="84"/>
                    </a:moveTo>
                    <a:lnTo>
                      <a:pt x="415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26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15" y="194"/>
                    </a:lnTo>
                    <a:cubicBezTo>
                      <a:pt x="436" y="194"/>
                      <a:pt x="436" y="194"/>
                      <a:pt x="483" y="173"/>
                    </a:cubicBezTo>
                    <a:lnTo>
                      <a:pt x="718" y="84"/>
                    </a:lnTo>
                    <a:lnTo>
                      <a:pt x="745" y="84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697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26;p38">
                <a:extLst>
                  <a:ext uri="{FF2B5EF4-FFF2-40B4-BE49-F238E27FC236}">
                    <a16:creationId xmlns:a16="http://schemas.microsoft.com/office/drawing/2014/main" id="{94335178-E2C1-AD40-C1F5-E85CE931EA17}"/>
                  </a:ext>
                </a:extLst>
              </p:cNvPr>
              <p:cNvSpPr/>
              <p:nvPr/>
            </p:nvSpPr>
            <p:spPr>
              <a:xfrm>
                <a:off x="3424862" y="2604677"/>
                <a:ext cx="9937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11" extrusionOk="0">
                    <a:moveTo>
                      <a:pt x="262" y="0"/>
                    </a:moveTo>
                    <a:lnTo>
                      <a:pt x="21" y="89"/>
                    </a:lnTo>
                    <a:cubicBezTo>
                      <a:pt x="0" y="89"/>
                      <a:pt x="21" y="110"/>
                      <a:pt x="21" y="110"/>
                    </a:cubicBezTo>
                    <a:lnTo>
                      <a:pt x="346" y="110"/>
                    </a:lnTo>
                    <a:cubicBezTo>
                      <a:pt x="372" y="110"/>
                      <a:pt x="372" y="110"/>
                      <a:pt x="393" y="89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27;p38">
                <a:extLst>
                  <a:ext uri="{FF2B5EF4-FFF2-40B4-BE49-F238E27FC236}">
                    <a16:creationId xmlns:a16="http://schemas.microsoft.com/office/drawing/2014/main" id="{CC6D51E2-3B39-2D66-7919-2E75FFF3D1BD}"/>
                  </a:ext>
                </a:extLst>
              </p:cNvPr>
              <p:cNvSpPr/>
              <p:nvPr/>
            </p:nvSpPr>
            <p:spPr>
              <a:xfrm>
                <a:off x="3417339" y="2598094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41" y="84"/>
                    </a:moveTo>
                    <a:lnTo>
                      <a:pt x="394" y="105"/>
                    </a:lnTo>
                    <a:lnTo>
                      <a:pt x="289" y="105"/>
                    </a:lnTo>
                    <a:lnTo>
                      <a:pt x="331" y="84"/>
                    </a:lnTo>
                    <a:close/>
                    <a:moveTo>
                      <a:pt x="263" y="0"/>
                    </a:moveTo>
                    <a:lnTo>
                      <a:pt x="27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69" y="173"/>
                    </a:lnTo>
                    <a:lnTo>
                      <a:pt x="394" y="194"/>
                    </a:lnTo>
                    <a:cubicBezTo>
                      <a:pt x="420" y="194"/>
                      <a:pt x="441" y="194"/>
                      <a:pt x="462" y="173"/>
                    </a:cubicBez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724" y="21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28;p38">
                <a:extLst>
                  <a:ext uri="{FF2B5EF4-FFF2-40B4-BE49-F238E27FC236}">
                    <a16:creationId xmlns:a16="http://schemas.microsoft.com/office/drawing/2014/main" id="{AC08499F-DEB9-67A2-6A53-7D5D22861E87}"/>
                  </a:ext>
                </a:extLst>
              </p:cNvPr>
              <p:cNvSpPr/>
              <p:nvPr/>
            </p:nvSpPr>
            <p:spPr>
              <a:xfrm>
                <a:off x="3373139" y="2625209"/>
                <a:ext cx="96079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29;p38">
                <a:extLst>
                  <a:ext uri="{FF2B5EF4-FFF2-40B4-BE49-F238E27FC236}">
                    <a16:creationId xmlns:a16="http://schemas.microsoft.com/office/drawing/2014/main" id="{E4C12BDC-09ED-C0D6-6FC4-C6B403E030A9}"/>
                  </a:ext>
                </a:extLst>
              </p:cNvPr>
              <p:cNvSpPr/>
              <p:nvPr/>
            </p:nvSpPr>
            <p:spPr>
              <a:xfrm>
                <a:off x="3363265" y="2618627"/>
                <a:ext cx="119902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74" extrusionOk="0">
                    <a:moveTo>
                      <a:pt x="283" y="0"/>
                    </a:moveTo>
                    <a:lnTo>
                      <a:pt x="42" y="84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77" y="173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9" y="21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30;p38">
                <a:extLst>
                  <a:ext uri="{FF2B5EF4-FFF2-40B4-BE49-F238E27FC236}">
                    <a16:creationId xmlns:a16="http://schemas.microsoft.com/office/drawing/2014/main" id="{00C066AB-9F68-4859-9A78-217C2B10C2D7}"/>
                  </a:ext>
                </a:extLst>
              </p:cNvPr>
              <p:cNvSpPr/>
              <p:nvPr/>
            </p:nvSpPr>
            <p:spPr>
              <a:xfrm>
                <a:off x="4091298" y="2383995"/>
                <a:ext cx="92944" cy="1880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20" extrusionOk="0">
                    <a:moveTo>
                      <a:pt x="269" y="1"/>
                    </a:moveTo>
                    <a:cubicBezTo>
                      <a:pt x="262" y="1"/>
                      <a:pt x="262" y="10"/>
                      <a:pt x="262" y="10"/>
                    </a:cubicBezTo>
                    <a:lnTo>
                      <a:pt x="0" y="99"/>
                    </a:lnTo>
                    <a:lnTo>
                      <a:pt x="309" y="120"/>
                    </a:lnTo>
                    <a:lnTo>
                      <a:pt x="330" y="120"/>
                    </a:lnTo>
                    <a:lnTo>
                      <a:pt x="571" y="31"/>
                    </a:lnTo>
                    <a:cubicBezTo>
                      <a:pt x="592" y="10"/>
                      <a:pt x="592" y="10"/>
                      <a:pt x="571" y="10"/>
                    </a:cubicBezTo>
                    <a:lnTo>
                      <a:pt x="283" y="10"/>
                    </a:lnTo>
                    <a:cubicBezTo>
                      <a:pt x="276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31;p38">
                <a:extLst>
                  <a:ext uri="{FF2B5EF4-FFF2-40B4-BE49-F238E27FC236}">
                    <a16:creationId xmlns:a16="http://schemas.microsoft.com/office/drawing/2014/main" id="{2056BAEE-392E-BE23-3DBC-C97981FD1025}"/>
                  </a:ext>
                </a:extLst>
              </p:cNvPr>
              <p:cNvSpPr/>
              <p:nvPr/>
            </p:nvSpPr>
            <p:spPr>
              <a:xfrm>
                <a:off x="4081424" y="2377412"/>
                <a:ext cx="112692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04" extrusionOk="0">
                    <a:moveTo>
                      <a:pt x="346" y="73"/>
                    </a:moveTo>
                    <a:lnTo>
                      <a:pt x="435" y="99"/>
                    </a:lnTo>
                    <a:lnTo>
                      <a:pt x="372" y="120"/>
                    </a:lnTo>
                    <a:lnTo>
                      <a:pt x="262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7" y="3"/>
                      <a:pt x="283" y="10"/>
                    </a:cubicBezTo>
                    <a:lnTo>
                      <a:pt x="43" y="99"/>
                    </a:lnTo>
                    <a:lnTo>
                      <a:pt x="22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3" y="183"/>
                    </a:lnTo>
                    <a:lnTo>
                      <a:pt x="372" y="204"/>
                    </a:lnTo>
                    <a:cubicBezTo>
                      <a:pt x="393" y="204"/>
                      <a:pt x="393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697" y="73"/>
                    </a:lnTo>
                    <a:lnTo>
                      <a:pt x="718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55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32;p38">
                <a:extLst>
                  <a:ext uri="{FF2B5EF4-FFF2-40B4-BE49-F238E27FC236}">
                    <a16:creationId xmlns:a16="http://schemas.microsoft.com/office/drawing/2014/main" id="{F64A80F5-3A89-2605-F7A6-B116AAD1CDAF}"/>
                  </a:ext>
                </a:extLst>
              </p:cNvPr>
              <p:cNvSpPr/>
              <p:nvPr/>
            </p:nvSpPr>
            <p:spPr>
              <a:xfrm>
                <a:off x="4037068" y="2404527"/>
                <a:ext cx="92160" cy="1880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20" extrusionOk="0">
                    <a:moveTo>
                      <a:pt x="269" y="1"/>
                    </a:moveTo>
                    <a:cubicBezTo>
                      <a:pt x="263" y="1"/>
                      <a:pt x="263" y="10"/>
                      <a:pt x="263" y="10"/>
                    </a:cubicBezTo>
                    <a:lnTo>
                      <a:pt x="1" y="99"/>
                    </a:lnTo>
                    <a:lnTo>
                      <a:pt x="305" y="120"/>
                    </a:lnTo>
                    <a:lnTo>
                      <a:pt x="326" y="120"/>
                    </a:lnTo>
                    <a:lnTo>
                      <a:pt x="587" y="10"/>
                    </a:lnTo>
                    <a:lnTo>
                      <a:pt x="284" y="10"/>
                    </a:lnTo>
                    <a:cubicBezTo>
                      <a:pt x="277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33;p38">
                <a:extLst>
                  <a:ext uri="{FF2B5EF4-FFF2-40B4-BE49-F238E27FC236}">
                    <a16:creationId xmlns:a16="http://schemas.microsoft.com/office/drawing/2014/main" id="{512AF835-23BD-EEB5-8E1C-0CC0FD255306}"/>
                  </a:ext>
                </a:extLst>
              </p:cNvPr>
              <p:cNvSpPr/>
              <p:nvPr/>
            </p:nvSpPr>
            <p:spPr>
              <a:xfrm>
                <a:off x="4026410" y="2397945"/>
                <a:ext cx="113476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04" extrusionOk="0">
                    <a:moveTo>
                      <a:pt x="352" y="73"/>
                    </a:moveTo>
                    <a:lnTo>
                      <a:pt x="435" y="99"/>
                    </a:lnTo>
                    <a:lnTo>
                      <a:pt x="373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17" y="1"/>
                    </a:moveTo>
                    <a:cubicBezTo>
                      <a:pt x="310" y="1"/>
                      <a:pt x="299" y="3"/>
                      <a:pt x="284" y="10"/>
                    </a:cubicBezTo>
                    <a:lnTo>
                      <a:pt x="43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394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723" y="73"/>
                    </a:lnTo>
                    <a:lnTo>
                      <a:pt x="723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76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34;p38">
                <a:extLst>
                  <a:ext uri="{FF2B5EF4-FFF2-40B4-BE49-F238E27FC236}">
                    <a16:creationId xmlns:a16="http://schemas.microsoft.com/office/drawing/2014/main" id="{9E7ED419-2335-6040-C602-3B87281D0827}"/>
                  </a:ext>
                </a:extLst>
              </p:cNvPr>
              <p:cNvSpPr/>
              <p:nvPr/>
            </p:nvSpPr>
            <p:spPr>
              <a:xfrm>
                <a:off x="3982054" y="2423179"/>
                <a:ext cx="92160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2" extrusionOk="0">
                    <a:moveTo>
                      <a:pt x="284" y="1"/>
                    </a:moveTo>
                    <a:cubicBezTo>
                      <a:pt x="263" y="1"/>
                      <a:pt x="263" y="22"/>
                      <a:pt x="263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05" y="132"/>
                    </a:lnTo>
                    <a:lnTo>
                      <a:pt x="326" y="132"/>
                    </a:lnTo>
                    <a:lnTo>
                      <a:pt x="587" y="22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35;p38">
                <a:extLst>
                  <a:ext uri="{FF2B5EF4-FFF2-40B4-BE49-F238E27FC236}">
                    <a16:creationId xmlns:a16="http://schemas.microsoft.com/office/drawing/2014/main" id="{F0F4676D-48DA-4ABC-975D-F75D22F3F672}"/>
                  </a:ext>
                </a:extLst>
              </p:cNvPr>
              <p:cNvSpPr/>
              <p:nvPr/>
            </p:nvSpPr>
            <p:spPr>
              <a:xfrm>
                <a:off x="3971396" y="2418477"/>
                <a:ext cx="113476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04" extrusionOk="0">
                    <a:moveTo>
                      <a:pt x="352" y="73"/>
                    </a:moveTo>
                    <a:lnTo>
                      <a:pt x="441" y="99"/>
                    </a:lnTo>
                    <a:lnTo>
                      <a:pt x="373" y="120"/>
                    </a:lnTo>
                    <a:lnTo>
                      <a:pt x="289" y="120"/>
                    </a:lnTo>
                    <a:lnTo>
                      <a:pt x="352" y="73"/>
                    </a:lnTo>
                    <a:close/>
                    <a:moveTo>
                      <a:pt x="319" y="1"/>
                    </a:moveTo>
                    <a:cubicBezTo>
                      <a:pt x="312" y="1"/>
                      <a:pt x="303" y="3"/>
                      <a:pt x="289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420" y="204"/>
                      <a:pt x="441" y="183"/>
                    </a:cubicBezTo>
                    <a:lnTo>
                      <a:pt x="682" y="99"/>
                    </a:lnTo>
                    <a:lnTo>
                      <a:pt x="703" y="99"/>
                    </a:lnTo>
                    <a:lnTo>
                      <a:pt x="703" y="73"/>
                    </a:lnTo>
                    <a:lnTo>
                      <a:pt x="724" y="73"/>
                    </a:lnTo>
                    <a:lnTo>
                      <a:pt x="724" y="52"/>
                    </a:lnTo>
                    <a:lnTo>
                      <a:pt x="703" y="31"/>
                    </a:lnTo>
                    <a:lnTo>
                      <a:pt x="682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36;p38">
                <a:extLst>
                  <a:ext uri="{FF2B5EF4-FFF2-40B4-BE49-F238E27FC236}">
                    <a16:creationId xmlns:a16="http://schemas.microsoft.com/office/drawing/2014/main" id="{8AACE678-38FA-0CB8-8C5F-32CE16F72C1A}"/>
                  </a:ext>
                </a:extLst>
              </p:cNvPr>
              <p:cNvSpPr/>
              <p:nvPr/>
            </p:nvSpPr>
            <p:spPr>
              <a:xfrm>
                <a:off x="3927197" y="2443711"/>
                <a:ext cx="92787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32" extrusionOk="0">
                    <a:moveTo>
                      <a:pt x="283" y="1"/>
                    </a:moveTo>
                    <a:cubicBezTo>
                      <a:pt x="283" y="1"/>
                      <a:pt x="262" y="1"/>
                      <a:pt x="262" y="22"/>
                    </a:cubicBezTo>
                    <a:lnTo>
                      <a:pt x="0" y="111"/>
                    </a:lnTo>
                    <a:lnTo>
                      <a:pt x="21" y="111"/>
                    </a:lnTo>
                    <a:lnTo>
                      <a:pt x="330" y="132"/>
                    </a:lnTo>
                    <a:cubicBezTo>
                      <a:pt x="330" y="132"/>
                      <a:pt x="351" y="132"/>
                      <a:pt x="351" y="111"/>
                    </a:cubicBez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37;p38">
                <a:extLst>
                  <a:ext uri="{FF2B5EF4-FFF2-40B4-BE49-F238E27FC236}">
                    <a16:creationId xmlns:a16="http://schemas.microsoft.com/office/drawing/2014/main" id="{0B1B08B2-BA42-17AE-CC3C-2E3FE775DF19}"/>
                  </a:ext>
                </a:extLst>
              </p:cNvPr>
              <p:cNvSpPr/>
              <p:nvPr/>
            </p:nvSpPr>
            <p:spPr>
              <a:xfrm>
                <a:off x="3917322" y="2437128"/>
                <a:ext cx="112536" cy="3385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16" extrusionOk="0">
                    <a:moveTo>
                      <a:pt x="346" y="85"/>
                    </a:moveTo>
                    <a:lnTo>
                      <a:pt x="435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25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84" y="195"/>
                    </a:lnTo>
                    <a:lnTo>
                      <a:pt x="372" y="216"/>
                    </a:lnTo>
                    <a:cubicBezTo>
                      <a:pt x="393" y="216"/>
                      <a:pt x="414" y="216"/>
                      <a:pt x="435" y="195"/>
                    </a:cubicBezTo>
                    <a:lnTo>
                      <a:pt x="697" y="111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38;p38">
                <a:extLst>
                  <a:ext uri="{FF2B5EF4-FFF2-40B4-BE49-F238E27FC236}">
                    <a16:creationId xmlns:a16="http://schemas.microsoft.com/office/drawing/2014/main" id="{B21C12D1-BC38-AF4A-0A22-D2DBF029E8D4}"/>
                  </a:ext>
                </a:extLst>
              </p:cNvPr>
              <p:cNvSpPr/>
              <p:nvPr/>
            </p:nvSpPr>
            <p:spPr>
              <a:xfrm>
                <a:off x="3876258" y="2464243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62" y="1"/>
                    </a:moveTo>
                    <a:cubicBezTo>
                      <a:pt x="262" y="1"/>
                      <a:pt x="241" y="1"/>
                      <a:pt x="241" y="22"/>
                    </a:cubicBezTo>
                    <a:lnTo>
                      <a:pt x="0" y="111"/>
                    </a:lnTo>
                    <a:lnTo>
                      <a:pt x="325" y="111"/>
                    </a:lnTo>
                    <a:lnTo>
                      <a:pt x="566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39;p38">
                <a:extLst>
                  <a:ext uri="{FF2B5EF4-FFF2-40B4-BE49-F238E27FC236}">
                    <a16:creationId xmlns:a16="http://schemas.microsoft.com/office/drawing/2014/main" id="{5FE0C96E-0A47-2D5C-FBFC-84B64F67E071}"/>
                  </a:ext>
                </a:extLst>
              </p:cNvPr>
              <p:cNvSpPr/>
              <p:nvPr/>
            </p:nvSpPr>
            <p:spPr>
              <a:xfrm>
                <a:off x="3862309" y="2457660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461" y="85"/>
                    </a:moveTo>
                    <a:lnTo>
                      <a:pt x="393" y="132"/>
                    </a:lnTo>
                    <a:lnTo>
                      <a:pt x="283" y="111"/>
                    </a:lnTo>
                    <a:lnTo>
                      <a:pt x="351" y="85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304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393" y="195"/>
                    </a:lnTo>
                    <a:cubicBezTo>
                      <a:pt x="407" y="195"/>
                      <a:pt x="412" y="204"/>
                      <a:pt x="427" y="204"/>
                    </a:cubicBezTo>
                    <a:cubicBezTo>
                      <a:pt x="435" y="204"/>
                      <a:pt x="446" y="202"/>
                      <a:pt x="461" y="195"/>
                    </a:cubicBezTo>
                    <a:lnTo>
                      <a:pt x="697" y="111"/>
                    </a:lnTo>
                    <a:lnTo>
                      <a:pt x="723" y="85"/>
                    </a:lnTo>
                    <a:lnTo>
                      <a:pt x="744" y="64"/>
                    </a:lnTo>
                    <a:lnTo>
                      <a:pt x="723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40;p38">
                <a:extLst>
                  <a:ext uri="{FF2B5EF4-FFF2-40B4-BE49-F238E27FC236}">
                    <a16:creationId xmlns:a16="http://schemas.microsoft.com/office/drawing/2014/main" id="{BB18D0C9-2CD0-9BF7-AABA-4E8D34EB57B4}"/>
                  </a:ext>
                </a:extLst>
              </p:cNvPr>
              <p:cNvSpPr/>
              <p:nvPr/>
            </p:nvSpPr>
            <p:spPr>
              <a:xfrm>
                <a:off x="3821244" y="2484775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41" y="1"/>
                    </a:moveTo>
                    <a:lnTo>
                      <a:pt x="1" y="111"/>
                    </a:lnTo>
                    <a:lnTo>
                      <a:pt x="351" y="111"/>
                    </a:lnTo>
                    <a:lnTo>
                      <a:pt x="592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41;p38">
                <a:extLst>
                  <a:ext uri="{FF2B5EF4-FFF2-40B4-BE49-F238E27FC236}">
                    <a16:creationId xmlns:a16="http://schemas.microsoft.com/office/drawing/2014/main" id="{A3EADE89-2378-E9F7-8F34-37D4DFDD70E6}"/>
                  </a:ext>
                </a:extLst>
              </p:cNvPr>
              <p:cNvSpPr/>
              <p:nvPr/>
            </p:nvSpPr>
            <p:spPr>
              <a:xfrm>
                <a:off x="3811370" y="2478193"/>
                <a:ext cx="11269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95" extrusionOk="0">
                    <a:moveTo>
                      <a:pt x="435" y="85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43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85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42;p38">
                <a:extLst>
                  <a:ext uri="{FF2B5EF4-FFF2-40B4-BE49-F238E27FC236}">
                    <a16:creationId xmlns:a16="http://schemas.microsoft.com/office/drawing/2014/main" id="{AAC45589-4AF8-A73C-4B3A-D13F1BA7DDD7}"/>
                  </a:ext>
                </a:extLst>
              </p:cNvPr>
              <p:cNvSpPr/>
              <p:nvPr/>
            </p:nvSpPr>
            <p:spPr>
              <a:xfrm>
                <a:off x="3766230" y="2505308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63" y="1"/>
                    </a:moveTo>
                    <a:lnTo>
                      <a:pt x="1" y="111"/>
                    </a:lnTo>
                    <a:lnTo>
                      <a:pt x="352" y="111"/>
                    </a:lnTo>
                    <a:lnTo>
                      <a:pt x="592" y="22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43;p38">
                <a:extLst>
                  <a:ext uri="{FF2B5EF4-FFF2-40B4-BE49-F238E27FC236}">
                    <a16:creationId xmlns:a16="http://schemas.microsoft.com/office/drawing/2014/main" id="{BEB5A647-B345-EB8D-5F0E-9A4DBEA50181}"/>
                  </a:ext>
                </a:extLst>
              </p:cNvPr>
              <p:cNvSpPr/>
              <p:nvPr/>
            </p:nvSpPr>
            <p:spPr>
              <a:xfrm>
                <a:off x="3756356" y="2498725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35" y="84"/>
                    </a:moveTo>
                    <a:lnTo>
                      <a:pt x="394" y="111"/>
                    </a:lnTo>
                    <a:lnTo>
                      <a:pt x="284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26" y="1"/>
                      <a:pt x="326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43" y="174"/>
                    </a:lnTo>
                    <a:lnTo>
                      <a:pt x="64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4"/>
                    </a:lnTo>
                    <a:lnTo>
                      <a:pt x="744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44;p38">
                <a:extLst>
                  <a:ext uri="{FF2B5EF4-FFF2-40B4-BE49-F238E27FC236}">
                    <a16:creationId xmlns:a16="http://schemas.microsoft.com/office/drawing/2014/main" id="{87721F60-94CC-A835-A4B4-B417065F19CF}"/>
                  </a:ext>
                </a:extLst>
              </p:cNvPr>
              <p:cNvSpPr/>
              <p:nvPr/>
            </p:nvSpPr>
            <p:spPr>
              <a:xfrm>
                <a:off x="3715291" y="2525840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2" y="1"/>
                    </a:moveTo>
                    <a:lnTo>
                      <a:pt x="1" y="90"/>
                    </a:lnTo>
                    <a:lnTo>
                      <a:pt x="1" y="111"/>
                    </a:lnTo>
                    <a:lnTo>
                      <a:pt x="352" y="111"/>
                    </a:lnTo>
                    <a:lnTo>
                      <a:pt x="588" y="21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45;p38">
                <a:extLst>
                  <a:ext uri="{FF2B5EF4-FFF2-40B4-BE49-F238E27FC236}">
                    <a16:creationId xmlns:a16="http://schemas.microsoft.com/office/drawing/2014/main" id="{7A43B594-9331-8E1A-203B-0AAB95083CAC}"/>
                  </a:ext>
                </a:extLst>
              </p:cNvPr>
              <p:cNvSpPr/>
              <p:nvPr/>
            </p:nvSpPr>
            <p:spPr>
              <a:xfrm>
                <a:off x="3704633" y="2519257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1" y="84"/>
                    </a:moveTo>
                    <a:lnTo>
                      <a:pt x="394" y="111"/>
                    </a:lnTo>
                    <a:lnTo>
                      <a:pt x="289" y="111"/>
                    </a:lnTo>
                    <a:lnTo>
                      <a:pt x="331" y="84"/>
                    </a:lnTo>
                    <a:close/>
                    <a:moveTo>
                      <a:pt x="289" y="1"/>
                    </a:move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3"/>
                    </a:lnTo>
                    <a:lnTo>
                      <a:pt x="48" y="173"/>
                    </a:lnTo>
                    <a:lnTo>
                      <a:pt x="69" y="194"/>
                    </a:lnTo>
                    <a:lnTo>
                      <a:pt x="373" y="194"/>
                    </a:lnTo>
                    <a:cubicBezTo>
                      <a:pt x="394" y="194"/>
                      <a:pt x="420" y="194"/>
                      <a:pt x="441" y="173"/>
                    </a:cubicBezTo>
                    <a:lnTo>
                      <a:pt x="682" y="84"/>
                    </a:lnTo>
                    <a:lnTo>
                      <a:pt x="703" y="84"/>
                    </a:lnTo>
                    <a:lnTo>
                      <a:pt x="724" y="63"/>
                    </a:lnTo>
                    <a:lnTo>
                      <a:pt x="724" y="43"/>
                    </a:lnTo>
                    <a:lnTo>
                      <a:pt x="703" y="22"/>
                    </a:lnTo>
                    <a:lnTo>
                      <a:pt x="682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46;p38">
                <a:extLst>
                  <a:ext uri="{FF2B5EF4-FFF2-40B4-BE49-F238E27FC236}">
                    <a16:creationId xmlns:a16="http://schemas.microsoft.com/office/drawing/2014/main" id="{BC9A0E5A-642F-C668-CBE1-779D1065ACD4}"/>
                  </a:ext>
                </a:extLst>
              </p:cNvPr>
              <p:cNvSpPr/>
              <p:nvPr/>
            </p:nvSpPr>
            <p:spPr>
              <a:xfrm>
                <a:off x="3660434" y="2546372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cubicBezTo>
                      <a:pt x="351" y="110"/>
                      <a:pt x="351" y="110"/>
                      <a:pt x="351" y="89"/>
                    </a:cubicBez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47;p38">
                <a:extLst>
                  <a:ext uri="{FF2B5EF4-FFF2-40B4-BE49-F238E27FC236}">
                    <a16:creationId xmlns:a16="http://schemas.microsoft.com/office/drawing/2014/main" id="{35120A2B-23AD-0C62-9418-879B034BFC77}"/>
                  </a:ext>
                </a:extLst>
              </p:cNvPr>
              <p:cNvSpPr/>
              <p:nvPr/>
            </p:nvSpPr>
            <p:spPr>
              <a:xfrm>
                <a:off x="3650560" y="2539789"/>
                <a:ext cx="115827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5" extrusionOk="0">
                    <a:moveTo>
                      <a:pt x="435" y="84"/>
                    </a:moveTo>
                    <a:lnTo>
                      <a:pt x="393" y="111"/>
                    </a:lnTo>
                    <a:lnTo>
                      <a:pt x="304" y="111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9" y="42"/>
                    </a:lnTo>
                    <a:lnTo>
                      <a:pt x="718" y="42"/>
                    </a:lnTo>
                    <a:lnTo>
                      <a:pt x="718" y="22"/>
                    </a:lnTo>
                    <a:lnTo>
                      <a:pt x="697" y="22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48;p38">
                <a:extLst>
                  <a:ext uri="{FF2B5EF4-FFF2-40B4-BE49-F238E27FC236}">
                    <a16:creationId xmlns:a16="http://schemas.microsoft.com/office/drawing/2014/main" id="{635486B7-CA18-E3F7-132F-BFBAB357FBE9}"/>
                  </a:ext>
                </a:extLst>
              </p:cNvPr>
              <p:cNvSpPr/>
              <p:nvPr/>
            </p:nvSpPr>
            <p:spPr>
              <a:xfrm>
                <a:off x="3609495" y="2566904"/>
                <a:ext cx="92003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49;p38">
                <a:extLst>
                  <a:ext uri="{FF2B5EF4-FFF2-40B4-BE49-F238E27FC236}">
                    <a16:creationId xmlns:a16="http://schemas.microsoft.com/office/drawing/2014/main" id="{371EC4D7-96B0-BEB3-C8AC-053D3F1F5C39}"/>
                  </a:ext>
                </a:extLst>
              </p:cNvPr>
              <p:cNvSpPr/>
              <p:nvPr/>
            </p:nvSpPr>
            <p:spPr>
              <a:xfrm>
                <a:off x="3598837" y="2560321"/>
                <a:ext cx="113476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74" extrusionOk="0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61" y="173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50;p38">
                <a:extLst>
                  <a:ext uri="{FF2B5EF4-FFF2-40B4-BE49-F238E27FC236}">
                    <a16:creationId xmlns:a16="http://schemas.microsoft.com/office/drawing/2014/main" id="{65DBEF06-9E6C-6436-DC7C-81310ED90FA4}"/>
                  </a:ext>
                </a:extLst>
              </p:cNvPr>
              <p:cNvSpPr/>
              <p:nvPr/>
            </p:nvSpPr>
            <p:spPr>
              <a:xfrm>
                <a:off x="3554482" y="2584145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83" y="0"/>
                    </a:moveTo>
                    <a:cubicBezTo>
                      <a:pt x="262" y="0"/>
                      <a:pt x="262" y="0"/>
                      <a:pt x="262" y="21"/>
                    </a:cubicBezTo>
                    <a:lnTo>
                      <a:pt x="1" y="110"/>
                    </a:lnTo>
                    <a:lnTo>
                      <a:pt x="372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51;p38">
                <a:extLst>
                  <a:ext uri="{FF2B5EF4-FFF2-40B4-BE49-F238E27FC236}">
                    <a16:creationId xmlns:a16="http://schemas.microsoft.com/office/drawing/2014/main" id="{621378DD-D451-AE02-93C9-2DD51520D5D2}"/>
                  </a:ext>
                </a:extLst>
              </p:cNvPr>
              <p:cNvSpPr/>
              <p:nvPr/>
            </p:nvSpPr>
            <p:spPr>
              <a:xfrm>
                <a:off x="3544607" y="2577562"/>
                <a:ext cx="11598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5" extrusionOk="0">
                    <a:moveTo>
                      <a:pt x="435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46" y="84"/>
                    </a:lnTo>
                    <a:close/>
                    <a:moveTo>
                      <a:pt x="346" y="0"/>
                    </a:moveTo>
                    <a:cubicBezTo>
                      <a:pt x="325" y="0"/>
                      <a:pt x="304" y="0"/>
                      <a:pt x="283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76" y="21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52;p38">
                <a:extLst>
                  <a:ext uri="{FF2B5EF4-FFF2-40B4-BE49-F238E27FC236}">
                    <a16:creationId xmlns:a16="http://schemas.microsoft.com/office/drawing/2014/main" id="{88A9DE00-FE83-7072-ABB9-434D1C59657B}"/>
                  </a:ext>
                </a:extLst>
              </p:cNvPr>
              <p:cNvSpPr/>
              <p:nvPr/>
            </p:nvSpPr>
            <p:spPr>
              <a:xfrm>
                <a:off x="3503543" y="2604677"/>
                <a:ext cx="954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1" extrusionOk="0">
                    <a:moveTo>
                      <a:pt x="237" y="0"/>
                    </a:move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53;p38">
                <a:extLst>
                  <a:ext uri="{FF2B5EF4-FFF2-40B4-BE49-F238E27FC236}">
                    <a16:creationId xmlns:a16="http://schemas.microsoft.com/office/drawing/2014/main" id="{431554C5-A940-43CF-F70B-26ED11C0F6FC}"/>
                  </a:ext>
                </a:extLst>
              </p:cNvPr>
              <p:cNvSpPr/>
              <p:nvPr/>
            </p:nvSpPr>
            <p:spPr>
              <a:xfrm>
                <a:off x="3492885" y="2598094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35" y="84"/>
                    </a:moveTo>
                    <a:lnTo>
                      <a:pt x="394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9" y="194"/>
                    </a:lnTo>
                    <a:lnTo>
                      <a:pt x="394" y="194"/>
                    </a:lnTo>
                    <a:cubicBezTo>
                      <a:pt x="414" y="194"/>
                      <a:pt x="435" y="194"/>
                      <a:pt x="462" y="173"/>
                    </a:cubicBezTo>
                    <a:lnTo>
                      <a:pt x="697" y="84"/>
                    </a:lnTo>
                    <a:lnTo>
                      <a:pt x="723" y="84"/>
                    </a:lnTo>
                    <a:lnTo>
                      <a:pt x="744" y="63"/>
                    </a:lnTo>
                    <a:lnTo>
                      <a:pt x="744" y="42"/>
                    </a:lnTo>
                    <a:lnTo>
                      <a:pt x="723" y="21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54;p38">
                <a:extLst>
                  <a:ext uri="{FF2B5EF4-FFF2-40B4-BE49-F238E27FC236}">
                    <a16:creationId xmlns:a16="http://schemas.microsoft.com/office/drawing/2014/main" id="{7FBE39BF-0DCA-796E-9E56-2626A7383132}"/>
                  </a:ext>
                </a:extLst>
              </p:cNvPr>
              <p:cNvSpPr/>
              <p:nvPr/>
            </p:nvSpPr>
            <p:spPr>
              <a:xfrm>
                <a:off x="3451820" y="2625209"/>
                <a:ext cx="92944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93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73" y="89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55;p38">
                <a:extLst>
                  <a:ext uri="{FF2B5EF4-FFF2-40B4-BE49-F238E27FC236}">
                    <a16:creationId xmlns:a16="http://schemas.microsoft.com/office/drawing/2014/main" id="{0E72B618-D07E-D9C3-7EB0-8CF425FB22F5}"/>
                  </a:ext>
                </a:extLst>
              </p:cNvPr>
              <p:cNvSpPr/>
              <p:nvPr/>
            </p:nvSpPr>
            <p:spPr>
              <a:xfrm>
                <a:off x="3442103" y="2618627"/>
                <a:ext cx="115827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74" extrusionOk="0">
                    <a:moveTo>
                      <a:pt x="262" y="0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56" y="173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8" y="42"/>
                    </a:lnTo>
                    <a:lnTo>
                      <a:pt x="718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56;p38">
                <a:extLst>
                  <a:ext uri="{FF2B5EF4-FFF2-40B4-BE49-F238E27FC236}">
                    <a16:creationId xmlns:a16="http://schemas.microsoft.com/office/drawing/2014/main" id="{501860F8-51D9-5457-3874-997A2FF8AE46}"/>
                  </a:ext>
                </a:extLst>
              </p:cNvPr>
              <p:cNvSpPr/>
              <p:nvPr/>
            </p:nvSpPr>
            <p:spPr>
              <a:xfrm>
                <a:off x="3950864" y="2375688"/>
                <a:ext cx="92944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32" extrusionOk="0">
                    <a:moveTo>
                      <a:pt x="263" y="0"/>
                    </a:moveTo>
                    <a:lnTo>
                      <a:pt x="1" y="110"/>
                    </a:lnTo>
                    <a:lnTo>
                      <a:pt x="310" y="131"/>
                    </a:lnTo>
                    <a:lnTo>
                      <a:pt x="352" y="131"/>
                    </a:lnTo>
                    <a:lnTo>
                      <a:pt x="593" y="21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57;p38">
                <a:extLst>
                  <a:ext uri="{FF2B5EF4-FFF2-40B4-BE49-F238E27FC236}">
                    <a16:creationId xmlns:a16="http://schemas.microsoft.com/office/drawing/2014/main" id="{4AB56630-40C7-2FB0-F083-22C04CDFC989}"/>
                  </a:ext>
                </a:extLst>
              </p:cNvPr>
              <p:cNvSpPr/>
              <p:nvPr/>
            </p:nvSpPr>
            <p:spPr>
              <a:xfrm>
                <a:off x="3941146" y="2368322"/>
                <a:ext cx="112536" cy="34482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20" extrusionOk="0">
                    <a:moveTo>
                      <a:pt x="456" y="89"/>
                    </a:moveTo>
                    <a:lnTo>
                      <a:pt x="372" y="131"/>
                    </a:lnTo>
                    <a:lnTo>
                      <a:pt x="262" y="110"/>
                    </a:lnTo>
                    <a:lnTo>
                      <a:pt x="351" y="89"/>
                    </a:lnTo>
                    <a:close/>
                    <a:moveTo>
                      <a:pt x="351" y="0"/>
                    </a:moveTo>
                    <a:cubicBezTo>
                      <a:pt x="325" y="0"/>
                      <a:pt x="304" y="0"/>
                      <a:pt x="283" y="26"/>
                    </a:cubicBez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7"/>
                    </a:lnTo>
                    <a:lnTo>
                      <a:pt x="0" y="178"/>
                    </a:lnTo>
                    <a:lnTo>
                      <a:pt x="21" y="178"/>
                    </a:lnTo>
                    <a:lnTo>
                      <a:pt x="21" y="199"/>
                    </a:lnTo>
                    <a:lnTo>
                      <a:pt x="63" y="199"/>
                    </a:lnTo>
                    <a:lnTo>
                      <a:pt x="372" y="220"/>
                    </a:lnTo>
                    <a:cubicBezTo>
                      <a:pt x="393" y="220"/>
                      <a:pt x="414" y="220"/>
                      <a:pt x="435" y="199"/>
                    </a:cubicBezTo>
                    <a:lnTo>
                      <a:pt x="697" y="110"/>
                    </a:lnTo>
                    <a:lnTo>
                      <a:pt x="718" y="110"/>
                    </a:lnTo>
                    <a:lnTo>
                      <a:pt x="718" y="89"/>
                    </a:lnTo>
                    <a:lnTo>
                      <a:pt x="718" y="68"/>
                    </a:lnTo>
                    <a:lnTo>
                      <a:pt x="718" y="47"/>
                    </a:lnTo>
                    <a:lnTo>
                      <a:pt x="697" y="26"/>
                    </a:lnTo>
                    <a:lnTo>
                      <a:pt x="655" y="2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258;p38">
                <a:extLst>
                  <a:ext uri="{FF2B5EF4-FFF2-40B4-BE49-F238E27FC236}">
                    <a16:creationId xmlns:a16="http://schemas.microsoft.com/office/drawing/2014/main" id="{75F30761-0259-E612-D362-066C786A8B99}"/>
                  </a:ext>
                </a:extLst>
              </p:cNvPr>
              <p:cNvSpPr/>
              <p:nvPr/>
            </p:nvSpPr>
            <p:spPr>
              <a:xfrm>
                <a:off x="3893499" y="2396221"/>
                <a:ext cx="95295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32" extrusionOk="0">
                    <a:moveTo>
                      <a:pt x="262" y="0"/>
                    </a:moveTo>
                    <a:lnTo>
                      <a:pt x="0" y="110"/>
                    </a:lnTo>
                    <a:lnTo>
                      <a:pt x="21" y="110"/>
                    </a:lnTo>
                    <a:lnTo>
                      <a:pt x="325" y="131"/>
                    </a:lnTo>
                    <a:lnTo>
                      <a:pt x="346" y="131"/>
                    </a:lnTo>
                    <a:lnTo>
                      <a:pt x="608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259;p38">
                <a:extLst>
                  <a:ext uri="{FF2B5EF4-FFF2-40B4-BE49-F238E27FC236}">
                    <a16:creationId xmlns:a16="http://schemas.microsoft.com/office/drawing/2014/main" id="{78ED62C4-A9E7-7AAE-6319-79D2903388CA}"/>
                  </a:ext>
                </a:extLst>
              </p:cNvPr>
              <p:cNvSpPr/>
              <p:nvPr/>
            </p:nvSpPr>
            <p:spPr>
              <a:xfrm>
                <a:off x="3882841" y="2388697"/>
                <a:ext cx="116611" cy="34638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21" extrusionOk="0">
                    <a:moveTo>
                      <a:pt x="351" y="90"/>
                    </a:moveTo>
                    <a:lnTo>
                      <a:pt x="482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51" y="90"/>
                    </a:lnTo>
                    <a:close/>
                    <a:moveTo>
                      <a:pt x="372" y="1"/>
                    </a:moveTo>
                    <a:cubicBezTo>
                      <a:pt x="351" y="1"/>
                      <a:pt x="330" y="1"/>
                      <a:pt x="304" y="27"/>
                    </a:cubicBezTo>
                    <a:lnTo>
                      <a:pt x="42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8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2" y="200"/>
                    </a:lnTo>
                    <a:lnTo>
                      <a:pt x="68" y="200"/>
                    </a:lnTo>
                    <a:lnTo>
                      <a:pt x="393" y="221"/>
                    </a:lnTo>
                    <a:cubicBezTo>
                      <a:pt x="414" y="221"/>
                      <a:pt x="414" y="221"/>
                      <a:pt x="461" y="200"/>
                    </a:cubicBezTo>
                    <a:lnTo>
                      <a:pt x="723" y="111"/>
                    </a:lnTo>
                    <a:lnTo>
                      <a:pt x="744" y="90"/>
                    </a:lnTo>
                    <a:lnTo>
                      <a:pt x="744" y="69"/>
                    </a:lnTo>
                    <a:lnTo>
                      <a:pt x="723" y="48"/>
                    </a:lnTo>
                    <a:lnTo>
                      <a:pt x="723" y="27"/>
                    </a:lnTo>
                    <a:lnTo>
                      <a:pt x="676" y="27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260;p38">
                <a:extLst>
                  <a:ext uri="{FF2B5EF4-FFF2-40B4-BE49-F238E27FC236}">
                    <a16:creationId xmlns:a16="http://schemas.microsoft.com/office/drawing/2014/main" id="{D7B54DAB-DDBC-18B5-F229-3B2EDA81795D}"/>
                  </a:ext>
                </a:extLst>
              </p:cNvPr>
              <p:cNvSpPr/>
              <p:nvPr/>
            </p:nvSpPr>
            <p:spPr>
              <a:xfrm>
                <a:off x="3838485" y="2416753"/>
                <a:ext cx="96235" cy="20532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31" extrusionOk="0">
                    <a:moveTo>
                      <a:pt x="283" y="0"/>
                    </a:moveTo>
                    <a:lnTo>
                      <a:pt x="262" y="21"/>
                    </a:lnTo>
                    <a:lnTo>
                      <a:pt x="1" y="110"/>
                    </a:lnTo>
                    <a:lnTo>
                      <a:pt x="325" y="131"/>
                    </a:lnTo>
                    <a:lnTo>
                      <a:pt x="351" y="131"/>
                    </a:lnTo>
                    <a:lnTo>
                      <a:pt x="613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261;p38">
                <a:extLst>
                  <a:ext uri="{FF2B5EF4-FFF2-40B4-BE49-F238E27FC236}">
                    <a16:creationId xmlns:a16="http://schemas.microsoft.com/office/drawing/2014/main" id="{43D9A2DB-A332-DF91-8FD2-191A09425923}"/>
                  </a:ext>
                </a:extLst>
              </p:cNvPr>
              <p:cNvSpPr/>
              <p:nvPr/>
            </p:nvSpPr>
            <p:spPr>
              <a:xfrm>
                <a:off x="3827827" y="2410327"/>
                <a:ext cx="116768" cy="3354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14" extrusionOk="0">
                    <a:moveTo>
                      <a:pt x="351" y="83"/>
                    </a:moveTo>
                    <a:lnTo>
                      <a:pt x="461" y="104"/>
                    </a:lnTo>
                    <a:lnTo>
                      <a:pt x="393" y="125"/>
                    </a:lnTo>
                    <a:lnTo>
                      <a:pt x="288" y="125"/>
                    </a:lnTo>
                    <a:lnTo>
                      <a:pt x="351" y="83"/>
                    </a:lnTo>
                    <a:close/>
                    <a:moveTo>
                      <a:pt x="328" y="0"/>
                    </a:moveTo>
                    <a:cubicBezTo>
                      <a:pt x="320" y="0"/>
                      <a:pt x="309" y="7"/>
                      <a:pt x="288" y="20"/>
                    </a:cubicBezTo>
                    <a:lnTo>
                      <a:pt x="48" y="104"/>
                    </a:lnTo>
                    <a:lnTo>
                      <a:pt x="27" y="125"/>
                    </a:lnTo>
                    <a:lnTo>
                      <a:pt x="0" y="125"/>
                    </a:lnTo>
                    <a:lnTo>
                      <a:pt x="0" y="151"/>
                    </a:lnTo>
                    <a:lnTo>
                      <a:pt x="0" y="172"/>
                    </a:lnTo>
                    <a:lnTo>
                      <a:pt x="27" y="193"/>
                    </a:lnTo>
                    <a:lnTo>
                      <a:pt x="69" y="193"/>
                    </a:lnTo>
                    <a:lnTo>
                      <a:pt x="393" y="214"/>
                    </a:lnTo>
                    <a:cubicBezTo>
                      <a:pt x="419" y="214"/>
                      <a:pt x="419" y="214"/>
                      <a:pt x="461" y="193"/>
                    </a:cubicBezTo>
                    <a:lnTo>
                      <a:pt x="702" y="104"/>
                    </a:lnTo>
                    <a:lnTo>
                      <a:pt x="723" y="104"/>
                    </a:lnTo>
                    <a:lnTo>
                      <a:pt x="723" y="83"/>
                    </a:lnTo>
                    <a:lnTo>
                      <a:pt x="744" y="83"/>
                    </a:lnTo>
                    <a:lnTo>
                      <a:pt x="744" y="62"/>
                    </a:lnTo>
                    <a:lnTo>
                      <a:pt x="723" y="41"/>
                    </a:lnTo>
                    <a:lnTo>
                      <a:pt x="702" y="20"/>
                    </a:lnTo>
                    <a:lnTo>
                      <a:pt x="351" y="20"/>
                    </a:lnTo>
                    <a:cubicBezTo>
                      <a:pt x="341" y="7"/>
                      <a:pt x="336" y="0"/>
                      <a:pt x="3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262;p38">
                <a:extLst>
                  <a:ext uri="{FF2B5EF4-FFF2-40B4-BE49-F238E27FC236}">
                    <a16:creationId xmlns:a16="http://schemas.microsoft.com/office/drawing/2014/main" id="{AEEE2C35-7B1A-16E1-4D1F-AE305AAAE7AD}"/>
                  </a:ext>
                </a:extLst>
              </p:cNvPr>
              <p:cNvSpPr/>
              <p:nvPr/>
            </p:nvSpPr>
            <p:spPr>
              <a:xfrm>
                <a:off x="3520000" y="2440420"/>
                <a:ext cx="359707" cy="116768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745" extrusionOk="0">
                    <a:moveTo>
                      <a:pt x="1943" y="1"/>
                    </a:moveTo>
                    <a:lnTo>
                      <a:pt x="1" y="718"/>
                    </a:lnTo>
                    <a:lnTo>
                      <a:pt x="351" y="745"/>
                    </a:lnTo>
                    <a:lnTo>
                      <a:pt x="372" y="745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263;p38">
                <a:extLst>
                  <a:ext uri="{FF2B5EF4-FFF2-40B4-BE49-F238E27FC236}">
                    <a16:creationId xmlns:a16="http://schemas.microsoft.com/office/drawing/2014/main" id="{28EFAF4B-47AC-83E1-32D6-FFC648396B68}"/>
                  </a:ext>
                </a:extLst>
              </p:cNvPr>
              <p:cNvSpPr/>
              <p:nvPr/>
            </p:nvSpPr>
            <p:spPr>
              <a:xfrm>
                <a:off x="3510126" y="2432113"/>
                <a:ext cx="379455" cy="131657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840" extrusionOk="0">
                    <a:moveTo>
                      <a:pt x="2137" y="96"/>
                    </a:moveTo>
                    <a:lnTo>
                      <a:pt x="414" y="750"/>
                    </a:lnTo>
                    <a:lnTo>
                      <a:pt x="284" y="750"/>
                    </a:lnTo>
                    <a:lnTo>
                      <a:pt x="2027" y="96"/>
                    </a:lnTo>
                    <a:close/>
                    <a:moveTo>
                      <a:pt x="1995" y="0"/>
                    </a:moveTo>
                    <a:cubicBezTo>
                      <a:pt x="1988" y="0"/>
                      <a:pt x="1979" y="3"/>
                      <a:pt x="1965" y="12"/>
                    </a:cubicBezTo>
                    <a:lnTo>
                      <a:pt x="22" y="750"/>
                    </a:lnTo>
                    <a:lnTo>
                      <a:pt x="1" y="750"/>
                    </a:lnTo>
                    <a:lnTo>
                      <a:pt x="1" y="771"/>
                    </a:lnTo>
                    <a:lnTo>
                      <a:pt x="1" y="798"/>
                    </a:lnTo>
                    <a:lnTo>
                      <a:pt x="22" y="818"/>
                    </a:lnTo>
                    <a:lnTo>
                      <a:pt x="64" y="818"/>
                    </a:lnTo>
                    <a:lnTo>
                      <a:pt x="414" y="839"/>
                    </a:lnTo>
                    <a:cubicBezTo>
                      <a:pt x="435" y="839"/>
                      <a:pt x="435" y="839"/>
                      <a:pt x="456" y="818"/>
                    </a:cubicBezTo>
                    <a:lnTo>
                      <a:pt x="2378" y="96"/>
                    </a:lnTo>
                    <a:lnTo>
                      <a:pt x="2399" y="96"/>
                    </a:lnTo>
                    <a:lnTo>
                      <a:pt x="2420" y="75"/>
                    </a:lnTo>
                    <a:lnTo>
                      <a:pt x="2420" y="54"/>
                    </a:lnTo>
                    <a:lnTo>
                      <a:pt x="2420" y="33"/>
                    </a:lnTo>
                    <a:lnTo>
                      <a:pt x="2399" y="33"/>
                    </a:lnTo>
                    <a:lnTo>
                      <a:pt x="2378" y="12"/>
                    </a:lnTo>
                    <a:lnTo>
                      <a:pt x="2027" y="12"/>
                    </a:lnTo>
                    <a:cubicBezTo>
                      <a:pt x="2013" y="12"/>
                      <a:pt x="2009" y="0"/>
                      <a:pt x="199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264;p38">
                <a:extLst>
                  <a:ext uri="{FF2B5EF4-FFF2-40B4-BE49-F238E27FC236}">
                    <a16:creationId xmlns:a16="http://schemas.microsoft.com/office/drawing/2014/main" id="{65D2DF2C-EA22-7E20-13DC-C01593FBE9BD}"/>
                  </a:ext>
                </a:extLst>
              </p:cNvPr>
              <p:cNvSpPr/>
              <p:nvPr/>
            </p:nvSpPr>
            <p:spPr>
              <a:xfrm>
                <a:off x="3455112" y="2563613"/>
                <a:ext cx="9952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11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1" y="110"/>
                    </a:lnTo>
                    <a:lnTo>
                      <a:pt x="373" y="110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265;p38">
                <a:extLst>
                  <a:ext uri="{FF2B5EF4-FFF2-40B4-BE49-F238E27FC236}">
                    <a16:creationId xmlns:a16="http://schemas.microsoft.com/office/drawing/2014/main" id="{2CE5FEA9-D0D9-90B2-B3FE-C2C25E6ACB16}"/>
                  </a:ext>
                </a:extLst>
              </p:cNvPr>
              <p:cNvSpPr/>
              <p:nvPr/>
            </p:nvSpPr>
            <p:spPr>
              <a:xfrm>
                <a:off x="3445394" y="2557030"/>
                <a:ext cx="11990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5" extrusionOk="0">
                    <a:moveTo>
                      <a:pt x="456" y="84"/>
                    </a:moveTo>
                    <a:lnTo>
                      <a:pt x="414" y="105"/>
                    </a:lnTo>
                    <a:lnTo>
                      <a:pt x="283" y="105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3" y="173"/>
                    </a:lnTo>
                    <a:lnTo>
                      <a:pt x="414" y="194"/>
                    </a:lnTo>
                    <a:cubicBezTo>
                      <a:pt x="435" y="194"/>
                      <a:pt x="435" y="194"/>
                      <a:pt x="477" y="173"/>
                    </a:cubicBezTo>
                    <a:lnTo>
                      <a:pt x="717" y="84"/>
                    </a:lnTo>
                    <a:lnTo>
                      <a:pt x="738" y="84"/>
                    </a:lnTo>
                    <a:lnTo>
                      <a:pt x="738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8" y="21"/>
                    </a:lnTo>
                    <a:lnTo>
                      <a:pt x="717" y="21"/>
                    </a:lnTo>
                    <a:lnTo>
                      <a:pt x="7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266;p38">
                <a:extLst>
                  <a:ext uri="{FF2B5EF4-FFF2-40B4-BE49-F238E27FC236}">
                    <a16:creationId xmlns:a16="http://schemas.microsoft.com/office/drawing/2014/main" id="{A05D506B-3241-4790-3A36-AC348462878B}"/>
                  </a:ext>
                </a:extLst>
              </p:cNvPr>
              <p:cNvSpPr/>
              <p:nvPr/>
            </p:nvSpPr>
            <p:spPr>
              <a:xfrm>
                <a:off x="3401038" y="2584145"/>
                <a:ext cx="98586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11" extrusionOk="0">
                    <a:moveTo>
                      <a:pt x="262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46" y="110"/>
                    </a:lnTo>
                    <a:cubicBezTo>
                      <a:pt x="367" y="110"/>
                      <a:pt x="367" y="110"/>
                      <a:pt x="393" y="89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267;p38">
                <a:extLst>
                  <a:ext uri="{FF2B5EF4-FFF2-40B4-BE49-F238E27FC236}">
                    <a16:creationId xmlns:a16="http://schemas.microsoft.com/office/drawing/2014/main" id="{275DD723-E291-2632-2AF0-2B5A96F8BCC4}"/>
                  </a:ext>
                </a:extLst>
              </p:cNvPr>
              <p:cNvSpPr/>
              <p:nvPr/>
            </p:nvSpPr>
            <p:spPr>
              <a:xfrm>
                <a:off x="3390380" y="2577562"/>
                <a:ext cx="11990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5" extrusionOk="0">
                    <a:moveTo>
                      <a:pt x="482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283" y="0"/>
                    </a:move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414" y="194"/>
                    </a:lnTo>
                    <a:cubicBezTo>
                      <a:pt x="435" y="194"/>
                      <a:pt x="461" y="194"/>
                      <a:pt x="482" y="173"/>
                    </a:cubicBezTo>
                    <a:lnTo>
                      <a:pt x="723" y="84"/>
                    </a:ln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268;p38">
                <a:extLst>
                  <a:ext uri="{FF2B5EF4-FFF2-40B4-BE49-F238E27FC236}">
                    <a16:creationId xmlns:a16="http://schemas.microsoft.com/office/drawing/2014/main" id="{D967AA24-4F54-C3CF-A318-F63D38A914CF}"/>
                  </a:ext>
                </a:extLst>
              </p:cNvPr>
              <p:cNvSpPr/>
              <p:nvPr/>
            </p:nvSpPr>
            <p:spPr>
              <a:xfrm>
                <a:off x="3349316" y="2604677"/>
                <a:ext cx="96235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14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269;p38">
                <a:extLst>
                  <a:ext uri="{FF2B5EF4-FFF2-40B4-BE49-F238E27FC236}">
                    <a16:creationId xmlns:a16="http://schemas.microsoft.com/office/drawing/2014/main" id="{0198C73E-0A6E-D604-86C8-4826928205EC}"/>
                  </a:ext>
                </a:extLst>
              </p:cNvPr>
              <p:cNvSpPr/>
              <p:nvPr/>
            </p:nvSpPr>
            <p:spPr>
              <a:xfrm>
                <a:off x="3335366" y="2598094"/>
                <a:ext cx="119902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83" extrusionOk="0">
                    <a:moveTo>
                      <a:pt x="482" y="84"/>
                    </a:moveTo>
                    <a:lnTo>
                      <a:pt x="440" y="105"/>
                    </a:lnTo>
                    <a:lnTo>
                      <a:pt x="309" y="105"/>
                    </a:lnTo>
                    <a:lnTo>
                      <a:pt x="351" y="84"/>
                    </a:lnTo>
                    <a:close/>
                    <a:moveTo>
                      <a:pt x="288" y="0"/>
                    </a:moveTo>
                    <a:lnTo>
                      <a:pt x="47" y="105"/>
                    </a:lnTo>
                    <a:lnTo>
                      <a:pt x="26" y="105"/>
                    </a:lnTo>
                    <a:lnTo>
                      <a:pt x="26" y="131"/>
                    </a:lnTo>
                    <a:lnTo>
                      <a:pt x="0" y="152"/>
                    </a:lnTo>
                    <a:lnTo>
                      <a:pt x="26" y="152"/>
                    </a:lnTo>
                    <a:lnTo>
                      <a:pt x="26" y="173"/>
                    </a:lnTo>
                    <a:lnTo>
                      <a:pt x="440" y="173"/>
                    </a:lnTo>
                    <a:cubicBezTo>
                      <a:pt x="454" y="173"/>
                      <a:pt x="459" y="183"/>
                      <a:pt x="473" y="183"/>
                    </a:cubicBezTo>
                    <a:cubicBezTo>
                      <a:pt x="480" y="183"/>
                      <a:pt x="489" y="180"/>
                      <a:pt x="503" y="173"/>
                    </a:cubicBez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270;p38">
                <a:extLst>
                  <a:ext uri="{FF2B5EF4-FFF2-40B4-BE49-F238E27FC236}">
                    <a16:creationId xmlns:a16="http://schemas.microsoft.com/office/drawing/2014/main" id="{536ADB72-C01F-BEC5-CDAB-D0DE742A30CE}"/>
                  </a:ext>
                </a:extLst>
              </p:cNvPr>
              <p:cNvSpPr/>
              <p:nvPr/>
            </p:nvSpPr>
            <p:spPr>
              <a:xfrm>
                <a:off x="3294302" y="2625209"/>
                <a:ext cx="99527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93" y="8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271;p38">
                <a:extLst>
                  <a:ext uri="{FF2B5EF4-FFF2-40B4-BE49-F238E27FC236}">
                    <a16:creationId xmlns:a16="http://schemas.microsoft.com/office/drawing/2014/main" id="{6AFA48D3-E28A-453A-B0E1-1946E9616C90}"/>
                  </a:ext>
                </a:extLst>
              </p:cNvPr>
              <p:cNvSpPr/>
              <p:nvPr/>
            </p:nvSpPr>
            <p:spPr>
              <a:xfrm>
                <a:off x="3284428" y="2618627"/>
                <a:ext cx="12005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74" extrusionOk="0">
                    <a:moveTo>
                      <a:pt x="283" y="0"/>
                    </a:moveTo>
                    <a:lnTo>
                      <a:pt x="22" y="84"/>
                    </a:ln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2" y="173"/>
                    </a:lnTo>
                    <a:lnTo>
                      <a:pt x="718" y="84"/>
                    </a:lnTo>
                    <a:lnTo>
                      <a:pt x="744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272;p38">
                <a:extLst>
                  <a:ext uri="{FF2B5EF4-FFF2-40B4-BE49-F238E27FC236}">
                    <a16:creationId xmlns:a16="http://schemas.microsoft.com/office/drawing/2014/main" id="{4CE5E751-E104-3CDF-D0E2-875668F31FAB}"/>
                  </a:ext>
                </a:extLst>
              </p:cNvPr>
              <p:cNvSpPr/>
              <p:nvPr/>
            </p:nvSpPr>
            <p:spPr>
              <a:xfrm>
                <a:off x="3216248" y="2450294"/>
                <a:ext cx="496066" cy="102818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656" extrusionOk="0">
                    <a:moveTo>
                      <a:pt x="1635" y="1"/>
                    </a:moveTo>
                    <a:lnTo>
                      <a:pt x="1" y="634"/>
                    </a:lnTo>
                    <a:lnTo>
                      <a:pt x="22" y="634"/>
                    </a:lnTo>
                    <a:lnTo>
                      <a:pt x="1572" y="655"/>
                    </a:lnTo>
                    <a:lnTo>
                      <a:pt x="1593" y="655"/>
                    </a:lnTo>
                    <a:lnTo>
                      <a:pt x="3164" y="69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273;p38">
                <a:extLst>
                  <a:ext uri="{FF2B5EF4-FFF2-40B4-BE49-F238E27FC236}">
                    <a16:creationId xmlns:a16="http://schemas.microsoft.com/office/drawing/2014/main" id="{7D0E2416-968A-19A9-B5B0-2134CE905C35}"/>
                  </a:ext>
                </a:extLst>
              </p:cNvPr>
              <p:cNvSpPr/>
              <p:nvPr/>
            </p:nvSpPr>
            <p:spPr>
              <a:xfrm>
                <a:off x="3205590" y="2443711"/>
                <a:ext cx="519733" cy="119275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761" extrusionOk="0">
                    <a:moveTo>
                      <a:pt x="1724" y="90"/>
                    </a:moveTo>
                    <a:lnTo>
                      <a:pt x="3033" y="132"/>
                    </a:lnTo>
                    <a:lnTo>
                      <a:pt x="1640" y="676"/>
                    </a:lnTo>
                    <a:cubicBezTo>
                      <a:pt x="1661" y="655"/>
                      <a:pt x="1640" y="655"/>
                      <a:pt x="1640" y="655"/>
                    </a:cubicBezTo>
                    <a:lnTo>
                      <a:pt x="284" y="635"/>
                    </a:lnTo>
                    <a:lnTo>
                      <a:pt x="1724" y="90"/>
                    </a:lnTo>
                    <a:close/>
                    <a:moveTo>
                      <a:pt x="1745" y="1"/>
                    </a:moveTo>
                    <a:cubicBezTo>
                      <a:pt x="1703" y="1"/>
                      <a:pt x="1703" y="1"/>
                      <a:pt x="1661" y="22"/>
                    </a:cubicBezTo>
                    <a:lnTo>
                      <a:pt x="43" y="635"/>
                    </a:lnTo>
                    <a:lnTo>
                      <a:pt x="22" y="655"/>
                    </a:lnTo>
                    <a:lnTo>
                      <a:pt x="1" y="655"/>
                    </a:lnTo>
                    <a:lnTo>
                      <a:pt x="1" y="676"/>
                    </a:lnTo>
                    <a:lnTo>
                      <a:pt x="1" y="697"/>
                    </a:lnTo>
                    <a:lnTo>
                      <a:pt x="22" y="697"/>
                    </a:lnTo>
                    <a:lnTo>
                      <a:pt x="22" y="724"/>
                    </a:lnTo>
                    <a:lnTo>
                      <a:pt x="69" y="724"/>
                    </a:lnTo>
                    <a:lnTo>
                      <a:pt x="1640" y="744"/>
                    </a:lnTo>
                    <a:cubicBezTo>
                      <a:pt x="1650" y="755"/>
                      <a:pt x="1656" y="760"/>
                      <a:pt x="1664" y="760"/>
                    </a:cubicBezTo>
                    <a:cubicBezTo>
                      <a:pt x="1671" y="760"/>
                      <a:pt x="1682" y="755"/>
                      <a:pt x="1703" y="744"/>
                    </a:cubicBezTo>
                    <a:lnTo>
                      <a:pt x="3274" y="153"/>
                    </a:lnTo>
                    <a:lnTo>
                      <a:pt x="3295" y="132"/>
                    </a:lnTo>
                    <a:lnTo>
                      <a:pt x="3316" y="111"/>
                    </a:lnTo>
                    <a:lnTo>
                      <a:pt x="3295" y="90"/>
                    </a:lnTo>
                    <a:lnTo>
                      <a:pt x="3274" y="69"/>
                    </a:lnTo>
                    <a:lnTo>
                      <a:pt x="3232" y="69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274;p38">
                <a:extLst>
                  <a:ext uri="{FF2B5EF4-FFF2-40B4-BE49-F238E27FC236}">
                    <a16:creationId xmlns:a16="http://schemas.microsoft.com/office/drawing/2014/main" id="{7A458EFC-CC00-C743-19E4-0009D380C5D8}"/>
                  </a:ext>
                </a:extLst>
              </p:cNvPr>
              <p:cNvSpPr/>
              <p:nvPr/>
            </p:nvSpPr>
            <p:spPr>
              <a:xfrm>
                <a:off x="3749773" y="1711605"/>
                <a:ext cx="1176453" cy="975205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6222" extrusionOk="0">
                    <a:moveTo>
                      <a:pt x="7306" y="1"/>
                    </a:moveTo>
                    <a:lnTo>
                      <a:pt x="2593" y="1226"/>
                    </a:lnTo>
                    <a:cubicBezTo>
                      <a:pt x="2530" y="1226"/>
                      <a:pt x="2441" y="1310"/>
                      <a:pt x="2399" y="1399"/>
                    </a:cubicBezTo>
                    <a:lnTo>
                      <a:pt x="22" y="5960"/>
                    </a:lnTo>
                    <a:cubicBezTo>
                      <a:pt x="1" y="5981"/>
                      <a:pt x="1" y="6023"/>
                      <a:pt x="22" y="6023"/>
                    </a:cubicBezTo>
                    <a:lnTo>
                      <a:pt x="195" y="6222"/>
                    </a:lnTo>
                    <a:lnTo>
                      <a:pt x="498" y="5918"/>
                    </a:lnTo>
                    <a:lnTo>
                      <a:pt x="498" y="5850"/>
                    </a:lnTo>
                    <a:lnTo>
                      <a:pt x="4342" y="4431"/>
                    </a:lnTo>
                    <a:cubicBezTo>
                      <a:pt x="4384" y="4410"/>
                      <a:pt x="4452" y="4347"/>
                      <a:pt x="4494" y="4300"/>
                    </a:cubicBezTo>
                    <a:lnTo>
                      <a:pt x="7024" y="524"/>
                    </a:lnTo>
                    <a:lnTo>
                      <a:pt x="7092" y="571"/>
                    </a:lnTo>
                    <a:lnTo>
                      <a:pt x="7505" y="241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275;p38">
                <a:extLst>
                  <a:ext uri="{FF2B5EF4-FFF2-40B4-BE49-F238E27FC236}">
                    <a16:creationId xmlns:a16="http://schemas.microsoft.com/office/drawing/2014/main" id="{0E659CBA-9694-9728-B0AF-9AD99934FDBE}"/>
                  </a:ext>
                </a:extLst>
              </p:cNvPr>
              <p:cNvSpPr/>
              <p:nvPr/>
            </p:nvSpPr>
            <p:spPr>
              <a:xfrm>
                <a:off x="3742406" y="1701731"/>
                <a:ext cx="1190402" cy="991662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6327" extrusionOk="0">
                    <a:moveTo>
                      <a:pt x="7332" y="111"/>
                    </a:moveTo>
                    <a:lnTo>
                      <a:pt x="7463" y="283"/>
                    </a:lnTo>
                    <a:lnTo>
                      <a:pt x="7139" y="566"/>
                    </a:lnTo>
                    <a:lnTo>
                      <a:pt x="7092" y="545"/>
                    </a:lnTo>
                    <a:lnTo>
                      <a:pt x="7029" y="545"/>
                    </a:lnTo>
                    <a:lnTo>
                      <a:pt x="4499" y="4342"/>
                    </a:lnTo>
                    <a:cubicBezTo>
                      <a:pt x="4452" y="4384"/>
                      <a:pt x="4389" y="4431"/>
                      <a:pt x="4368" y="4431"/>
                    </a:cubicBezTo>
                    <a:lnTo>
                      <a:pt x="524" y="5871"/>
                    </a:lnTo>
                    <a:lnTo>
                      <a:pt x="483" y="5934"/>
                    </a:lnTo>
                    <a:lnTo>
                      <a:pt x="504" y="5955"/>
                    </a:lnTo>
                    <a:lnTo>
                      <a:pt x="242" y="6217"/>
                    </a:lnTo>
                    <a:lnTo>
                      <a:pt x="111" y="6044"/>
                    </a:lnTo>
                    <a:lnTo>
                      <a:pt x="2488" y="1483"/>
                    </a:lnTo>
                    <a:cubicBezTo>
                      <a:pt x="2509" y="1441"/>
                      <a:pt x="2535" y="1420"/>
                      <a:pt x="2577" y="1373"/>
                    </a:cubicBezTo>
                    <a:cubicBezTo>
                      <a:pt x="2598" y="1352"/>
                      <a:pt x="2640" y="1331"/>
                      <a:pt x="2640" y="1331"/>
                    </a:cubicBezTo>
                    <a:lnTo>
                      <a:pt x="7332" y="111"/>
                    </a:lnTo>
                    <a:close/>
                    <a:moveTo>
                      <a:pt x="7332" y="1"/>
                    </a:moveTo>
                    <a:lnTo>
                      <a:pt x="2619" y="1221"/>
                    </a:lnTo>
                    <a:cubicBezTo>
                      <a:pt x="2577" y="1242"/>
                      <a:pt x="2535" y="1268"/>
                      <a:pt x="2488" y="1310"/>
                    </a:cubicBezTo>
                    <a:cubicBezTo>
                      <a:pt x="2467" y="1352"/>
                      <a:pt x="2425" y="1399"/>
                      <a:pt x="2405" y="1441"/>
                    </a:cubicBezTo>
                    <a:lnTo>
                      <a:pt x="22" y="6002"/>
                    </a:lnTo>
                    <a:cubicBezTo>
                      <a:pt x="1" y="6023"/>
                      <a:pt x="1" y="6044"/>
                      <a:pt x="1" y="6065"/>
                    </a:cubicBezTo>
                    <a:cubicBezTo>
                      <a:pt x="1" y="6078"/>
                      <a:pt x="8" y="6099"/>
                      <a:pt x="24" y="6115"/>
                    </a:cubicBezTo>
                    <a:lnTo>
                      <a:pt x="24" y="6115"/>
                    </a:lnTo>
                    <a:lnTo>
                      <a:pt x="221" y="6327"/>
                    </a:lnTo>
                    <a:lnTo>
                      <a:pt x="284" y="6327"/>
                    </a:lnTo>
                    <a:lnTo>
                      <a:pt x="593" y="6002"/>
                    </a:lnTo>
                    <a:lnTo>
                      <a:pt x="614" y="5955"/>
                    </a:lnTo>
                    <a:lnTo>
                      <a:pt x="4410" y="4541"/>
                    </a:lnTo>
                    <a:cubicBezTo>
                      <a:pt x="4473" y="4515"/>
                      <a:pt x="4541" y="4452"/>
                      <a:pt x="4583" y="4384"/>
                    </a:cubicBezTo>
                    <a:lnTo>
                      <a:pt x="7071" y="655"/>
                    </a:lnTo>
                    <a:lnTo>
                      <a:pt x="7118" y="676"/>
                    </a:lnTo>
                    <a:lnTo>
                      <a:pt x="7181" y="676"/>
                    </a:lnTo>
                    <a:lnTo>
                      <a:pt x="7573" y="352"/>
                    </a:lnTo>
                    <a:lnTo>
                      <a:pt x="7594" y="263"/>
                    </a:lnTo>
                    <a:lnTo>
                      <a:pt x="7421" y="43"/>
                    </a:lnTo>
                    <a:lnTo>
                      <a:pt x="7421" y="64"/>
                    </a:lnTo>
                    <a:cubicBezTo>
                      <a:pt x="7421" y="43"/>
                      <a:pt x="7421" y="43"/>
                      <a:pt x="7401" y="22"/>
                    </a:cubicBezTo>
                    <a:cubicBezTo>
                      <a:pt x="7401" y="22"/>
                      <a:pt x="7380" y="1"/>
                      <a:pt x="73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276;p38">
                <a:extLst>
                  <a:ext uri="{FF2B5EF4-FFF2-40B4-BE49-F238E27FC236}">
                    <a16:creationId xmlns:a16="http://schemas.microsoft.com/office/drawing/2014/main" id="{FC3FD263-0AA6-C374-1CB1-0F1C3186129C}"/>
                  </a:ext>
                </a:extLst>
              </p:cNvPr>
              <p:cNvSpPr/>
              <p:nvPr/>
            </p:nvSpPr>
            <p:spPr>
              <a:xfrm>
                <a:off x="3777515" y="1745460"/>
                <a:ext cx="1148554" cy="942291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6012" extrusionOk="0">
                    <a:moveTo>
                      <a:pt x="7301" y="0"/>
                    </a:moveTo>
                    <a:cubicBezTo>
                      <a:pt x="7297" y="0"/>
                      <a:pt x="7292" y="2"/>
                      <a:pt x="7287" y="4"/>
                    </a:cubicBezTo>
                    <a:lnTo>
                      <a:pt x="2615" y="1204"/>
                    </a:lnTo>
                    <a:cubicBezTo>
                      <a:pt x="2547" y="1225"/>
                      <a:pt x="2484" y="1314"/>
                      <a:pt x="2442" y="1382"/>
                    </a:cubicBezTo>
                    <a:lnTo>
                      <a:pt x="18" y="5938"/>
                    </a:lnTo>
                    <a:cubicBezTo>
                      <a:pt x="1" y="5976"/>
                      <a:pt x="11" y="6012"/>
                      <a:pt x="53" y="6012"/>
                    </a:cubicBezTo>
                    <a:cubicBezTo>
                      <a:pt x="63" y="6012"/>
                      <a:pt x="73" y="6010"/>
                      <a:pt x="86" y="6006"/>
                    </a:cubicBezTo>
                    <a:lnTo>
                      <a:pt x="4317" y="4414"/>
                    </a:lnTo>
                    <a:cubicBezTo>
                      <a:pt x="4359" y="4414"/>
                      <a:pt x="4427" y="4346"/>
                      <a:pt x="4448" y="4304"/>
                    </a:cubicBezTo>
                    <a:lnTo>
                      <a:pt x="7287" y="114"/>
                    </a:lnTo>
                    <a:cubicBezTo>
                      <a:pt x="7323" y="55"/>
                      <a:pt x="7328" y="0"/>
                      <a:pt x="73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277;p38">
                <a:extLst>
                  <a:ext uri="{FF2B5EF4-FFF2-40B4-BE49-F238E27FC236}">
                    <a16:creationId xmlns:a16="http://schemas.microsoft.com/office/drawing/2014/main" id="{CFE758EA-A5B0-31B8-548E-6A9A9A2F40C8}"/>
                  </a:ext>
                </a:extLst>
              </p:cNvPr>
              <p:cNvSpPr/>
              <p:nvPr/>
            </p:nvSpPr>
            <p:spPr>
              <a:xfrm>
                <a:off x="3770305" y="1736996"/>
                <a:ext cx="1162503" cy="956397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6102" extrusionOk="0">
                    <a:moveTo>
                      <a:pt x="7285" y="127"/>
                    </a:moveTo>
                    <a:lnTo>
                      <a:pt x="7264" y="147"/>
                    </a:lnTo>
                    <a:lnTo>
                      <a:pt x="4452" y="4316"/>
                    </a:lnTo>
                    <a:cubicBezTo>
                      <a:pt x="4426" y="4358"/>
                      <a:pt x="4363" y="4421"/>
                      <a:pt x="4342" y="4421"/>
                    </a:cubicBezTo>
                    <a:lnTo>
                      <a:pt x="132" y="5992"/>
                    </a:lnTo>
                    <a:lnTo>
                      <a:pt x="2530" y="1478"/>
                    </a:lnTo>
                    <a:cubicBezTo>
                      <a:pt x="2551" y="1436"/>
                      <a:pt x="2572" y="1389"/>
                      <a:pt x="2593" y="1368"/>
                    </a:cubicBezTo>
                    <a:cubicBezTo>
                      <a:pt x="2640" y="1347"/>
                      <a:pt x="2661" y="1326"/>
                      <a:pt x="2682" y="1326"/>
                    </a:cubicBezTo>
                    <a:lnTo>
                      <a:pt x="7285" y="127"/>
                    </a:lnTo>
                    <a:close/>
                    <a:moveTo>
                      <a:pt x="7342" y="1"/>
                    </a:moveTo>
                    <a:cubicBezTo>
                      <a:pt x="7331" y="1"/>
                      <a:pt x="7319" y="6"/>
                      <a:pt x="7306" y="17"/>
                    </a:cubicBezTo>
                    <a:lnTo>
                      <a:pt x="2661" y="1216"/>
                    </a:lnTo>
                    <a:cubicBezTo>
                      <a:pt x="2619" y="1237"/>
                      <a:pt x="2572" y="1258"/>
                      <a:pt x="2530" y="1305"/>
                    </a:cubicBezTo>
                    <a:cubicBezTo>
                      <a:pt x="2488" y="1326"/>
                      <a:pt x="2462" y="1368"/>
                      <a:pt x="2420" y="1410"/>
                    </a:cubicBezTo>
                    <a:lnTo>
                      <a:pt x="22" y="5971"/>
                    </a:lnTo>
                    <a:cubicBezTo>
                      <a:pt x="22" y="5971"/>
                      <a:pt x="22" y="5992"/>
                      <a:pt x="1" y="6018"/>
                    </a:cubicBezTo>
                    <a:cubicBezTo>
                      <a:pt x="1" y="6039"/>
                      <a:pt x="1" y="6060"/>
                      <a:pt x="22" y="6081"/>
                    </a:cubicBezTo>
                    <a:cubicBezTo>
                      <a:pt x="43" y="6102"/>
                      <a:pt x="64" y="6102"/>
                      <a:pt x="85" y="6102"/>
                    </a:cubicBezTo>
                    <a:lnTo>
                      <a:pt x="132" y="6102"/>
                    </a:lnTo>
                    <a:lnTo>
                      <a:pt x="4384" y="4531"/>
                    </a:lnTo>
                    <a:cubicBezTo>
                      <a:pt x="4452" y="4510"/>
                      <a:pt x="4494" y="4447"/>
                      <a:pt x="4536" y="4379"/>
                    </a:cubicBezTo>
                    <a:lnTo>
                      <a:pt x="7374" y="189"/>
                    </a:lnTo>
                    <a:cubicBezTo>
                      <a:pt x="7395" y="147"/>
                      <a:pt x="7416" y="127"/>
                      <a:pt x="7416" y="79"/>
                    </a:cubicBezTo>
                    <a:cubicBezTo>
                      <a:pt x="7416" y="58"/>
                      <a:pt x="7395" y="38"/>
                      <a:pt x="7374" y="17"/>
                    </a:cubicBezTo>
                    <a:cubicBezTo>
                      <a:pt x="7364" y="6"/>
                      <a:pt x="7353" y="1"/>
                      <a:pt x="7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278;p38">
                <a:extLst>
                  <a:ext uri="{FF2B5EF4-FFF2-40B4-BE49-F238E27FC236}">
                    <a16:creationId xmlns:a16="http://schemas.microsoft.com/office/drawing/2014/main" id="{FD604D77-7462-6C05-0012-8CDC93AB9372}"/>
                  </a:ext>
                </a:extLst>
              </p:cNvPr>
              <p:cNvSpPr/>
              <p:nvPr/>
            </p:nvSpPr>
            <p:spPr>
              <a:xfrm>
                <a:off x="4262766" y="1982442"/>
                <a:ext cx="294819" cy="285101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19" extrusionOk="0">
                    <a:moveTo>
                      <a:pt x="1620" y="0"/>
                    </a:moveTo>
                    <a:cubicBezTo>
                      <a:pt x="1581" y="0"/>
                      <a:pt x="1535" y="7"/>
                      <a:pt x="1483" y="22"/>
                    </a:cubicBezTo>
                    <a:cubicBezTo>
                      <a:pt x="1111" y="132"/>
                      <a:pt x="525" y="655"/>
                      <a:pt x="237" y="1153"/>
                    </a:cubicBezTo>
                    <a:cubicBezTo>
                      <a:pt x="1" y="1555"/>
                      <a:pt x="24" y="1818"/>
                      <a:pt x="254" y="1818"/>
                    </a:cubicBezTo>
                    <a:cubicBezTo>
                      <a:pt x="299" y="1818"/>
                      <a:pt x="353" y="1808"/>
                      <a:pt x="415" y="1786"/>
                    </a:cubicBezTo>
                    <a:cubicBezTo>
                      <a:pt x="787" y="1677"/>
                      <a:pt x="1310" y="1200"/>
                      <a:pt x="1593" y="718"/>
                    </a:cubicBezTo>
                    <a:cubicBezTo>
                      <a:pt x="1875" y="300"/>
                      <a:pt x="1880" y="0"/>
                      <a:pt x="16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279;p38">
                <a:extLst>
                  <a:ext uri="{FF2B5EF4-FFF2-40B4-BE49-F238E27FC236}">
                    <a16:creationId xmlns:a16="http://schemas.microsoft.com/office/drawing/2014/main" id="{043882C1-FEA6-C04E-D85E-5E1B1B7CB805}"/>
                  </a:ext>
                </a:extLst>
              </p:cNvPr>
              <p:cNvSpPr/>
              <p:nvPr/>
            </p:nvSpPr>
            <p:spPr>
              <a:xfrm>
                <a:off x="4258691" y="1972568"/>
                <a:ext cx="298110" cy="303909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39" extrusionOk="0">
                    <a:moveTo>
                      <a:pt x="1645" y="111"/>
                    </a:moveTo>
                    <a:cubicBezTo>
                      <a:pt x="1678" y="111"/>
                      <a:pt x="1705" y="116"/>
                      <a:pt x="1729" y="127"/>
                    </a:cubicBezTo>
                    <a:cubicBezTo>
                      <a:pt x="1750" y="147"/>
                      <a:pt x="1771" y="168"/>
                      <a:pt x="1771" y="216"/>
                    </a:cubicBezTo>
                    <a:cubicBezTo>
                      <a:pt x="1792" y="326"/>
                      <a:pt x="1729" y="519"/>
                      <a:pt x="1572" y="760"/>
                    </a:cubicBezTo>
                    <a:cubicBezTo>
                      <a:pt x="1289" y="1216"/>
                      <a:pt x="765" y="1698"/>
                      <a:pt x="420" y="1808"/>
                    </a:cubicBezTo>
                    <a:cubicBezTo>
                      <a:pt x="331" y="1829"/>
                      <a:pt x="263" y="1829"/>
                      <a:pt x="221" y="1829"/>
                    </a:cubicBezTo>
                    <a:cubicBezTo>
                      <a:pt x="179" y="1808"/>
                      <a:pt x="158" y="1787"/>
                      <a:pt x="158" y="1740"/>
                    </a:cubicBezTo>
                    <a:cubicBezTo>
                      <a:pt x="132" y="1656"/>
                      <a:pt x="158" y="1478"/>
                      <a:pt x="310" y="1242"/>
                    </a:cubicBezTo>
                    <a:cubicBezTo>
                      <a:pt x="462" y="1001"/>
                      <a:pt x="655" y="739"/>
                      <a:pt x="896" y="540"/>
                    </a:cubicBezTo>
                    <a:cubicBezTo>
                      <a:pt x="1116" y="326"/>
                      <a:pt x="1357" y="168"/>
                      <a:pt x="1530" y="127"/>
                    </a:cubicBezTo>
                    <a:cubicBezTo>
                      <a:pt x="1574" y="116"/>
                      <a:pt x="1612" y="111"/>
                      <a:pt x="1645" y="111"/>
                    </a:cubicBezTo>
                    <a:close/>
                    <a:moveTo>
                      <a:pt x="1640" y="1"/>
                    </a:moveTo>
                    <a:cubicBezTo>
                      <a:pt x="1597" y="1"/>
                      <a:pt x="1554" y="6"/>
                      <a:pt x="1509" y="17"/>
                    </a:cubicBezTo>
                    <a:cubicBezTo>
                      <a:pt x="1289" y="85"/>
                      <a:pt x="1048" y="257"/>
                      <a:pt x="813" y="456"/>
                    </a:cubicBezTo>
                    <a:cubicBezTo>
                      <a:pt x="593" y="671"/>
                      <a:pt x="373" y="933"/>
                      <a:pt x="221" y="1195"/>
                    </a:cubicBezTo>
                    <a:cubicBezTo>
                      <a:pt x="69" y="1436"/>
                      <a:pt x="1" y="1635"/>
                      <a:pt x="48" y="1787"/>
                    </a:cubicBezTo>
                    <a:cubicBezTo>
                      <a:pt x="69" y="1849"/>
                      <a:pt x="111" y="1918"/>
                      <a:pt x="200" y="1939"/>
                    </a:cubicBezTo>
                    <a:cubicBezTo>
                      <a:pt x="263" y="1939"/>
                      <a:pt x="352" y="1939"/>
                      <a:pt x="441" y="1918"/>
                    </a:cubicBezTo>
                    <a:cubicBezTo>
                      <a:pt x="833" y="1787"/>
                      <a:pt x="1357" y="1305"/>
                      <a:pt x="1661" y="823"/>
                    </a:cubicBezTo>
                    <a:cubicBezTo>
                      <a:pt x="1834" y="561"/>
                      <a:pt x="1902" y="367"/>
                      <a:pt x="1881" y="195"/>
                    </a:cubicBezTo>
                    <a:cubicBezTo>
                      <a:pt x="1881" y="127"/>
                      <a:pt x="1834" y="64"/>
                      <a:pt x="1771" y="17"/>
                    </a:cubicBezTo>
                    <a:cubicBezTo>
                      <a:pt x="1726" y="6"/>
                      <a:pt x="1683" y="1"/>
                      <a:pt x="16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280;p38">
                <a:extLst>
                  <a:ext uri="{FF2B5EF4-FFF2-40B4-BE49-F238E27FC236}">
                    <a16:creationId xmlns:a16="http://schemas.microsoft.com/office/drawing/2014/main" id="{29DFA746-D972-3CE6-A003-60119893B585}"/>
                  </a:ext>
                </a:extLst>
              </p:cNvPr>
              <p:cNvSpPr/>
              <p:nvPr/>
            </p:nvSpPr>
            <p:spPr>
              <a:xfrm>
                <a:off x="2384770" y="1599226"/>
                <a:ext cx="622395" cy="1022853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6526" extrusionOk="0">
                    <a:moveTo>
                      <a:pt x="1551" y="0"/>
                    </a:moveTo>
                    <a:lnTo>
                      <a:pt x="1" y="414"/>
                    </a:lnTo>
                    <a:lnTo>
                      <a:pt x="2117" y="6525"/>
                    </a:lnTo>
                    <a:cubicBezTo>
                      <a:pt x="2991" y="6174"/>
                      <a:pt x="3971" y="5981"/>
                      <a:pt x="3971" y="5981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281;p38">
                <a:extLst>
                  <a:ext uri="{FF2B5EF4-FFF2-40B4-BE49-F238E27FC236}">
                    <a16:creationId xmlns:a16="http://schemas.microsoft.com/office/drawing/2014/main" id="{E321CA9A-50CD-D6EB-3ECF-D074438C6DFB}"/>
                  </a:ext>
                </a:extLst>
              </p:cNvPr>
              <p:cNvSpPr/>
              <p:nvPr/>
            </p:nvSpPr>
            <p:spPr>
              <a:xfrm>
                <a:off x="2375053" y="1588412"/>
                <a:ext cx="639479" cy="1043542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6658" extrusionOk="0">
                    <a:moveTo>
                      <a:pt x="1571" y="132"/>
                    </a:moveTo>
                    <a:lnTo>
                      <a:pt x="3970" y="6002"/>
                    </a:lnTo>
                    <a:cubicBezTo>
                      <a:pt x="3902" y="6023"/>
                      <a:pt x="3032" y="6201"/>
                      <a:pt x="2226" y="6526"/>
                    </a:cubicBezTo>
                    <a:lnTo>
                      <a:pt x="131" y="504"/>
                    </a:lnTo>
                    <a:lnTo>
                      <a:pt x="1571" y="132"/>
                    </a:lnTo>
                    <a:close/>
                    <a:moveTo>
                      <a:pt x="1592" y="1"/>
                    </a:moveTo>
                    <a:lnTo>
                      <a:pt x="42" y="420"/>
                    </a:lnTo>
                    <a:lnTo>
                      <a:pt x="0" y="483"/>
                    </a:lnTo>
                    <a:lnTo>
                      <a:pt x="2137" y="6615"/>
                    </a:lnTo>
                    <a:lnTo>
                      <a:pt x="2200" y="6657"/>
                    </a:lnTo>
                    <a:cubicBezTo>
                      <a:pt x="3053" y="6311"/>
                      <a:pt x="4033" y="6092"/>
                      <a:pt x="4033" y="6092"/>
                    </a:cubicBezTo>
                    <a:lnTo>
                      <a:pt x="4080" y="6023"/>
                    </a:lnTo>
                    <a:lnTo>
                      <a:pt x="1655" y="4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282;p38">
                <a:extLst>
                  <a:ext uri="{FF2B5EF4-FFF2-40B4-BE49-F238E27FC236}">
                    <a16:creationId xmlns:a16="http://schemas.microsoft.com/office/drawing/2014/main" id="{3D153D91-B160-3CA4-E2BF-C0EAE7EC0A90}"/>
                  </a:ext>
                </a:extLst>
              </p:cNvPr>
              <p:cNvSpPr/>
              <p:nvPr/>
            </p:nvSpPr>
            <p:spPr>
              <a:xfrm>
                <a:off x="2768143" y="1551579"/>
                <a:ext cx="352340" cy="698098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54" extrusionOk="0">
                    <a:moveTo>
                      <a:pt x="1" y="0"/>
                    </a:moveTo>
                    <a:cubicBezTo>
                      <a:pt x="1" y="0"/>
                      <a:pt x="42" y="1069"/>
                      <a:pt x="283" y="1786"/>
                    </a:cubicBezTo>
                    <a:cubicBezTo>
                      <a:pt x="503" y="2530"/>
                      <a:pt x="1441" y="4363"/>
                      <a:pt x="1441" y="4363"/>
                    </a:cubicBezTo>
                    <a:cubicBezTo>
                      <a:pt x="1441" y="4363"/>
                      <a:pt x="1601" y="4454"/>
                      <a:pt x="1754" y="4454"/>
                    </a:cubicBezTo>
                    <a:cubicBezTo>
                      <a:pt x="1812" y="4454"/>
                      <a:pt x="1870" y="4441"/>
                      <a:pt x="1917" y="4405"/>
                    </a:cubicBezTo>
                    <a:cubicBezTo>
                      <a:pt x="2095" y="4274"/>
                      <a:pt x="2247" y="4101"/>
                      <a:pt x="2137" y="3619"/>
                    </a:cubicBezTo>
                    <a:cubicBezTo>
                      <a:pt x="2027" y="3116"/>
                      <a:pt x="1896" y="2813"/>
                      <a:pt x="1896" y="2813"/>
                    </a:cubicBezTo>
                    <a:cubicBezTo>
                      <a:pt x="1896" y="2813"/>
                      <a:pt x="1854" y="2682"/>
                      <a:pt x="1744" y="2619"/>
                    </a:cubicBezTo>
                    <a:cubicBezTo>
                      <a:pt x="1695" y="2588"/>
                      <a:pt x="1646" y="2580"/>
                      <a:pt x="1606" y="2580"/>
                    </a:cubicBezTo>
                    <a:cubicBezTo>
                      <a:pt x="1558" y="2580"/>
                      <a:pt x="1525" y="2593"/>
                      <a:pt x="1525" y="2593"/>
                    </a:cubicBezTo>
                    <a:cubicBezTo>
                      <a:pt x="1525" y="2593"/>
                      <a:pt x="1352" y="870"/>
                      <a:pt x="1179" y="435"/>
                    </a:cubicBezTo>
                    <a:cubicBezTo>
                      <a:pt x="980" y="0"/>
                      <a:pt x="393" y="2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283;p38">
                <a:extLst>
                  <a:ext uri="{FF2B5EF4-FFF2-40B4-BE49-F238E27FC236}">
                    <a16:creationId xmlns:a16="http://schemas.microsoft.com/office/drawing/2014/main" id="{CDF979B3-BA0D-D674-C673-CCFD0CA63918}"/>
                  </a:ext>
                </a:extLst>
              </p:cNvPr>
              <p:cNvSpPr/>
              <p:nvPr/>
            </p:nvSpPr>
            <p:spPr>
              <a:xfrm>
                <a:off x="2757486" y="1540921"/>
                <a:ext cx="362998" cy="717533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4578" extrusionOk="0">
                    <a:moveTo>
                      <a:pt x="131" y="110"/>
                    </a:moveTo>
                    <a:lnTo>
                      <a:pt x="131" y="110"/>
                    </a:lnTo>
                    <a:cubicBezTo>
                      <a:pt x="309" y="131"/>
                      <a:pt x="524" y="131"/>
                      <a:pt x="723" y="173"/>
                    </a:cubicBezTo>
                    <a:cubicBezTo>
                      <a:pt x="938" y="220"/>
                      <a:pt x="1116" y="330"/>
                      <a:pt x="1179" y="524"/>
                    </a:cubicBezTo>
                    <a:cubicBezTo>
                      <a:pt x="1268" y="723"/>
                      <a:pt x="1357" y="1268"/>
                      <a:pt x="1420" y="1744"/>
                    </a:cubicBezTo>
                    <a:cubicBezTo>
                      <a:pt x="1488" y="2247"/>
                      <a:pt x="1530" y="2687"/>
                      <a:pt x="1530" y="2687"/>
                    </a:cubicBezTo>
                    <a:lnTo>
                      <a:pt x="1619" y="2729"/>
                    </a:lnTo>
                    <a:cubicBezTo>
                      <a:pt x="1619" y="2729"/>
                      <a:pt x="1656" y="2710"/>
                      <a:pt x="1707" y="2710"/>
                    </a:cubicBezTo>
                    <a:cubicBezTo>
                      <a:pt x="1733" y="2710"/>
                      <a:pt x="1762" y="2715"/>
                      <a:pt x="1792" y="2729"/>
                    </a:cubicBezTo>
                    <a:cubicBezTo>
                      <a:pt x="1854" y="2792"/>
                      <a:pt x="1902" y="2901"/>
                      <a:pt x="1902" y="2901"/>
                    </a:cubicBezTo>
                    <a:cubicBezTo>
                      <a:pt x="1902" y="2901"/>
                      <a:pt x="2053" y="3210"/>
                      <a:pt x="2142" y="3687"/>
                    </a:cubicBezTo>
                    <a:cubicBezTo>
                      <a:pt x="2205" y="3928"/>
                      <a:pt x="2184" y="4080"/>
                      <a:pt x="2142" y="4190"/>
                    </a:cubicBezTo>
                    <a:cubicBezTo>
                      <a:pt x="2095" y="4300"/>
                      <a:pt x="2032" y="4363"/>
                      <a:pt x="1943" y="4431"/>
                    </a:cubicBezTo>
                    <a:cubicBezTo>
                      <a:pt x="1907" y="4455"/>
                      <a:pt x="1861" y="4465"/>
                      <a:pt x="1811" y="4465"/>
                    </a:cubicBezTo>
                    <a:cubicBezTo>
                      <a:pt x="1776" y="4465"/>
                      <a:pt x="1739" y="4460"/>
                      <a:pt x="1703" y="4452"/>
                    </a:cubicBezTo>
                    <a:cubicBezTo>
                      <a:pt x="1619" y="4431"/>
                      <a:pt x="1551" y="4389"/>
                      <a:pt x="1551" y="4389"/>
                    </a:cubicBezTo>
                    <a:cubicBezTo>
                      <a:pt x="1551" y="4363"/>
                      <a:pt x="1310" y="3928"/>
                      <a:pt x="1069" y="3383"/>
                    </a:cubicBezTo>
                    <a:cubicBezTo>
                      <a:pt x="807" y="2839"/>
                      <a:pt x="503" y="2205"/>
                      <a:pt x="393" y="1854"/>
                    </a:cubicBezTo>
                    <a:cubicBezTo>
                      <a:pt x="179" y="1179"/>
                      <a:pt x="131" y="220"/>
                      <a:pt x="131" y="110"/>
                    </a:cubicBezTo>
                    <a:close/>
                    <a:moveTo>
                      <a:pt x="69" y="0"/>
                    </a:moveTo>
                    <a:lnTo>
                      <a:pt x="1" y="68"/>
                    </a:lnTo>
                    <a:cubicBezTo>
                      <a:pt x="1" y="68"/>
                      <a:pt x="69" y="1137"/>
                      <a:pt x="283" y="1875"/>
                    </a:cubicBezTo>
                    <a:cubicBezTo>
                      <a:pt x="414" y="2247"/>
                      <a:pt x="702" y="2881"/>
                      <a:pt x="964" y="3425"/>
                    </a:cubicBezTo>
                    <a:cubicBezTo>
                      <a:pt x="1226" y="3996"/>
                      <a:pt x="1462" y="4452"/>
                      <a:pt x="1462" y="4452"/>
                    </a:cubicBezTo>
                    <a:lnTo>
                      <a:pt x="1488" y="4473"/>
                    </a:lnTo>
                    <a:cubicBezTo>
                      <a:pt x="1488" y="4473"/>
                      <a:pt x="1551" y="4520"/>
                      <a:pt x="1661" y="4541"/>
                    </a:cubicBezTo>
                    <a:cubicBezTo>
                      <a:pt x="1716" y="4562"/>
                      <a:pt x="1776" y="4577"/>
                      <a:pt x="1836" y="4577"/>
                    </a:cubicBezTo>
                    <a:cubicBezTo>
                      <a:pt x="1896" y="4577"/>
                      <a:pt x="1956" y="4562"/>
                      <a:pt x="2011" y="4520"/>
                    </a:cubicBezTo>
                    <a:cubicBezTo>
                      <a:pt x="2095" y="4452"/>
                      <a:pt x="2184" y="4363"/>
                      <a:pt x="2247" y="4232"/>
                    </a:cubicBezTo>
                    <a:cubicBezTo>
                      <a:pt x="2294" y="4101"/>
                      <a:pt x="2315" y="3928"/>
                      <a:pt x="2247" y="3666"/>
                    </a:cubicBezTo>
                    <a:cubicBezTo>
                      <a:pt x="2142" y="3184"/>
                      <a:pt x="2011" y="2881"/>
                      <a:pt x="2011" y="2881"/>
                    </a:cubicBezTo>
                    <a:cubicBezTo>
                      <a:pt x="2011" y="2881"/>
                      <a:pt x="1964" y="2729"/>
                      <a:pt x="1833" y="2640"/>
                    </a:cubicBezTo>
                    <a:cubicBezTo>
                      <a:pt x="1798" y="2613"/>
                      <a:pt x="1764" y="2605"/>
                      <a:pt x="1735" y="2605"/>
                    </a:cubicBezTo>
                    <a:cubicBezTo>
                      <a:pt x="1696" y="2605"/>
                      <a:pt x="1664" y="2619"/>
                      <a:pt x="1640" y="2619"/>
                    </a:cubicBezTo>
                    <a:cubicBezTo>
                      <a:pt x="1640" y="2598"/>
                      <a:pt x="1593" y="2205"/>
                      <a:pt x="1530" y="1744"/>
                    </a:cubicBezTo>
                    <a:cubicBezTo>
                      <a:pt x="1462" y="1247"/>
                      <a:pt x="1378" y="723"/>
                      <a:pt x="1289" y="482"/>
                    </a:cubicBezTo>
                    <a:cubicBezTo>
                      <a:pt x="1179" y="241"/>
                      <a:pt x="964" y="131"/>
                      <a:pt x="744" y="68"/>
                    </a:cubicBezTo>
                    <a:cubicBezTo>
                      <a:pt x="503" y="21"/>
                      <a:pt x="262" y="21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284;p38">
                <a:extLst>
                  <a:ext uri="{FF2B5EF4-FFF2-40B4-BE49-F238E27FC236}">
                    <a16:creationId xmlns:a16="http://schemas.microsoft.com/office/drawing/2014/main" id="{F571BB8A-4F50-A5A0-E6FE-A1296DD58AA3}"/>
                  </a:ext>
                </a:extLst>
              </p:cNvPr>
              <p:cNvSpPr/>
              <p:nvPr/>
            </p:nvSpPr>
            <p:spPr>
              <a:xfrm>
                <a:off x="3150576" y="2057204"/>
                <a:ext cx="602646" cy="352184"/>
              </a:xfrm>
              <a:custGeom>
                <a:avLst/>
                <a:gdLst/>
                <a:ahLst/>
                <a:cxnLst/>
                <a:rect l="l" t="t" r="r" b="b"/>
                <a:pathLst>
                  <a:path w="3845" h="2247" extrusionOk="0">
                    <a:moveTo>
                      <a:pt x="1116" y="0"/>
                    </a:moveTo>
                    <a:cubicBezTo>
                      <a:pt x="834" y="0"/>
                      <a:pt x="289" y="461"/>
                      <a:pt x="179" y="744"/>
                    </a:cubicBezTo>
                    <a:cubicBezTo>
                      <a:pt x="69" y="1048"/>
                      <a:pt x="1" y="1592"/>
                      <a:pt x="158" y="1901"/>
                    </a:cubicBezTo>
                    <a:cubicBezTo>
                      <a:pt x="237" y="2048"/>
                      <a:pt x="368" y="2083"/>
                      <a:pt x="476" y="2083"/>
                    </a:cubicBezTo>
                    <a:cubicBezTo>
                      <a:pt x="576" y="2083"/>
                      <a:pt x="656" y="2053"/>
                      <a:pt x="656" y="2053"/>
                    </a:cubicBezTo>
                    <a:cubicBezTo>
                      <a:pt x="917" y="2116"/>
                      <a:pt x="986" y="2116"/>
                      <a:pt x="1179" y="2142"/>
                    </a:cubicBezTo>
                    <a:cubicBezTo>
                      <a:pt x="1399" y="2163"/>
                      <a:pt x="2143" y="2205"/>
                      <a:pt x="2405" y="2205"/>
                    </a:cubicBezTo>
                    <a:cubicBezTo>
                      <a:pt x="2646" y="2184"/>
                      <a:pt x="2578" y="2247"/>
                      <a:pt x="2949" y="1681"/>
                    </a:cubicBezTo>
                    <a:cubicBezTo>
                      <a:pt x="3321" y="1116"/>
                      <a:pt x="3583" y="1027"/>
                      <a:pt x="3714" y="765"/>
                    </a:cubicBezTo>
                    <a:cubicBezTo>
                      <a:pt x="3845" y="482"/>
                      <a:pt x="3646" y="262"/>
                      <a:pt x="3342" y="152"/>
                    </a:cubicBezTo>
                    <a:cubicBezTo>
                      <a:pt x="3059" y="68"/>
                      <a:pt x="1399" y="0"/>
                      <a:pt x="1116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285;p38">
                <a:extLst>
                  <a:ext uri="{FF2B5EF4-FFF2-40B4-BE49-F238E27FC236}">
                    <a16:creationId xmlns:a16="http://schemas.microsoft.com/office/drawing/2014/main" id="{2782C0BC-9FEE-1FE0-9335-4F3047FD01B2}"/>
                  </a:ext>
                </a:extLst>
              </p:cNvPr>
              <p:cNvSpPr/>
              <p:nvPr/>
            </p:nvSpPr>
            <p:spPr>
              <a:xfrm>
                <a:off x="3150576" y="2050621"/>
                <a:ext cx="599355" cy="360020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2297" extrusionOk="0">
                    <a:moveTo>
                      <a:pt x="1116" y="110"/>
                    </a:moveTo>
                    <a:cubicBezTo>
                      <a:pt x="1247" y="110"/>
                      <a:pt x="1750" y="131"/>
                      <a:pt x="2227" y="152"/>
                    </a:cubicBezTo>
                    <a:cubicBezTo>
                      <a:pt x="2468" y="152"/>
                      <a:pt x="2708" y="173"/>
                      <a:pt x="2907" y="194"/>
                    </a:cubicBezTo>
                    <a:cubicBezTo>
                      <a:pt x="3122" y="220"/>
                      <a:pt x="3274" y="241"/>
                      <a:pt x="3342" y="262"/>
                    </a:cubicBezTo>
                    <a:cubicBezTo>
                      <a:pt x="3473" y="304"/>
                      <a:pt x="3583" y="372"/>
                      <a:pt x="3646" y="456"/>
                    </a:cubicBezTo>
                    <a:cubicBezTo>
                      <a:pt x="3714" y="545"/>
                      <a:pt x="3714" y="655"/>
                      <a:pt x="3667" y="786"/>
                    </a:cubicBezTo>
                    <a:cubicBezTo>
                      <a:pt x="3604" y="896"/>
                      <a:pt x="3515" y="980"/>
                      <a:pt x="3384" y="1111"/>
                    </a:cubicBezTo>
                    <a:cubicBezTo>
                      <a:pt x="3253" y="1242"/>
                      <a:pt x="3101" y="1399"/>
                      <a:pt x="2907" y="1702"/>
                    </a:cubicBezTo>
                    <a:cubicBezTo>
                      <a:pt x="2729" y="1985"/>
                      <a:pt x="2646" y="2116"/>
                      <a:pt x="2598" y="2158"/>
                    </a:cubicBezTo>
                    <a:cubicBezTo>
                      <a:pt x="2557" y="2184"/>
                      <a:pt x="2557" y="2184"/>
                      <a:pt x="2536" y="2184"/>
                    </a:cubicBezTo>
                    <a:lnTo>
                      <a:pt x="2384" y="2184"/>
                    </a:lnTo>
                    <a:cubicBezTo>
                      <a:pt x="2345" y="2188"/>
                      <a:pt x="2290" y="2189"/>
                      <a:pt x="2224" y="2189"/>
                    </a:cubicBezTo>
                    <a:cubicBezTo>
                      <a:pt x="1914" y="2189"/>
                      <a:pt x="1365" y="2154"/>
                      <a:pt x="1205" y="2137"/>
                    </a:cubicBezTo>
                    <a:cubicBezTo>
                      <a:pt x="986" y="2116"/>
                      <a:pt x="944" y="2116"/>
                      <a:pt x="682" y="2053"/>
                    </a:cubicBezTo>
                    <a:lnTo>
                      <a:pt x="635" y="2053"/>
                    </a:lnTo>
                    <a:cubicBezTo>
                      <a:pt x="635" y="2053"/>
                      <a:pt x="572" y="2074"/>
                      <a:pt x="462" y="2074"/>
                    </a:cubicBezTo>
                    <a:cubicBezTo>
                      <a:pt x="373" y="2074"/>
                      <a:pt x="263" y="2027"/>
                      <a:pt x="200" y="1922"/>
                    </a:cubicBezTo>
                    <a:cubicBezTo>
                      <a:pt x="132" y="1791"/>
                      <a:pt x="111" y="1571"/>
                      <a:pt x="111" y="1372"/>
                    </a:cubicBezTo>
                    <a:cubicBezTo>
                      <a:pt x="132" y="1158"/>
                      <a:pt x="179" y="959"/>
                      <a:pt x="242" y="807"/>
                    </a:cubicBezTo>
                    <a:cubicBezTo>
                      <a:pt x="289" y="697"/>
                      <a:pt x="441" y="503"/>
                      <a:pt x="614" y="351"/>
                    </a:cubicBezTo>
                    <a:cubicBezTo>
                      <a:pt x="813" y="220"/>
                      <a:pt x="1006" y="110"/>
                      <a:pt x="1116" y="110"/>
                    </a:cubicBezTo>
                    <a:close/>
                    <a:moveTo>
                      <a:pt x="1116" y="0"/>
                    </a:moveTo>
                    <a:cubicBezTo>
                      <a:pt x="944" y="0"/>
                      <a:pt x="745" y="131"/>
                      <a:pt x="551" y="283"/>
                    </a:cubicBezTo>
                    <a:cubicBezTo>
                      <a:pt x="373" y="435"/>
                      <a:pt x="200" y="613"/>
                      <a:pt x="132" y="786"/>
                    </a:cubicBezTo>
                    <a:cubicBezTo>
                      <a:pt x="69" y="917"/>
                      <a:pt x="27" y="1137"/>
                      <a:pt x="27" y="1351"/>
                    </a:cubicBezTo>
                    <a:cubicBezTo>
                      <a:pt x="1" y="1571"/>
                      <a:pt x="27" y="1791"/>
                      <a:pt x="111" y="1964"/>
                    </a:cubicBezTo>
                    <a:cubicBezTo>
                      <a:pt x="200" y="2116"/>
                      <a:pt x="331" y="2184"/>
                      <a:pt x="462" y="2184"/>
                    </a:cubicBezTo>
                    <a:cubicBezTo>
                      <a:pt x="572" y="2184"/>
                      <a:pt x="635" y="2158"/>
                      <a:pt x="656" y="2158"/>
                    </a:cubicBezTo>
                    <a:cubicBezTo>
                      <a:pt x="917" y="2205"/>
                      <a:pt x="986" y="2226"/>
                      <a:pt x="1179" y="2247"/>
                    </a:cubicBezTo>
                    <a:cubicBezTo>
                      <a:pt x="1354" y="2264"/>
                      <a:pt x="1856" y="2297"/>
                      <a:pt x="2188" y="2297"/>
                    </a:cubicBezTo>
                    <a:cubicBezTo>
                      <a:pt x="2275" y="2297"/>
                      <a:pt x="2350" y="2294"/>
                      <a:pt x="2405" y="2289"/>
                    </a:cubicBezTo>
                    <a:lnTo>
                      <a:pt x="2536" y="2289"/>
                    </a:lnTo>
                    <a:cubicBezTo>
                      <a:pt x="2578" y="2289"/>
                      <a:pt x="2619" y="2268"/>
                      <a:pt x="2667" y="2226"/>
                    </a:cubicBezTo>
                    <a:cubicBezTo>
                      <a:pt x="2729" y="2158"/>
                      <a:pt x="2818" y="2027"/>
                      <a:pt x="2991" y="1744"/>
                    </a:cubicBezTo>
                    <a:cubicBezTo>
                      <a:pt x="3169" y="1461"/>
                      <a:pt x="3342" y="1310"/>
                      <a:pt x="3452" y="1179"/>
                    </a:cubicBezTo>
                    <a:cubicBezTo>
                      <a:pt x="3583" y="1069"/>
                      <a:pt x="3693" y="959"/>
                      <a:pt x="3756" y="828"/>
                    </a:cubicBezTo>
                    <a:cubicBezTo>
                      <a:pt x="3824" y="676"/>
                      <a:pt x="3824" y="524"/>
                      <a:pt x="3735" y="393"/>
                    </a:cubicBezTo>
                    <a:cubicBezTo>
                      <a:pt x="3646" y="283"/>
                      <a:pt x="3515" y="194"/>
                      <a:pt x="3363" y="152"/>
                    </a:cubicBezTo>
                    <a:cubicBezTo>
                      <a:pt x="3274" y="131"/>
                      <a:pt x="3122" y="110"/>
                      <a:pt x="2928" y="89"/>
                    </a:cubicBezTo>
                    <a:cubicBezTo>
                      <a:pt x="2729" y="63"/>
                      <a:pt x="2468" y="42"/>
                      <a:pt x="2227" y="42"/>
                    </a:cubicBezTo>
                    <a:cubicBezTo>
                      <a:pt x="1750" y="21"/>
                      <a:pt x="1268" y="0"/>
                      <a:pt x="11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286;p38">
                <a:extLst>
                  <a:ext uri="{FF2B5EF4-FFF2-40B4-BE49-F238E27FC236}">
                    <a16:creationId xmlns:a16="http://schemas.microsoft.com/office/drawing/2014/main" id="{41E5FC87-C183-9E5D-A132-DE45BDEDC6EB}"/>
                  </a:ext>
                </a:extLst>
              </p:cNvPr>
              <p:cNvSpPr/>
              <p:nvPr/>
            </p:nvSpPr>
            <p:spPr>
              <a:xfrm>
                <a:off x="2938828" y="1950311"/>
                <a:ext cx="462368" cy="496693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169" extrusionOk="0">
                    <a:moveTo>
                      <a:pt x="1044" y="1"/>
                    </a:moveTo>
                    <a:cubicBezTo>
                      <a:pt x="1016" y="1"/>
                      <a:pt x="996" y="3"/>
                      <a:pt x="985" y="7"/>
                    </a:cubicBezTo>
                    <a:cubicBezTo>
                      <a:pt x="854" y="49"/>
                      <a:pt x="593" y="159"/>
                      <a:pt x="305" y="619"/>
                    </a:cubicBezTo>
                    <a:cubicBezTo>
                      <a:pt x="1" y="1054"/>
                      <a:pt x="43" y="1882"/>
                      <a:pt x="331" y="2405"/>
                    </a:cubicBezTo>
                    <a:cubicBezTo>
                      <a:pt x="614" y="2955"/>
                      <a:pt x="959" y="2997"/>
                      <a:pt x="1352" y="3107"/>
                    </a:cubicBezTo>
                    <a:cubicBezTo>
                      <a:pt x="1513" y="3149"/>
                      <a:pt x="1651" y="3168"/>
                      <a:pt x="1764" y="3168"/>
                    </a:cubicBezTo>
                    <a:cubicBezTo>
                      <a:pt x="1946" y="3168"/>
                      <a:pt x="2065" y="3119"/>
                      <a:pt x="2117" y="3039"/>
                    </a:cubicBezTo>
                    <a:cubicBezTo>
                      <a:pt x="2206" y="2908"/>
                      <a:pt x="2268" y="2756"/>
                      <a:pt x="2268" y="2756"/>
                    </a:cubicBezTo>
                    <a:lnTo>
                      <a:pt x="2268" y="2756"/>
                    </a:lnTo>
                    <a:cubicBezTo>
                      <a:pt x="2268" y="2756"/>
                      <a:pt x="2218" y="2782"/>
                      <a:pt x="2148" y="2782"/>
                    </a:cubicBezTo>
                    <a:cubicBezTo>
                      <a:pt x="2088" y="2782"/>
                      <a:pt x="2014" y="2763"/>
                      <a:pt x="1944" y="2693"/>
                    </a:cubicBezTo>
                    <a:cubicBezTo>
                      <a:pt x="1813" y="2536"/>
                      <a:pt x="1420" y="2321"/>
                      <a:pt x="1724" y="1515"/>
                    </a:cubicBezTo>
                    <a:cubicBezTo>
                      <a:pt x="2018" y="722"/>
                      <a:pt x="2644" y="703"/>
                      <a:pt x="2704" y="703"/>
                    </a:cubicBezTo>
                    <a:cubicBezTo>
                      <a:pt x="2707" y="703"/>
                      <a:pt x="2708" y="703"/>
                      <a:pt x="2708" y="703"/>
                    </a:cubicBezTo>
                    <a:cubicBezTo>
                      <a:pt x="2949" y="703"/>
                      <a:pt x="2881" y="289"/>
                      <a:pt x="2488" y="206"/>
                    </a:cubicBezTo>
                    <a:cubicBezTo>
                      <a:pt x="2290" y="163"/>
                      <a:pt x="1308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287;p38">
                <a:extLst>
                  <a:ext uri="{FF2B5EF4-FFF2-40B4-BE49-F238E27FC236}">
                    <a16:creationId xmlns:a16="http://schemas.microsoft.com/office/drawing/2014/main" id="{A955D784-1EFE-11C9-C726-C7BA6887B95B}"/>
                  </a:ext>
                </a:extLst>
              </p:cNvPr>
              <p:cNvSpPr/>
              <p:nvPr/>
            </p:nvSpPr>
            <p:spPr>
              <a:xfrm>
                <a:off x="2945410" y="1941378"/>
                <a:ext cx="448419" cy="514404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3282" extrusionOk="0">
                    <a:moveTo>
                      <a:pt x="1027" y="106"/>
                    </a:moveTo>
                    <a:cubicBezTo>
                      <a:pt x="1048" y="106"/>
                      <a:pt x="1116" y="106"/>
                      <a:pt x="1179" y="132"/>
                    </a:cubicBezTo>
                    <a:cubicBezTo>
                      <a:pt x="1310" y="132"/>
                      <a:pt x="1467" y="153"/>
                      <a:pt x="1640" y="174"/>
                    </a:cubicBezTo>
                    <a:cubicBezTo>
                      <a:pt x="1965" y="237"/>
                      <a:pt x="2336" y="305"/>
                      <a:pt x="2446" y="326"/>
                    </a:cubicBezTo>
                    <a:cubicBezTo>
                      <a:pt x="2619" y="367"/>
                      <a:pt x="2729" y="477"/>
                      <a:pt x="2750" y="566"/>
                    </a:cubicBezTo>
                    <a:cubicBezTo>
                      <a:pt x="2776" y="608"/>
                      <a:pt x="2750" y="655"/>
                      <a:pt x="2750" y="676"/>
                    </a:cubicBezTo>
                    <a:cubicBezTo>
                      <a:pt x="2729" y="697"/>
                      <a:pt x="2708" y="718"/>
                      <a:pt x="2666" y="718"/>
                    </a:cubicBezTo>
                    <a:cubicBezTo>
                      <a:pt x="2666" y="718"/>
                      <a:pt x="2653" y="717"/>
                      <a:pt x="2629" y="717"/>
                    </a:cubicBezTo>
                    <a:cubicBezTo>
                      <a:pt x="2565" y="717"/>
                      <a:pt x="2429" y="728"/>
                      <a:pt x="2274" y="807"/>
                    </a:cubicBezTo>
                    <a:cubicBezTo>
                      <a:pt x="2054" y="917"/>
                      <a:pt x="1792" y="1132"/>
                      <a:pt x="1640" y="1546"/>
                    </a:cubicBezTo>
                    <a:cubicBezTo>
                      <a:pt x="1488" y="1965"/>
                      <a:pt x="1509" y="2227"/>
                      <a:pt x="1572" y="2420"/>
                    </a:cubicBezTo>
                    <a:cubicBezTo>
                      <a:pt x="1661" y="2619"/>
                      <a:pt x="1813" y="2724"/>
                      <a:pt x="1881" y="2792"/>
                    </a:cubicBezTo>
                    <a:cubicBezTo>
                      <a:pt x="1944" y="2881"/>
                      <a:pt x="2054" y="2902"/>
                      <a:pt x="2122" y="2902"/>
                    </a:cubicBezTo>
                    <a:cubicBezTo>
                      <a:pt x="2096" y="2944"/>
                      <a:pt x="2075" y="2986"/>
                      <a:pt x="2033" y="3075"/>
                    </a:cubicBezTo>
                    <a:cubicBezTo>
                      <a:pt x="1991" y="3117"/>
                      <a:pt x="1923" y="3164"/>
                      <a:pt x="1813" y="3164"/>
                    </a:cubicBezTo>
                    <a:cubicBezTo>
                      <a:pt x="1778" y="3169"/>
                      <a:pt x="1742" y="3172"/>
                      <a:pt x="1705" y="3172"/>
                    </a:cubicBezTo>
                    <a:cubicBezTo>
                      <a:pt x="1599" y="3172"/>
                      <a:pt x="1479" y="3152"/>
                      <a:pt x="1336" y="3117"/>
                    </a:cubicBezTo>
                    <a:cubicBezTo>
                      <a:pt x="1137" y="3054"/>
                      <a:pt x="943" y="3012"/>
                      <a:pt x="786" y="2923"/>
                    </a:cubicBezTo>
                    <a:cubicBezTo>
                      <a:pt x="613" y="2834"/>
                      <a:pt x="462" y="2703"/>
                      <a:pt x="331" y="2441"/>
                    </a:cubicBezTo>
                    <a:cubicBezTo>
                      <a:pt x="200" y="2200"/>
                      <a:pt x="111" y="1855"/>
                      <a:pt x="111" y="1546"/>
                    </a:cubicBezTo>
                    <a:cubicBezTo>
                      <a:pt x="90" y="1221"/>
                      <a:pt x="179" y="917"/>
                      <a:pt x="310" y="697"/>
                    </a:cubicBezTo>
                    <a:cubicBezTo>
                      <a:pt x="593" y="263"/>
                      <a:pt x="854" y="153"/>
                      <a:pt x="943" y="106"/>
                    </a:cubicBezTo>
                    <a:close/>
                    <a:moveTo>
                      <a:pt x="1027" y="1"/>
                    </a:moveTo>
                    <a:cubicBezTo>
                      <a:pt x="985" y="1"/>
                      <a:pt x="943" y="1"/>
                      <a:pt x="917" y="22"/>
                    </a:cubicBezTo>
                    <a:cubicBezTo>
                      <a:pt x="786" y="43"/>
                      <a:pt x="524" y="195"/>
                      <a:pt x="221" y="655"/>
                    </a:cubicBezTo>
                    <a:cubicBezTo>
                      <a:pt x="69" y="870"/>
                      <a:pt x="1" y="1200"/>
                      <a:pt x="1" y="1546"/>
                    </a:cubicBezTo>
                    <a:cubicBezTo>
                      <a:pt x="1" y="1876"/>
                      <a:pt x="90" y="2227"/>
                      <a:pt x="242" y="2509"/>
                    </a:cubicBezTo>
                    <a:cubicBezTo>
                      <a:pt x="373" y="2771"/>
                      <a:pt x="551" y="2923"/>
                      <a:pt x="723" y="3033"/>
                    </a:cubicBezTo>
                    <a:cubicBezTo>
                      <a:pt x="917" y="3117"/>
                      <a:pt x="1116" y="3164"/>
                      <a:pt x="1310" y="3206"/>
                    </a:cubicBezTo>
                    <a:cubicBezTo>
                      <a:pt x="1460" y="3257"/>
                      <a:pt x="1595" y="3282"/>
                      <a:pt x="1709" y="3282"/>
                    </a:cubicBezTo>
                    <a:cubicBezTo>
                      <a:pt x="1746" y="3282"/>
                      <a:pt x="1780" y="3279"/>
                      <a:pt x="1813" y="3274"/>
                    </a:cubicBezTo>
                    <a:cubicBezTo>
                      <a:pt x="1944" y="3274"/>
                      <a:pt x="2054" y="3206"/>
                      <a:pt x="2122" y="3117"/>
                    </a:cubicBezTo>
                    <a:cubicBezTo>
                      <a:pt x="2205" y="2986"/>
                      <a:pt x="2274" y="2834"/>
                      <a:pt x="2274" y="2834"/>
                    </a:cubicBezTo>
                    <a:lnTo>
                      <a:pt x="2205" y="2771"/>
                    </a:lnTo>
                    <a:cubicBezTo>
                      <a:pt x="2205" y="2771"/>
                      <a:pt x="2164" y="2771"/>
                      <a:pt x="2122" y="2792"/>
                    </a:cubicBezTo>
                    <a:cubicBezTo>
                      <a:pt x="2054" y="2792"/>
                      <a:pt x="2012" y="2792"/>
                      <a:pt x="1944" y="2724"/>
                    </a:cubicBezTo>
                    <a:cubicBezTo>
                      <a:pt x="1881" y="2640"/>
                      <a:pt x="1750" y="2551"/>
                      <a:pt x="1682" y="2378"/>
                    </a:cubicBezTo>
                    <a:cubicBezTo>
                      <a:pt x="1619" y="2227"/>
                      <a:pt x="1598" y="1986"/>
                      <a:pt x="1750" y="1572"/>
                    </a:cubicBezTo>
                    <a:cubicBezTo>
                      <a:pt x="1881" y="1179"/>
                      <a:pt x="2122" y="1001"/>
                      <a:pt x="2315" y="917"/>
                    </a:cubicBezTo>
                    <a:cubicBezTo>
                      <a:pt x="2460" y="838"/>
                      <a:pt x="2579" y="827"/>
                      <a:pt x="2634" y="827"/>
                    </a:cubicBezTo>
                    <a:cubicBezTo>
                      <a:pt x="2655" y="827"/>
                      <a:pt x="2666" y="828"/>
                      <a:pt x="2666" y="828"/>
                    </a:cubicBezTo>
                    <a:cubicBezTo>
                      <a:pt x="2750" y="828"/>
                      <a:pt x="2797" y="786"/>
                      <a:pt x="2839" y="718"/>
                    </a:cubicBezTo>
                    <a:cubicBezTo>
                      <a:pt x="2860" y="676"/>
                      <a:pt x="2860" y="608"/>
                      <a:pt x="2860" y="525"/>
                    </a:cubicBezTo>
                    <a:cubicBezTo>
                      <a:pt x="2818" y="394"/>
                      <a:pt x="2687" y="263"/>
                      <a:pt x="2467" y="216"/>
                    </a:cubicBezTo>
                    <a:cubicBezTo>
                      <a:pt x="2336" y="195"/>
                      <a:pt x="1991" y="132"/>
                      <a:pt x="1661" y="85"/>
                    </a:cubicBezTo>
                    <a:cubicBezTo>
                      <a:pt x="1488" y="64"/>
                      <a:pt x="1310" y="22"/>
                      <a:pt x="1179" y="22"/>
                    </a:cubicBezTo>
                    <a:cubicBezTo>
                      <a:pt x="1116" y="22"/>
                      <a:pt x="1074" y="1"/>
                      <a:pt x="102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288;p38">
                <a:extLst>
                  <a:ext uri="{FF2B5EF4-FFF2-40B4-BE49-F238E27FC236}">
                    <a16:creationId xmlns:a16="http://schemas.microsoft.com/office/drawing/2014/main" id="{1D0306E0-F5DB-3455-A66D-4A094EAAA21D}"/>
                  </a:ext>
                </a:extLst>
              </p:cNvPr>
              <p:cNvSpPr/>
              <p:nvPr/>
            </p:nvSpPr>
            <p:spPr>
              <a:xfrm>
                <a:off x="2268316" y="1379955"/>
                <a:ext cx="359707" cy="301872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1926" extrusionOk="0">
                    <a:moveTo>
                      <a:pt x="1812" y="1"/>
                    </a:moveTo>
                    <a:lnTo>
                      <a:pt x="110" y="69"/>
                    </a:lnTo>
                    <a:lnTo>
                      <a:pt x="0" y="1530"/>
                    </a:lnTo>
                    <a:cubicBezTo>
                      <a:pt x="0" y="1530"/>
                      <a:pt x="658" y="1926"/>
                      <a:pt x="1305" y="1926"/>
                    </a:cubicBezTo>
                    <a:cubicBezTo>
                      <a:pt x="1336" y="1926"/>
                      <a:pt x="1368" y="1925"/>
                      <a:pt x="1399" y="1923"/>
                    </a:cubicBezTo>
                    <a:cubicBezTo>
                      <a:pt x="2074" y="1881"/>
                      <a:pt x="2294" y="1462"/>
                      <a:pt x="2294" y="1462"/>
                    </a:cubicBezTo>
                    <a:lnTo>
                      <a:pt x="1812" y="1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289;p38">
                <a:extLst>
                  <a:ext uri="{FF2B5EF4-FFF2-40B4-BE49-F238E27FC236}">
                    <a16:creationId xmlns:a16="http://schemas.microsoft.com/office/drawing/2014/main" id="{AB8CB263-F57E-84EF-0852-A145079A95ED}"/>
                  </a:ext>
                </a:extLst>
              </p:cNvPr>
              <p:cNvSpPr/>
              <p:nvPr/>
            </p:nvSpPr>
            <p:spPr>
              <a:xfrm>
                <a:off x="2261734" y="1373372"/>
                <a:ext cx="376007" cy="315664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2014" extrusionOk="0">
                    <a:moveTo>
                      <a:pt x="1812" y="111"/>
                    </a:moveTo>
                    <a:lnTo>
                      <a:pt x="2294" y="1483"/>
                    </a:lnTo>
                    <a:cubicBezTo>
                      <a:pt x="2268" y="1504"/>
                      <a:pt x="2247" y="1572"/>
                      <a:pt x="2116" y="1682"/>
                    </a:cubicBezTo>
                    <a:cubicBezTo>
                      <a:pt x="1985" y="1766"/>
                      <a:pt x="1770" y="1897"/>
                      <a:pt x="1441" y="1923"/>
                    </a:cubicBezTo>
                    <a:cubicBezTo>
                      <a:pt x="1409" y="1925"/>
                      <a:pt x="1376" y="1926"/>
                      <a:pt x="1344" y="1926"/>
                    </a:cubicBezTo>
                    <a:cubicBezTo>
                      <a:pt x="742" y="1926"/>
                      <a:pt x="150" y="1571"/>
                      <a:pt x="110" y="1551"/>
                    </a:cubicBezTo>
                    <a:lnTo>
                      <a:pt x="199" y="153"/>
                    </a:lnTo>
                    <a:lnTo>
                      <a:pt x="1812" y="111"/>
                    </a:lnTo>
                    <a:close/>
                    <a:moveTo>
                      <a:pt x="1854" y="1"/>
                    </a:moveTo>
                    <a:lnTo>
                      <a:pt x="152" y="43"/>
                    </a:lnTo>
                    <a:lnTo>
                      <a:pt x="110" y="111"/>
                    </a:lnTo>
                    <a:lnTo>
                      <a:pt x="0" y="1572"/>
                    </a:lnTo>
                    <a:lnTo>
                      <a:pt x="21" y="1614"/>
                    </a:lnTo>
                    <a:cubicBezTo>
                      <a:pt x="21" y="1614"/>
                      <a:pt x="648" y="2013"/>
                      <a:pt x="1297" y="2013"/>
                    </a:cubicBezTo>
                    <a:cubicBezTo>
                      <a:pt x="1345" y="2013"/>
                      <a:pt x="1393" y="2011"/>
                      <a:pt x="1441" y="2007"/>
                    </a:cubicBezTo>
                    <a:cubicBezTo>
                      <a:pt x="1791" y="1986"/>
                      <a:pt x="2032" y="1876"/>
                      <a:pt x="2184" y="1766"/>
                    </a:cubicBezTo>
                    <a:cubicBezTo>
                      <a:pt x="2336" y="1635"/>
                      <a:pt x="2399" y="1530"/>
                      <a:pt x="2399" y="1530"/>
                    </a:cubicBezTo>
                    <a:lnTo>
                      <a:pt x="2399" y="1483"/>
                    </a:lnTo>
                    <a:lnTo>
                      <a:pt x="1901" y="43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290;p38">
                <a:extLst>
                  <a:ext uri="{FF2B5EF4-FFF2-40B4-BE49-F238E27FC236}">
                    <a16:creationId xmlns:a16="http://schemas.microsoft.com/office/drawing/2014/main" id="{2D08E492-B5BD-13D1-02E0-D22950511AD4}"/>
                  </a:ext>
                </a:extLst>
              </p:cNvPr>
              <p:cNvSpPr/>
              <p:nvPr/>
            </p:nvSpPr>
            <p:spPr>
              <a:xfrm>
                <a:off x="2182896" y="1431677"/>
                <a:ext cx="102818" cy="13651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871" extrusionOk="0">
                    <a:moveTo>
                      <a:pt x="482" y="1"/>
                    </a:moveTo>
                    <a:cubicBezTo>
                      <a:pt x="414" y="1"/>
                      <a:pt x="221" y="22"/>
                      <a:pt x="153" y="85"/>
                    </a:cubicBezTo>
                    <a:cubicBezTo>
                      <a:pt x="69" y="174"/>
                      <a:pt x="1" y="325"/>
                      <a:pt x="111" y="545"/>
                    </a:cubicBezTo>
                    <a:cubicBezTo>
                      <a:pt x="221" y="765"/>
                      <a:pt x="545" y="870"/>
                      <a:pt x="545" y="870"/>
                    </a:cubicBezTo>
                    <a:lnTo>
                      <a:pt x="655" y="43"/>
                    </a:lnTo>
                    <a:cubicBezTo>
                      <a:pt x="655" y="43"/>
                      <a:pt x="545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291;p38">
                <a:extLst>
                  <a:ext uri="{FF2B5EF4-FFF2-40B4-BE49-F238E27FC236}">
                    <a16:creationId xmlns:a16="http://schemas.microsoft.com/office/drawing/2014/main" id="{FBF3D5C2-020F-FC77-A964-D0A389C406B4}"/>
                  </a:ext>
                </a:extLst>
              </p:cNvPr>
              <p:cNvSpPr/>
              <p:nvPr/>
            </p:nvSpPr>
            <p:spPr>
              <a:xfrm>
                <a:off x="2176313" y="1421020"/>
                <a:ext cx="116768" cy="15454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986" extrusionOk="0">
                    <a:moveTo>
                      <a:pt x="524" y="111"/>
                    </a:moveTo>
                    <a:cubicBezTo>
                      <a:pt x="545" y="111"/>
                      <a:pt x="587" y="132"/>
                      <a:pt x="614" y="132"/>
                    </a:cubicBezTo>
                    <a:cubicBezTo>
                      <a:pt x="634" y="132"/>
                      <a:pt x="634" y="132"/>
                      <a:pt x="634" y="153"/>
                    </a:cubicBezTo>
                    <a:lnTo>
                      <a:pt x="545" y="875"/>
                    </a:lnTo>
                    <a:cubicBezTo>
                      <a:pt x="524" y="854"/>
                      <a:pt x="504" y="854"/>
                      <a:pt x="435" y="807"/>
                    </a:cubicBezTo>
                    <a:cubicBezTo>
                      <a:pt x="352" y="765"/>
                      <a:pt x="242" y="676"/>
                      <a:pt x="195" y="592"/>
                    </a:cubicBezTo>
                    <a:cubicBezTo>
                      <a:pt x="111" y="393"/>
                      <a:pt x="174" y="262"/>
                      <a:pt x="221" y="200"/>
                    </a:cubicBezTo>
                    <a:cubicBezTo>
                      <a:pt x="242" y="179"/>
                      <a:pt x="305" y="153"/>
                      <a:pt x="373" y="132"/>
                    </a:cubicBezTo>
                    <a:cubicBezTo>
                      <a:pt x="435" y="111"/>
                      <a:pt x="504" y="111"/>
                      <a:pt x="524" y="111"/>
                    </a:cubicBezTo>
                    <a:close/>
                    <a:moveTo>
                      <a:pt x="524" y="1"/>
                    </a:moveTo>
                    <a:cubicBezTo>
                      <a:pt x="483" y="1"/>
                      <a:pt x="415" y="22"/>
                      <a:pt x="352" y="22"/>
                    </a:cubicBezTo>
                    <a:cubicBezTo>
                      <a:pt x="284" y="48"/>
                      <a:pt x="195" y="69"/>
                      <a:pt x="153" y="132"/>
                    </a:cubicBezTo>
                    <a:cubicBezTo>
                      <a:pt x="64" y="221"/>
                      <a:pt x="1" y="393"/>
                      <a:pt x="111" y="634"/>
                    </a:cubicBezTo>
                    <a:cubicBezTo>
                      <a:pt x="153" y="765"/>
                      <a:pt x="284" y="854"/>
                      <a:pt x="394" y="917"/>
                    </a:cubicBezTo>
                    <a:cubicBezTo>
                      <a:pt x="483" y="964"/>
                      <a:pt x="566" y="985"/>
                      <a:pt x="566" y="985"/>
                    </a:cubicBezTo>
                    <a:lnTo>
                      <a:pt x="634" y="938"/>
                    </a:lnTo>
                    <a:lnTo>
                      <a:pt x="744" y="111"/>
                    </a:lnTo>
                    <a:lnTo>
                      <a:pt x="718" y="69"/>
                    </a:lnTo>
                    <a:cubicBezTo>
                      <a:pt x="718" y="69"/>
                      <a:pt x="697" y="48"/>
                      <a:pt x="655" y="48"/>
                    </a:cubicBezTo>
                    <a:cubicBezTo>
                      <a:pt x="614" y="22"/>
                      <a:pt x="566" y="1"/>
                      <a:pt x="52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292;p38">
                <a:extLst>
                  <a:ext uri="{FF2B5EF4-FFF2-40B4-BE49-F238E27FC236}">
                    <a16:creationId xmlns:a16="http://schemas.microsoft.com/office/drawing/2014/main" id="{2F58D556-EB98-3788-F519-A88B29A8AB5E}"/>
                  </a:ext>
                </a:extLst>
              </p:cNvPr>
              <p:cNvSpPr/>
              <p:nvPr/>
            </p:nvSpPr>
            <p:spPr>
              <a:xfrm>
                <a:off x="2173022" y="1572111"/>
                <a:ext cx="642927" cy="1504656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9600" extrusionOk="0">
                    <a:moveTo>
                      <a:pt x="477" y="0"/>
                    </a:moveTo>
                    <a:lnTo>
                      <a:pt x="22" y="131"/>
                    </a:lnTo>
                    <a:cubicBezTo>
                      <a:pt x="22" y="131"/>
                      <a:pt x="64" y="2771"/>
                      <a:pt x="43" y="3488"/>
                    </a:cubicBezTo>
                    <a:cubicBezTo>
                      <a:pt x="1" y="4211"/>
                      <a:pt x="242" y="6939"/>
                      <a:pt x="263" y="7568"/>
                    </a:cubicBezTo>
                    <a:cubicBezTo>
                      <a:pt x="305" y="8201"/>
                      <a:pt x="216" y="8201"/>
                      <a:pt x="305" y="8552"/>
                    </a:cubicBezTo>
                    <a:cubicBezTo>
                      <a:pt x="373" y="8924"/>
                      <a:pt x="566" y="9296"/>
                      <a:pt x="676" y="9448"/>
                    </a:cubicBezTo>
                    <a:cubicBezTo>
                      <a:pt x="765" y="9599"/>
                      <a:pt x="938" y="9599"/>
                      <a:pt x="938" y="9599"/>
                    </a:cubicBezTo>
                    <a:cubicBezTo>
                      <a:pt x="938" y="9599"/>
                      <a:pt x="1132" y="9469"/>
                      <a:pt x="1352" y="9055"/>
                    </a:cubicBezTo>
                    <a:cubicBezTo>
                      <a:pt x="1551" y="8662"/>
                      <a:pt x="1551" y="8379"/>
                      <a:pt x="1834" y="8007"/>
                    </a:cubicBezTo>
                    <a:cubicBezTo>
                      <a:pt x="2117" y="7636"/>
                      <a:pt x="2729" y="7243"/>
                      <a:pt x="3206" y="7002"/>
                    </a:cubicBezTo>
                    <a:cubicBezTo>
                      <a:pt x="3688" y="6740"/>
                      <a:pt x="4101" y="6677"/>
                      <a:pt x="4101" y="6677"/>
                    </a:cubicBezTo>
                    <a:lnTo>
                      <a:pt x="1441" y="435"/>
                    </a:lnTo>
                    <a:cubicBezTo>
                      <a:pt x="1441" y="435"/>
                      <a:pt x="1132" y="304"/>
                      <a:pt x="959" y="236"/>
                    </a:cubicBezTo>
                    <a:cubicBezTo>
                      <a:pt x="807" y="152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293;p38">
                <a:extLst>
                  <a:ext uri="{FF2B5EF4-FFF2-40B4-BE49-F238E27FC236}">
                    <a16:creationId xmlns:a16="http://schemas.microsoft.com/office/drawing/2014/main" id="{3AD79037-7F1A-2B65-6BD4-1C6B0A9EBDDF}"/>
                  </a:ext>
                </a:extLst>
              </p:cNvPr>
              <p:cNvSpPr/>
              <p:nvPr/>
            </p:nvSpPr>
            <p:spPr>
              <a:xfrm>
                <a:off x="2165655" y="1561454"/>
                <a:ext cx="656876" cy="1521897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9710" extrusionOk="0">
                    <a:moveTo>
                      <a:pt x="503" y="110"/>
                    </a:moveTo>
                    <a:cubicBezTo>
                      <a:pt x="524" y="131"/>
                      <a:pt x="833" y="262"/>
                      <a:pt x="985" y="351"/>
                    </a:cubicBezTo>
                    <a:cubicBezTo>
                      <a:pt x="1137" y="435"/>
                      <a:pt x="1420" y="545"/>
                      <a:pt x="1441" y="545"/>
                    </a:cubicBezTo>
                    <a:lnTo>
                      <a:pt x="4085" y="6719"/>
                    </a:lnTo>
                    <a:cubicBezTo>
                      <a:pt x="4017" y="6719"/>
                      <a:pt x="3693" y="6787"/>
                      <a:pt x="3232" y="7007"/>
                    </a:cubicBezTo>
                    <a:cubicBezTo>
                      <a:pt x="2729" y="7269"/>
                      <a:pt x="2143" y="7662"/>
                      <a:pt x="1834" y="8055"/>
                    </a:cubicBezTo>
                    <a:cubicBezTo>
                      <a:pt x="1682" y="8227"/>
                      <a:pt x="1619" y="8400"/>
                      <a:pt x="1551" y="8578"/>
                    </a:cubicBezTo>
                    <a:cubicBezTo>
                      <a:pt x="1488" y="8751"/>
                      <a:pt x="1441" y="8903"/>
                      <a:pt x="1336" y="9102"/>
                    </a:cubicBezTo>
                    <a:cubicBezTo>
                      <a:pt x="1247" y="9296"/>
                      <a:pt x="1137" y="9427"/>
                      <a:pt x="1074" y="9516"/>
                    </a:cubicBezTo>
                    <a:cubicBezTo>
                      <a:pt x="1006" y="9578"/>
                      <a:pt x="985" y="9599"/>
                      <a:pt x="964" y="9599"/>
                    </a:cubicBezTo>
                    <a:cubicBezTo>
                      <a:pt x="964" y="9599"/>
                      <a:pt x="854" y="9599"/>
                      <a:pt x="765" y="9495"/>
                    </a:cubicBezTo>
                    <a:cubicBezTo>
                      <a:pt x="655" y="9338"/>
                      <a:pt x="462" y="8971"/>
                      <a:pt x="393" y="8620"/>
                    </a:cubicBezTo>
                    <a:cubicBezTo>
                      <a:pt x="352" y="8447"/>
                      <a:pt x="352" y="8358"/>
                      <a:pt x="373" y="8227"/>
                    </a:cubicBezTo>
                    <a:cubicBezTo>
                      <a:pt x="373" y="8117"/>
                      <a:pt x="393" y="7945"/>
                      <a:pt x="373" y="7636"/>
                    </a:cubicBezTo>
                    <a:cubicBezTo>
                      <a:pt x="352" y="7311"/>
                      <a:pt x="289" y="6483"/>
                      <a:pt x="221" y="5630"/>
                    </a:cubicBezTo>
                    <a:cubicBezTo>
                      <a:pt x="158" y="4781"/>
                      <a:pt x="111" y="3907"/>
                      <a:pt x="132" y="3556"/>
                    </a:cubicBezTo>
                    <a:cubicBezTo>
                      <a:pt x="179" y="2839"/>
                      <a:pt x="111" y="304"/>
                      <a:pt x="111" y="241"/>
                    </a:cubicBezTo>
                    <a:lnTo>
                      <a:pt x="503" y="110"/>
                    </a:lnTo>
                    <a:close/>
                    <a:moveTo>
                      <a:pt x="503" y="0"/>
                    </a:moveTo>
                    <a:lnTo>
                      <a:pt x="48" y="152"/>
                    </a:lnTo>
                    <a:lnTo>
                      <a:pt x="1" y="199"/>
                    </a:lnTo>
                    <a:cubicBezTo>
                      <a:pt x="1" y="199"/>
                      <a:pt x="69" y="2860"/>
                      <a:pt x="27" y="3556"/>
                    </a:cubicBezTo>
                    <a:cubicBezTo>
                      <a:pt x="1" y="3928"/>
                      <a:pt x="69" y="4781"/>
                      <a:pt x="111" y="5630"/>
                    </a:cubicBezTo>
                    <a:cubicBezTo>
                      <a:pt x="179" y="6483"/>
                      <a:pt x="242" y="7311"/>
                      <a:pt x="263" y="7636"/>
                    </a:cubicBezTo>
                    <a:cubicBezTo>
                      <a:pt x="289" y="7945"/>
                      <a:pt x="263" y="8117"/>
                      <a:pt x="263" y="8227"/>
                    </a:cubicBezTo>
                    <a:cubicBezTo>
                      <a:pt x="263" y="8358"/>
                      <a:pt x="263" y="8447"/>
                      <a:pt x="289" y="8641"/>
                    </a:cubicBezTo>
                    <a:cubicBezTo>
                      <a:pt x="352" y="9013"/>
                      <a:pt x="572" y="9385"/>
                      <a:pt x="682" y="9537"/>
                    </a:cubicBezTo>
                    <a:cubicBezTo>
                      <a:pt x="786" y="9709"/>
                      <a:pt x="985" y="9709"/>
                      <a:pt x="985" y="9709"/>
                    </a:cubicBezTo>
                    <a:lnTo>
                      <a:pt x="1006" y="9709"/>
                    </a:lnTo>
                    <a:cubicBezTo>
                      <a:pt x="1006" y="9709"/>
                      <a:pt x="1074" y="9667"/>
                      <a:pt x="1137" y="9578"/>
                    </a:cubicBezTo>
                    <a:cubicBezTo>
                      <a:pt x="1226" y="9495"/>
                      <a:pt x="1336" y="9364"/>
                      <a:pt x="1441" y="9165"/>
                    </a:cubicBezTo>
                    <a:cubicBezTo>
                      <a:pt x="1551" y="8945"/>
                      <a:pt x="1598" y="8772"/>
                      <a:pt x="1661" y="8599"/>
                    </a:cubicBezTo>
                    <a:cubicBezTo>
                      <a:pt x="1703" y="8447"/>
                      <a:pt x="1771" y="8290"/>
                      <a:pt x="1923" y="8117"/>
                    </a:cubicBezTo>
                    <a:cubicBezTo>
                      <a:pt x="2205" y="7746"/>
                      <a:pt x="2797" y="7353"/>
                      <a:pt x="3274" y="7112"/>
                    </a:cubicBezTo>
                    <a:cubicBezTo>
                      <a:pt x="3756" y="6876"/>
                      <a:pt x="4148" y="6787"/>
                      <a:pt x="4148" y="6787"/>
                    </a:cubicBezTo>
                    <a:lnTo>
                      <a:pt x="4190" y="6719"/>
                    </a:lnTo>
                    <a:lnTo>
                      <a:pt x="1530" y="482"/>
                    </a:lnTo>
                    <a:lnTo>
                      <a:pt x="1509" y="461"/>
                    </a:lnTo>
                    <a:cubicBezTo>
                      <a:pt x="1509" y="461"/>
                      <a:pt x="1179" y="330"/>
                      <a:pt x="1027" y="241"/>
                    </a:cubicBezTo>
                    <a:cubicBezTo>
                      <a:pt x="875" y="173"/>
                      <a:pt x="551" y="0"/>
                      <a:pt x="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294;p38">
                <a:extLst>
                  <a:ext uri="{FF2B5EF4-FFF2-40B4-BE49-F238E27FC236}">
                    <a16:creationId xmlns:a16="http://schemas.microsoft.com/office/drawing/2014/main" id="{43D64330-C4B3-28EF-036A-1E4D8A92D6C9}"/>
                  </a:ext>
                </a:extLst>
              </p:cNvPr>
              <p:cNvSpPr/>
              <p:nvPr/>
            </p:nvSpPr>
            <p:spPr>
              <a:xfrm>
                <a:off x="2604042" y="1517098"/>
                <a:ext cx="595123" cy="1046676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6678" extrusionOk="0">
                    <a:moveTo>
                      <a:pt x="194" y="0"/>
                    </a:moveTo>
                    <a:cubicBezTo>
                      <a:pt x="63" y="0"/>
                      <a:pt x="21" y="89"/>
                      <a:pt x="0" y="194"/>
                    </a:cubicBezTo>
                    <a:cubicBezTo>
                      <a:pt x="0" y="304"/>
                      <a:pt x="42" y="503"/>
                      <a:pt x="42" y="503"/>
                    </a:cubicBezTo>
                    <a:lnTo>
                      <a:pt x="42" y="545"/>
                    </a:lnTo>
                    <a:lnTo>
                      <a:pt x="2399" y="6677"/>
                    </a:lnTo>
                    <a:cubicBezTo>
                      <a:pt x="2399" y="6677"/>
                      <a:pt x="2661" y="6677"/>
                      <a:pt x="3074" y="6567"/>
                    </a:cubicBezTo>
                    <a:cubicBezTo>
                      <a:pt x="3556" y="6437"/>
                      <a:pt x="3797" y="6154"/>
                      <a:pt x="3797" y="6154"/>
                    </a:cubicBezTo>
                    <a:cubicBezTo>
                      <a:pt x="3797" y="6154"/>
                      <a:pt x="2357" y="3336"/>
                      <a:pt x="1917" y="2289"/>
                    </a:cubicBezTo>
                    <a:cubicBezTo>
                      <a:pt x="1482" y="1242"/>
                      <a:pt x="1089" y="220"/>
                      <a:pt x="1089" y="220"/>
                    </a:cubicBezTo>
                    <a:cubicBezTo>
                      <a:pt x="1089" y="220"/>
                      <a:pt x="325" y="0"/>
                      <a:pt x="1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295;p38">
                <a:extLst>
                  <a:ext uri="{FF2B5EF4-FFF2-40B4-BE49-F238E27FC236}">
                    <a16:creationId xmlns:a16="http://schemas.microsoft.com/office/drawing/2014/main" id="{38654153-FEE2-D8E5-B6CB-FFDAA30240D3}"/>
                  </a:ext>
                </a:extLst>
              </p:cNvPr>
              <p:cNvSpPr/>
              <p:nvPr/>
            </p:nvSpPr>
            <p:spPr>
              <a:xfrm>
                <a:off x="2596676" y="1508791"/>
                <a:ext cx="609072" cy="1061723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6774" extrusionOk="0">
                    <a:moveTo>
                      <a:pt x="241" y="95"/>
                    </a:moveTo>
                    <a:cubicBezTo>
                      <a:pt x="262" y="95"/>
                      <a:pt x="351" y="116"/>
                      <a:pt x="440" y="142"/>
                    </a:cubicBezTo>
                    <a:cubicBezTo>
                      <a:pt x="524" y="163"/>
                      <a:pt x="613" y="184"/>
                      <a:pt x="723" y="205"/>
                    </a:cubicBezTo>
                    <a:cubicBezTo>
                      <a:pt x="917" y="273"/>
                      <a:pt x="1074" y="315"/>
                      <a:pt x="1095" y="315"/>
                    </a:cubicBezTo>
                    <a:cubicBezTo>
                      <a:pt x="1095" y="336"/>
                      <a:pt x="1487" y="1321"/>
                      <a:pt x="1922" y="2368"/>
                    </a:cubicBezTo>
                    <a:cubicBezTo>
                      <a:pt x="2357" y="3415"/>
                      <a:pt x="3755" y="6139"/>
                      <a:pt x="3776" y="6207"/>
                    </a:cubicBezTo>
                    <a:cubicBezTo>
                      <a:pt x="3755" y="6228"/>
                      <a:pt x="3561" y="6448"/>
                      <a:pt x="3100" y="6579"/>
                    </a:cubicBezTo>
                    <a:cubicBezTo>
                      <a:pt x="2848" y="6653"/>
                      <a:pt x="2669" y="6665"/>
                      <a:pt x="2571" y="6665"/>
                    </a:cubicBezTo>
                    <a:cubicBezTo>
                      <a:pt x="2524" y="6665"/>
                      <a:pt x="2496" y="6662"/>
                      <a:pt x="2488" y="6662"/>
                    </a:cubicBezTo>
                    <a:lnTo>
                      <a:pt x="157" y="577"/>
                    </a:lnTo>
                    <a:lnTo>
                      <a:pt x="157" y="556"/>
                    </a:lnTo>
                    <a:lnTo>
                      <a:pt x="157" y="535"/>
                    </a:lnTo>
                    <a:cubicBezTo>
                      <a:pt x="157" y="535"/>
                      <a:pt x="131" y="488"/>
                      <a:pt x="110" y="425"/>
                    </a:cubicBezTo>
                    <a:lnTo>
                      <a:pt x="110" y="273"/>
                    </a:lnTo>
                    <a:cubicBezTo>
                      <a:pt x="110" y="226"/>
                      <a:pt x="131" y="184"/>
                      <a:pt x="157" y="142"/>
                    </a:cubicBezTo>
                    <a:cubicBezTo>
                      <a:pt x="178" y="116"/>
                      <a:pt x="199" y="116"/>
                      <a:pt x="241" y="95"/>
                    </a:cubicBezTo>
                    <a:close/>
                    <a:moveTo>
                      <a:pt x="292" y="0"/>
                    </a:moveTo>
                    <a:cubicBezTo>
                      <a:pt x="272" y="0"/>
                      <a:pt x="255" y="4"/>
                      <a:pt x="241" y="11"/>
                    </a:cubicBezTo>
                    <a:cubicBezTo>
                      <a:pt x="178" y="11"/>
                      <a:pt x="110" y="32"/>
                      <a:pt x="68" y="74"/>
                    </a:cubicBezTo>
                    <a:cubicBezTo>
                      <a:pt x="26" y="142"/>
                      <a:pt x="26" y="184"/>
                      <a:pt x="0" y="247"/>
                    </a:cubicBezTo>
                    <a:cubicBezTo>
                      <a:pt x="0" y="315"/>
                      <a:pt x="0" y="404"/>
                      <a:pt x="26" y="446"/>
                    </a:cubicBezTo>
                    <a:cubicBezTo>
                      <a:pt x="26" y="509"/>
                      <a:pt x="47" y="556"/>
                      <a:pt x="47" y="556"/>
                    </a:cubicBezTo>
                    <a:lnTo>
                      <a:pt x="47" y="598"/>
                    </a:lnTo>
                    <a:lnTo>
                      <a:pt x="47" y="619"/>
                    </a:lnTo>
                    <a:lnTo>
                      <a:pt x="2404" y="6751"/>
                    </a:lnTo>
                    <a:lnTo>
                      <a:pt x="2446" y="6772"/>
                    </a:lnTo>
                    <a:cubicBezTo>
                      <a:pt x="2446" y="6772"/>
                      <a:pt x="2461" y="6774"/>
                      <a:pt x="2491" y="6774"/>
                    </a:cubicBezTo>
                    <a:cubicBezTo>
                      <a:pt x="2583" y="6774"/>
                      <a:pt x="2813" y="6762"/>
                      <a:pt x="3142" y="6662"/>
                    </a:cubicBezTo>
                    <a:cubicBezTo>
                      <a:pt x="3645" y="6531"/>
                      <a:pt x="3886" y="6249"/>
                      <a:pt x="3886" y="6249"/>
                    </a:cubicBezTo>
                    <a:lnTo>
                      <a:pt x="3886" y="6186"/>
                    </a:lnTo>
                    <a:cubicBezTo>
                      <a:pt x="3886" y="6186"/>
                      <a:pt x="2446" y="3368"/>
                      <a:pt x="2011" y="2321"/>
                    </a:cubicBezTo>
                    <a:cubicBezTo>
                      <a:pt x="1597" y="1274"/>
                      <a:pt x="1178" y="247"/>
                      <a:pt x="1178" y="247"/>
                    </a:cubicBezTo>
                    <a:lnTo>
                      <a:pt x="1136" y="226"/>
                    </a:lnTo>
                    <a:cubicBezTo>
                      <a:pt x="1136" y="226"/>
                      <a:pt x="964" y="163"/>
                      <a:pt x="744" y="95"/>
                    </a:cubicBezTo>
                    <a:cubicBezTo>
                      <a:pt x="655" y="74"/>
                      <a:pt x="550" y="53"/>
                      <a:pt x="461" y="32"/>
                    </a:cubicBezTo>
                    <a:cubicBezTo>
                      <a:pt x="399" y="18"/>
                      <a:pt x="339" y="0"/>
                      <a:pt x="29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296;p38">
                <a:extLst>
                  <a:ext uri="{FF2B5EF4-FFF2-40B4-BE49-F238E27FC236}">
                    <a16:creationId xmlns:a16="http://schemas.microsoft.com/office/drawing/2014/main" id="{AE0B58A9-E366-02A4-24D1-54CE04222CF2}"/>
                  </a:ext>
                </a:extLst>
              </p:cNvPr>
              <p:cNvSpPr/>
              <p:nvPr/>
            </p:nvSpPr>
            <p:spPr>
              <a:xfrm>
                <a:off x="2108290" y="1424311"/>
                <a:ext cx="273503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185" extrusionOk="0">
                    <a:moveTo>
                      <a:pt x="1110" y="1"/>
                    </a:moveTo>
                    <a:cubicBezTo>
                      <a:pt x="1110" y="1"/>
                      <a:pt x="718" y="48"/>
                      <a:pt x="629" y="90"/>
                    </a:cubicBezTo>
                    <a:cubicBezTo>
                      <a:pt x="545" y="132"/>
                      <a:pt x="367" y="241"/>
                      <a:pt x="194" y="482"/>
                    </a:cubicBezTo>
                    <a:cubicBezTo>
                      <a:pt x="0" y="723"/>
                      <a:pt x="42" y="765"/>
                      <a:pt x="105" y="896"/>
                    </a:cubicBezTo>
                    <a:cubicBezTo>
                      <a:pt x="173" y="1027"/>
                      <a:pt x="1199" y="2184"/>
                      <a:pt x="1199" y="2184"/>
                    </a:cubicBezTo>
                    <a:lnTo>
                      <a:pt x="1744" y="1247"/>
                    </a:lnTo>
                    <a:cubicBezTo>
                      <a:pt x="1744" y="1247"/>
                      <a:pt x="1048" y="765"/>
                      <a:pt x="828" y="634"/>
                    </a:cubicBezTo>
                    <a:cubicBezTo>
                      <a:pt x="608" y="524"/>
                      <a:pt x="566" y="310"/>
                      <a:pt x="676" y="200"/>
                    </a:cubicBezTo>
                    <a:cubicBezTo>
                      <a:pt x="786" y="90"/>
                      <a:pt x="1131" y="90"/>
                      <a:pt x="1131" y="90"/>
                    </a:cubicBezTo>
                    <a:lnTo>
                      <a:pt x="11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297;p38">
                <a:extLst>
                  <a:ext uri="{FF2B5EF4-FFF2-40B4-BE49-F238E27FC236}">
                    <a16:creationId xmlns:a16="http://schemas.microsoft.com/office/drawing/2014/main" id="{F8B20268-D355-8900-B3A0-FE694AA26BBF}"/>
                  </a:ext>
                </a:extLst>
              </p:cNvPr>
              <p:cNvSpPr/>
              <p:nvPr/>
            </p:nvSpPr>
            <p:spPr>
              <a:xfrm>
                <a:off x="2108290" y="1417728"/>
                <a:ext cx="279929" cy="35563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2269" extrusionOk="0">
                    <a:moveTo>
                      <a:pt x="667" y="172"/>
                    </a:moveTo>
                    <a:cubicBezTo>
                      <a:pt x="653" y="179"/>
                      <a:pt x="640" y="188"/>
                      <a:pt x="629" y="200"/>
                    </a:cubicBezTo>
                    <a:cubicBezTo>
                      <a:pt x="566" y="263"/>
                      <a:pt x="545" y="373"/>
                      <a:pt x="566" y="482"/>
                    </a:cubicBezTo>
                    <a:cubicBezTo>
                      <a:pt x="608" y="566"/>
                      <a:pt x="676" y="655"/>
                      <a:pt x="786" y="723"/>
                    </a:cubicBezTo>
                    <a:cubicBezTo>
                      <a:pt x="1000" y="854"/>
                      <a:pt x="1613" y="1268"/>
                      <a:pt x="1676" y="1289"/>
                    </a:cubicBezTo>
                    <a:lnTo>
                      <a:pt x="1199" y="2137"/>
                    </a:lnTo>
                    <a:cubicBezTo>
                      <a:pt x="1152" y="2095"/>
                      <a:pt x="958" y="1876"/>
                      <a:pt x="718" y="1593"/>
                    </a:cubicBezTo>
                    <a:cubicBezTo>
                      <a:pt x="587" y="1441"/>
                      <a:pt x="456" y="1289"/>
                      <a:pt x="346" y="1158"/>
                    </a:cubicBezTo>
                    <a:cubicBezTo>
                      <a:pt x="304" y="1090"/>
                      <a:pt x="262" y="1048"/>
                      <a:pt x="215" y="1006"/>
                    </a:cubicBezTo>
                    <a:cubicBezTo>
                      <a:pt x="194" y="959"/>
                      <a:pt x="173" y="917"/>
                      <a:pt x="173" y="917"/>
                    </a:cubicBezTo>
                    <a:cubicBezTo>
                      <a:pt x="131" y="854"/>
                      <a:pt x="105" y="807"/>
                      <a:pt x="105" y="786"/>
                    </a:cubicBezTo>
                    <a:cubicBezTo>
                      <a:pt x="105" y="744"/>
                      <a:pt x="152" y="676"/>
                      <a:pt x="236" y="566"/>
                    </a:cubicBezTo>
                    <a:cubicBezTo>
                      <a:pt x="414" y="331"/>
                      <a:pt x="587" y="221"/>
                      <a:pt x="655" y="174"/>
                    </a:cubicBezTo>
                    <a:cubicBezTo>
                      <a:pt x="658" y="174"/>
                      <a:pt x="662" y="173"/>
                      <a:pt x="667" y="172"/>
                    </a:cubicBezTo>
                    <a:close/>
                    <a:moveTo>
                      <a:pt x="1110" y="1"/>
                    </a:moveTo>
                    <a:cubicBezTo>
                      <a:pt x="1110" y="1"/>
                      <a:pt x="1000" y="1"/>
                      <a:pt x="890" y="22"/>
                    </a:cubicBezTo>
                    <a:cubicBezTo>
                      <a:pt x="849" y="22"/>
                      <a:pt x="786" y="43"/>
                      <a:pt x="739" y="43"/>
                    </a:cubicBezTo>
                    <a:cubicBezTo>
                      <a:pt x="676" y="43"/>
                      <a:pt x="655" y="69"/>
                      <a:pt x="608" y="90"/>
                    </a:cubicBezTo>
                    <a:cubicBezTo>
                      <a:pt x="524" y="132"/>
                      <a:pt x="346" y="263"/>
                      <a:pt x="152" y="503"/>
                    </a:cubicBezTo>
                    <a:cubicBezTo>
                      <a:pt x="63" y="613"/>
                      <a:pt x="21" y="697"/>
                      <a:pt x="0" y="765"/>
                    </a:cubicBezTo>
                    <a:cubicBezTo>
                      <a:pt x="0" y="854"/>
                      <a:pt x="42" y="896"/>
                      <a:pt x="63" y="959"/>
                    </a:cubicBezTo>
                    <a:cubicBezTo>
                      <a:pt x="84" y="985"/>
                      <a:pt x="105" y="1027"/>
                      <a:pt x="131" y="1069"/>
                    </a:cubicBezTo>
                    <a:cubicBezTo>
                      <a:pt x="173" y="1116"/>
                      <a:pt x="215" y="1158"/>
                      <a:pt x="283" y="1221"/>
                    </a:cubicBezTo>
                    <a:cubicBezTo>
                      <a:pt x="367" y="1352"/>
                      <a:pt x="498" y="1509"/>
                      <a:pt x="655" y="1661"/>
                    </a:cubicBezTo>
                    <a:cubicBezTo>
                      <a:pt x="917" y="1985"/>
                      <a:pt x="1152" y="2268"/>
                      <a:pt x="1152" y="2268"/>
                    </a:cubicBezTo>
                    <a:lnTo>
                      <a:pt x="1241" y="2268"/>
                    </a:lnTo>
                    <a:lnTo>
                      <a:pt x="1786" y="1310"/>
                    </a:lnTo>
                    <a:lnTo>
                      <a:pt x="1765" y="1247"/>
                    </a:lnTo>
                    <a:cubicBezTo>
                      <a:pt x="1765" y="1247"/>
                      <a:pt x="1068" y="765"/>
                      <a:pt x="849" y="634"/>
                    </a:cubicBezTo>
                    <a:cubicBezTo>
                      <a:pt x="739" y="592"/>
                      <a:pt x="697" y="503"/>
                      <a:pt x="676" y="435"/>
                    </a:cubicBezTo>
                    <a:cubicBezTo>
                      <a:pt x="655" y="373"/>
                      <a:pt x="676" y="304"/>
                      <a:pt x="718" y="283"/>
                    </a:cubicBezTo>
                    <a:cubicBezTo>
                      <a:pt x="739" y="242"/>
                      <a:pt x="849" y="200"/>
                      <a:pt x="958" y="200"/>
                    </a:cubicBezTo>
                    <a:cubicBezTo>
                      <a:pt x="988" y="191"/>
                      <a:pt x="1017" y="188"/>
                      <a:pt x="1043" y="188"/>
                    </a:cubicBezTo>
                    <a:cubicBezTo>
                      <a:pt x="1094" y="188"/>
                      <a:pt x="1131" y="200"/>
                      <a:pt x="1131" y="200"/>
                    </a:cubicBezTo>
                    <a:lnTo>
                      <a:pt x="1178" y="132"/>
                    </a:lnTo>
                    <a:lnTo>
                      <a:pt x="1178" y="43"/>
                    </a:lnTo>
                    <a:lnTo>
                      <a:pt x="1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298;p38">
                <a:extLst>
                  <a:ext uri="{FF2B5EF4-FFF2-40B4-BE49-F238E27FC236}">
                    <a16:creationId xmlns:a16="http://schemas.microsoft.com/office/drawing/2014/main" id="{CC9D9EEA-1E02-0B32-926C-4C8250C61E8B}"/>
                  </a:ext>
                </a:extLst>
              </p:cNvPr>
              <p:cNvSpPr/>
              <p:nvPr/>
            </p:nvSpPr>
            <p:spPr>
              <a:xfrm>
                <a:off x="2549342" y="1396256"/>
                <a:ext cx="177894" cy="20955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337" extrusionOk="0">
                    <a:moveTo>
                      <a:pt x="428" y="1286"/>
                    </a:moveTo>
                    <a:cubicBezTo>
                      <a:pt x="467" y="1328"/>
                      <a:pt x="522" y="1337"/>
                      <a:pt x="522" y="1337"/>
                    </a:cubicBezTo>
                    <a:cubicBezTo>
                      <a:pt x="522" y="1337"/>
                      <a:pt x="475" y="1322"/>
                      <a:pt x="428" y="1286"/>
                    </a:cubicBezTo>
                    <a:close/>
                    <a:moveTo>
                      <a:pt x="132" y="1"/>
                    </a:moveTo>
                    <a:cubicBezTo>
                      <a:pt x="71" y="1"/>
                      <a:pt x="0" y="169"/>
                      <a:pt x="19" y="269"/>
                    </a:cubicBezTo>
                    <a:cubicBezTo>
                      <a:pt x="40" y="379"/>
                      <a:pt x="328" y="1075"/>
                      <a:pt x="349" y="1185"/>
                    </a:cubicBezTo>
                    <a:cubicBezTo>
                      <a:pt x="366" y="1229"/>
                      <a:pt x="397" y="1262"/>
                      <a:pt x="428" y="1286"/>
                    </a:cubicBezTo>
                    <a:lnTo>
                      <a:pt x="428" y="1286"/>
                    </a:lnTo>
                    <a:cubicBezTo>
                      <a:pt x="407" y="1263"/>
                      <a:pt x="391" y="1231"/>
                      <a:pt x="391" y="1185"/>
                    </a:cubicBezTo>
                    <a:cubicBezTo>
                      <a:pt x="406" y="1110"/>
                      <a:pt x="462" y="1076"/>
                      <a:pt x="531" y="1076"/>
                    </a:cubicBezTo>
                    <a:cubicBezTo>
                      <a:pt x="563" y="1076"/>
                      <a:pt x="598" y="1083"/>
                      <a:pt x="632" y="1096"/>
                    </a:cubicBezTo>
                    <a:cubicBezTo>
                      <a:pt x="742" y="1143"/>
                      <a:pt x="1135" y="1337"/>
                      <a:pt x="1135" y="1337"/>
                    </a:cubicBezTo>
                    <a:cubicBezTo>
                      <a:pt x="1135" y="1337"/>
                      <a:pt x="894" y="661"/>
                      <a:pt x="805" y="530"/>
                    </a:cubicBezTo>
                    <a:cubicBezTo>
                      <a:pt x="721" y="400"/>
                      <a:pt x="239" y="49"/>
                      <a:pt x="150" y="7"/>
                    </a:cubicBezTo>
                    <a:cubicBezTo>
                      <a:pt x="144" y="3"/>
                      <a:pt x="138" y="1"/>
                      <a:pt x="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299;p38">
                <a:extLst>
                  <a:ext uri="{FF2B5EF4-FFF2-40B4-BE49-F238E27FC236}">
                    <a16:creationId xmlns:a16="http://schemas.microsoft.com/office/drawing/2014/main" id="{B97F78C0-E9A5-EA2B-EC87-DE562690766C}"/>
                  </a:ext>
                </a:extLst>
              </p:cNvPr>
              <p:cNvSpPr/>
              <p:nvPr/>
            </p:nvSpPr>
            <p:spPr>
              <a:xfrm>
                <a:off x="2542445" y="1388262"/>
                <a:ext cx="194665" cy="225071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436" extrusionOk="0">
                    <a:moveTo>
                      <a:pt x="173" y="100"/>
                    </a:moveTo>
                    <a:cubicBezTo>
                      <a:pt x="194" y="100"/>
                      <a:pt x="241" y="147"/>
                      <a:pt x="304" y="189"/>
                    </a:cubicBezTo>
                    <a:cubicBezTo>
                      <a:pt x="346" y="210"/>
                      <a:pt x="414" y="278"/>
                      <a:pt x="503" y="320"/>
                    </a:cubicBezTo>
                    <a:cubicBezTo>
                      <a:pt x="566" y="388"/>
                      <a:pt x="634" y="451"/>
                      <a:pt x="697" y="492"/>
                    </a:cubicBezTo>
                    <a:cubicBezTo>
                      <a:pt x="765" y="540"/>
                      <a:pt x="807" y="581"/>
                      <a:pt x="807" y="602"/>
                    </a:cubicBezTo>
                    <a:cubicBezTo>
                      <a:pt x="828" y="650"/>
                      <a:pt x="849" y="712"/>
                      <a:pt x="896" y="780"/>
                    </a:cubicBezTo>
                    <a:cubicBezTo>
                      <a:pt x="938" y="864"/>
                      <a:pt x="959" y="953"/>
                      <a:pt x="1001" y="1063"/>
                    </a:cubicBezTo>
                    <a:cubicBezTo>
                      <a:pt x="1048" y="1173"/>
                      <a:pt x="1069" y="1215"/>
                      <a:pt x="1090" y="1278"/>
                    </a:cubicBezTo>
                    <a:cubicBezTo>
                      <a:pt x="980" y="1236"/>
                      <a:pt x="765" y="1147"/>
                      <a:pt x="676" y="1105"/>
                    </a:cubicBezTo>
                    <a:cubicBezTo>
                      <a:pt x="646" y="1090"/>
                      <a:pt x="604" y="1076"/>
                      <a:pt x="559" y="1076"/>
                    </a:cubicBezTo>
                    <a:cubicBezTo>
                      <a:pt x="540" y="1076"/>
                      <a:pt x="522" y="1078"/>
                      <a:pt x="503" y="1084"/>
                    </a:cubicBezTo>
                    <a:cubicBezTo>
                      <a:pt x="456" y="1105"/>
                      <a:pt x="456" y="1147"/>
                      <a:pt x="435" y="1173"/>
                    </a:cubicBezTo>
                    <a:cubicBezTo>
                      <a:pt x="414" y="1147"/>
                      <a:pt x="414" y="1105"/>
                      <a:pt x="393" y="1042"/>
                    </a:cubicBezTo>
                    <a:cubicBezTo>
                      <a:pt x="346" y="974"/>
                      <a:pt x="325" y="864"/>
                      <a:pt x="283" y="754"/>
                    </a:cubicBezTo>
                    <a:cubicBezTo>
                      <a:pt x="241" y="670"/>
                      <a:pt x="194" y="561"/>
                      <a:pt x="173" y="471"/>
                    </a:cubicBezTo>
                    <a:cubicBezTo>
                      <a:pt x="152" y="409"/>
                      <a:pt x="131" y="320"/>
                      <a:pt x="110" y="320"/>
                    </a:cubicBezTo>
                    <a:cubicBezTo>
                      <a:pt x="110" y="278"/>
                      <a:pt x="131" y="210"/>
                      <a:pt x="152" y="147"/>
                    </a:cubicBezTo>
                    <a:cubicBezTo>
                      <a:pt x="152" y="126"/>
                      <a:pt x="173" y="126"/>
                      <a:pt x="173" y="100"/>
                    </a:cubicBezTo>
                    <a:close/>
                    <a:moveTo>
                      <a:pt x="171" y="0"/>
                    </a:moveTo>
                    <a:cubicBezTo>
                      <a:pt x="152" y="0"/>
                      <a:pt x="131" y="5"/>
                      <a:pt x="110" y="16"/>
                    </a:cubicBezTo>
                    <a:cubicBezTo>
                      <a:pt x="84" y="37"/>
                      <a:pt x="63" y="79"/>
                      <a:pt x="42" y="100"/>
                    </a:cubicBezTo>
                    <a:cubicBezTo>
                      <a:pt x="21" y="168"/>
                      <a:pt x="0" y="257"/>
                      <a:pt x="21" y="320"/>
                    </a:cubicBezTo>
                    <a:cubicBezTo>
                      <a:pt x="21" y="362"/>
                      <a:pt x="42" y="430"/>
                      <a:pt x="63" y="519"/>
                    </a:cubicBezTo>
                    <a:cubicBezTo>
                      <a:pt x="110" y="602"/>
                      <a:pt x="131" y="691"/>
                      <a:pt x="173" y="801"/>
                    </a:cubicBezTo>
                    <a:cubicBezTo>
                      <a:pt x="215" y="911"/>
                      <a:pt x="262" y="995"/>
                      <a:pt x="283" y="1084"/>
                    </a:cubicBezTo>
                    <a:cubicBezTo>
                      <a:pt x="325" y="1173"/>
                      <a:pt x="346" y="1236"/>
                      <a:pt x="346" y="1257"/>
                    </a:cubicBezTo>
                    <a:cubicBezTo>
                      <a:pt x="372" y="1325"/>
                      <a:pt x="393" y="1304"/>
                      <a:pt x="435" y="1325"/>
                    </a:cubicBezTo>
                    <a:cubicBezTo>
                      <a:pt x="456" y="1346"/>
                      <a:pt x="456" y="1388"/>
                      <a:pt x="477" y="1409"/>
                    </a:cubicBezTo>
                    <a:cubicBezTo>
                      <a:pt x="524" y="1435"/>
                      <a:pt x="545" y="1435"/>
                      <a:pt x="545" y="1435"/>
                    </a:cubicBezTo>
                    <a:lnTo>
                      <a:pt x="566" y="1435"/>
                    </a:lnTo>
                    <a:lnTo>
                      <a:pt x="587" y="1346"/>
                    </a:lnTo>
                    <a:cubicBezTo>
                      <a:pt x="587" y="1346"/>
                      <a:pt x="545" y="1304"/>
                      <a:pt x="503" y="1278"/>
                    </a:cubicBezTo>
                    <a:lnTo>
                      <a:pt x="503" y="1257"/>
                    </a:lnTo>
                    <a:cubicBezTo>
                      <a:pt x="503" y="1215"/>
                      <a:pt x="524" y="1194"/>
                      <a:pt x="545" y="1194"/>
                    </a:cubicBezTo>
                    <a:cubicBezTo>
                      <a:pt x="552" y="1187"/>
                      <a:pt x="559" y="1185"/>
                      <a:pt x="568" y="1185"/>
                    </a:cubicBezTo>
                    <a:cubicBezTo>
                      <a:pt x="585" y="1185"/>
                      <a:pt x="610" y="1194"/>
                      <a:pt x="655" y="1194"/>
                    </a:cubicBezTo>
                    <a:cubicBezTo>
                      <a:pt x="739" y="1236"/>
                      <a:pt x="1158" y="1435"/>
                      <a:pt x="1158" y="1435"/>
                    </a:cubicBezTo>
                    <a:lnTo>
                      <a:pt x="1242" y="1367"/>
                    </a:lnTo>
                    <a:cubicBezTo>
                      <a:pt x="1242" y="1367"/>
                      <a:pt x="1179" y="1194"/>
                      <a:pt x="1111" y="1016"/>
                    </a:cubicBezTo>
                    <a:cubicBezTo>
                      <a:pt x="1069" y="932"/>
                      <a:pt x="1027" y="822"/>
                      <a:pt x="1001" y="733"/>
                    </a:cubicBezTo>
                    <a:cubicBezTo>
                      <a:pt x="959" y="670"/>
                      <a:pt x="938" y="602"/>
                      <a:pt x="896" y="561"/>
                    </a:cubicBezTo>
                    <a:cubicBezTo>
                      <a:pt x="870" y="519"/>
                      <a:pt x="828" y="471"/>
                      <a:pt x="765" y="409"/>
                    </a:cubicBezTo>
                    <a:cubicBezTo>
                      <a:pt x="697" y="362"/>
                      <a:pt x="634" y="299"/>
                      <a:pt x="566" y="257"/>
                    </a:cubicBezTo>
                    <a:cubicBezTo>
                      <a:pt x="477" y="189"/>
                      <a:pt x="414" y="126"/>
                      <a:pt x="346" y="100"/>
                    </a:cubicBezTo>
                    <a:cubicBezTo>
                      <a:pt x="304" y="58"/>
                      <a:pt x="262" y="16"/>
                      <a:pt x="215" y="16"/>
                    </a:cubicBezTo>
                    <a:cubicBezTo>
                      <a:pt x="205" y="5"/>
                      <a:pt x="189" y="0"/>
                      <a:pt x="1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00;p38">
                <a:extLst>
                  <a:ext uri="{FF2B5EF4-FFF2-40B4-BE49-F238E27FC236}">
                    <a16:creationId xmlns:a16="http://schemas.microsoft.com/office/drawing/2014/main" id="{CC339AE2-1BE9-C756-2932-2C972E1AA156}"/>
                  </a:ext>
                </a:extLst>
              </p:cNvPr>
              <p:cNvSpPr/>
              <p:nvPr/>
            </p:nvSpPr>
            <p:spPr>
              <a:xfrm>
                <a:off x="3653851" y="2085103"/>
                <a:ext cx="256262" cy="246387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572" extrusionOk="0">
                    <a:moveTo>
                      <a:pt x="173" y="0"/>
                    </a:moveTo>
                    <a:cubicBezTo>
                      <a:pt x="173" y="0"/>
                      <a:pt x="0" y="215"/>
                      <a:pt x="63" y="435"/>
                    </a:cubicBezTo>
                    <a:cubicBezTo>
                      <a:pt x="110" y="676"/>
                      <a:pt x="283" y="917"/>
                      <a:pt x="634" y="1152"/>
                    </a:cubicBezTo>
                    <a:cubicBezTo>
                      <a:pt x="906" y="1354"/>
                      <a:pt x="1197" y="1571"/>
                      <a:pt x="1348" y="1571"/>
                    </a:cubicBezTo>
                    <a:cubicBezTo>
                      <a:pt x="1378" y="1571"/>
                      <a:pt x="1402" y="1563"/>
                      <a:pt x="1419" y="1545"/>
                    </a:cubicBezTo>
                    <a:cubicBezTo>
                      <a:pt x="1529" y="1440"/>
                      <a:pt x="1634" y="1022"/>
                      <a:pt x="1372" y="697"/>
                    </a:cubicBezTo>
                    <a:cubicBezTo>
                      <a:pt x="1089" y="367"/>
                      <a:pt x="456" y="42"/>
                      <a:pt x="17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01;p38">
                <a:extLst>
                  <a:ext uri="{FF2B5EF4-FFF2-40B4-BE49-F238E27FC236}">
                    <a16:creationId xmlns:a16="http://schemas.microsoft.com/office/drawing/2014/main" id="{4676EECD-EA02-04C2-A118-7742E11A45C7}"/>
                  </a:ext>
                </a:extLst>
              </p:cNvPr>
              <p:cNvSpPr/>
              <p:nvPr/>
            </p:nvSpPr>
            <p:spPr>
              <a:xfrm>
                <a:off x="3657143" y="2077736"/>
                <a:ext cx="246387" cy="26253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675" extrusionOk="0">
                    <a:moveTo>
                      <a:pt x="173" y="0"/>
                    </a:moveTo>
                    <a:lnTo>
                      <a:pt x="110" y="21"/>
                    </a:lnTo>
                    <a:cubicBezTo>
                      <a:pt x="110" y="21"/>
                      <a:pt x="89" y="47"/>
                      <a:pt x="68" y="89"/>
                    </a:cubicBezTo>
                    <a:lnTo>
                      <a:pt x="110" y="89"/>
                    </a:lnTo>
                    <a:lnTo>
                      <a:pt x="199" y="110"/>
                    </a:lnTo>
                    <a:cubicBezTo>
                      <a:pt x="330" y="131"/>
                      <a:pt x="524" y="220"/>
                      <a:pt x="744" y="330"/>
                    </a:cubicBezTo>
                    <a:cubicBezTo>
                      <a:pt x="959" y="461"/>
                      <a:pt x="1178" y="634"/>
                      <a:pt x="1309" y="786"/>
                    </a:cubicBezTo>
                    <a:cubicBezTo>
                      <a:pt x="1440" y="938"/>
                      <a:pt x="1482" y="1095"/>
                      <a:pt x="1461" y="1247"/>
                    </a:cubicBezTo>
                    <a:cubicBezTo>
                      <a:pt x="1461" y="1398"/>
                      <a:pt x="1398" y="1529"/>
                      <a:pt x="1377" y="1550"/>
                    </a:cubicBezTo>
                    <a:cubicBezTo>
                      <a:pt x="1351" y="1571"/>
                      <a:pt x="1330" y="1571"/>
                      <a:pt x="1288" y="1571"/>
                    </a:cubicBezTo>
                    <a:cubicBezTo>
                      <a:pt x="1247" y="1550"/>
                      <a:pt x="1178" y="1529"/>
                      <a:pt x="1116" y="1487"/>
                    </a:cubicBezTo>
                    <a:cubicBezTo>
                      <a:pt x="985" y="1398"/>
                      <a:pt x="807" y="1288"/>
                      <a:pt x="634" y="1158"/>
                    </a:cubicBezTo>
                    <a:cubicBezTo>
                      <a:pt x="330" y="938"/>
                      <a:pt x="152" y="723"/>
                      <a:pt x="110" y="524"/>
                    </a:cubicBezTo>
                    <a:lnTo>
                      <a:pt x="89" y="524"/>
                    </a:lnTo>
                    <a:cubicBezTo>
                      <a:pt x="68" y="545"/>
                      <a:pt x="42" y="571"/>
                      <a:pt x="0" y="571"/>
                    </a:cubicBezTo>
                    <a:cubicBezTo>
                      <a:pt x="89" y="807"/>
                      <a:pt x="262" y="1027"/>
                      <a:pt x="566" y="1247"/>
                    </a:cubicBezTo>
                    <a:cubicBezTo>
                      <a:pt x="744" y="1357"/>
                      <a:pt x="917" y="1487"/>
                      <a:pt x="1068" y="1571"/>
                    </a:cubicBezTo>
                    <a:cubicBezTo>
                      <a:pt x="1137" y="1618"/>
                      <a:pt x="1199" y="1660"/>
                      <a:pt x="1267" y="1660"/>
                    </a:cubicBezTo>
                    <a:cubicBezTo>
                      <a:pt x="1294" y="1669"/>
                      <a:pt x="1320" y="1674"/>
                      <a:pt x="1346" y="1674"/>
                    </a:cubicBezTo>
                    <a:cubicBezTo>
                      <a:pt x="1382" y="1674"/>
                      <a:pt x="1416" y="1664"/>
                      <a:pt x="1440" y="1639"/>
                    </a:cubicBezTo>
                    <a:cubicBezTo>
                      <a:pt x="1508" y="1571"/>
                      <a:pt x="1571" y="1419"/>
                      <a:pt x="1571" y="1268"/>
                    </a:cubicBezTo>
                    <a:cubicBezTo>
                      <a:pt x="1571" y="1095"/>
                      <a:pt x="1550" y="896"/>
                      <a:pt x="1398" y="723"/>
                    </a:cubicBezTo>
                    <a:cubicBezTo>
                      <a:pt x="1247" y="545"/>
                      <a:pt x="1027" y="372"/>
                      <a:pt x="786" y="241"/>
                    </a:cubicBezTo>
                    <a:cubicBezTo>
                      <a:pt x="545" y="110"/>
                      <a:pt x="330" y="21"/>
                      <a:pt x="17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02;p38">
                <a:extLst>
                  <a:ext uri="{FF2B5EF4-FFF2-40B4-BE49-F238E27FC236}">
                    <a16:creationId xmlns:a16="http://schemas.microsoft.com/office/drawing/2014/main" id="{ED6E614B-3E36-30C3-0E5E-47139FDA3612}"/>
                  </a:ext>
                </a:extLst>
              </p:cNvPr>
              <p:cNvSpPr/>
              <p:nvPr/>
            </p:nvSpPr>
            <p:spPr>
              <a:xfrm>
                <a:off x="3622661" y="2124443"/>
                <a:ext cx="277578" cy="272092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736" extrusionOk="0">
                    <a:moveTo>
                      <a:pt x="441" y="0"/>
                    </a:moveTo>
                    <a:cubicBezTo>
                      <a:pt x="325" y="0"/>
                      <a:pt x="200" y="105"/>
                      <a:pt x="89" y="273"/>
                    </a:cubicBezTo>
                    <a:cubicBezTo>
                      <a:pt x="89" y="273"/>
                      <a:pt x="0" y="357"/>
                      <a:pt x="26" y="446"/>
                    </a:cubicBezTo>
                    <a:cubicBezTo>
                      <a:pt x="68" y="556"/>
                      <a:pt x="220" y="577"/>
                      <a:pt x="524" y="839"/>
                    </a:cubicBezTo>
                    <a:cubicBezTo>
                      <a:pt x="854" y="1121"/>
                      <a:pt x="1006" y="1603"/>
                      <a:pt x="1205" y="1713"/>
                    </a:cubicBezTo>
                    <a:cubicBezTo>
                      <a:pt x="1240" y="1729"/>
                      <a:pt x="1278" y="1735"/>
                      <a:pt x="1317" y="1735"/>
                    </a:cubicBezTo>
                    <a:cubicBezTo>
                      <a:pt x="1488" y="1735"/>
                      <a:pt x="1673" y="1604"/>
                      <a:pt x="1728" y="1514"/>
                    </a:cubicBezTo>
                    <a:cubicBezTo>
                      <a:pt x="1770" y="1404"/>
                      <a:pt x="1770" y="1032"/>
                      <a:pt x="1419" y="666"/>
                    </a:cubicBezTo>
                    <a:cubicBezTo>
                      <a:pt x="1074" y="294"/>
                      <a:pt x="655" y="53"/>
                      <a:pt x="503" y="11"/>
                    </a:cubicBezTo>
                    <a:cubicBezTo>
                      <a:pt x="483" y="4"/>
                      <a:pt x="462" y="0"/>
                      <a:pt x="44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03;p38">
                <a:extLst>
                  <a:ext uri="{FF2B5EF4-FFF2-40B4-BE49-F238E27FC236}">
                    <a16:creationId xmlns:a16="http://schemas.microsoft.com/office/drawing/2014/main" id="{4E7D1E61-1064-EE64-BAF1-837BCD81B5F0}"/>
                  </a:ext>
                </a:extLst>
              </p:cNvPr>
              <p:cNvSpPr/>
              <p:nvPr/>
            </p:nvSpPr>
            <p:spPr>
              <a:xfrm>
                <a:off x="3619370" y="2115509"/>
                <a:ext cx="287452" cy="28996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850" extrusionOk="0">
                    <a:moveTo>
                      <a:pt x="461" y="0"/>
                    </a:moveTo>
                    <a:cubicBezTo>
                      <a:pt x="461" y="42"/>
                      <a:pt x="461" y="68"/>
                      <a:pt x="440" y="110"/>
                    </a:cubicBezTo>
                    <a:lnTo>
                      <a:pt x="524" y="110"/>
                    </a:lnTo>
                    <a:cubicBezTo>
                      <a:pt x="571" y="131"/>
                      <a:pt x="723" y="199"/>
                      <a:pt x="875" y="330"/>
                    </a:cubicBezTo>
                    <a:cubicBezTo>
                      <a:pt x="1048" y="435"/>
                      <a:pt x="1247" y="592"/>
                      <a:pt x="1419" y="765"/>
                    </a:cubicBezTo>
                    <a:cubicBezTo>
                      <a:pt x="1571" y="937"/>
                      <a:pt x="1660" y="1116"/>
                      <a:pt x="1702" y="1246"/>
                    </a:cubicBezTo>
                    <a:cubicBezTo>
                      <a:pt x="1723" y="1398"/>
                      <a:pt x="1702" y="1508"/>
                      <a:pt x="1681" y="1550"/>
                    </a:cubicBezTo>
                    <a:cubicBezTo>
                      <a:pt x="1681" y="1592"/>
                      <a:pt x="1592" y="1660"/>
                      <a:pt x="1508" y="1702"/>
                    </a:cubicBezTo>
                    <a:cubicBezTo>
                      <a:pt x="1456" y="1727"/>
                      <a:pt x="1397" y="1737"/>
                      <a:pt x="1344" y="1737"/>
                    </a:cubicBezTo>
                    <a:cubicBezTo>
                      <a:pt x="1307" y="1737"/>
                      <a:pt x="1273" y="1732"/>
                      <a:pt x="1247" y="1723"/>
                    </a:cubicBezTo>
                    <a:cubicBezTo>
                      <a:pt x="1179" y="1681"/>
                      <a:pt x="1095" y="1529"/>
                      <a:pt x="985" y="1377"/>
                    </a:cubicBezTo>
                    <a:cubicBezTo>
                      <a:pt x="875" y="1199"/>
                      <a:pt x="765" y="1006"/>
                      <a:pt x="592" y="875"/>
                    </a:cubicBezTo>
                    <a:cubicBezTo>
                      <a:pt x="440" y="723"/>
                      <a:pt x="309" y="655"/>
                      <a:pt x="220" y="592"/>
                    </a:cubicBezTo>
                    <a:cubicBezTo>
                      <a:pt x="152" y="545"/>
                      <a:pt x="110" y="524"/>
                      <a:pt x="110" y="482"/>
                    </a:cubicBezTo>
                    <a:cubicBezTo>
                      <a:pt x="89" y="461"/>
                      <a:pt x="89" y="461"/>
                      <a:pt x="110" y="435"/>
                    </a:cubicBezTo>
                    <a:lnTo>
                      <a:pt x="110" y="435"/>
                    </a:lnTo>
                    <a:cubicBezTo>
                      <a:pt x="68" y="461"/>
                      <a:pt x="47" y="482"/>
                      <a:pt x="0" y="503"/>
                    </a:cubicBezTo>
                    <a:lnTo>
                      <a:pt x="0" y="524"/>
                    </a:lnTo>
                    <a:cubicBezTo>
                      <a:pt x="21" y="592"/>
                      <a:pt x="89" y="634"/>
                      <a:pt x="178" y="676"/>
                    </a:cubicBezTo>
                    <a:cubicBezTo>
                      <a:pt x="241" y="744"/>
                      <a:pt x="372" y="807"/>
                      <a:pt x="524" y="937"/>
                    </a:cubicBezTo>
                    <a:cubicBezTo>
                      <a:pt x="676" y="1068"/>
                      <a:pt x="786" y="1267"/>
                      <a:pt x="896" y="1419"/>
                    </a:cubicBezTo>
                    <a:cubicBezTo>
                      <a:pt x="1006" y="1592"/>
                      <a:pt x="1069" y="1744"/>
                      <a:pt x="1200" y="1812"/>
                    </a:cubicBezTo>
                    <a:cubicBezTo>
                      <a:pt x="1246" y="1838"/>
                      <a:pt x="1295" y="1850"/>
                      <a:pt x="1346" y="1850"/>
                    </a:cubicBezTo>
                    <a:cubicBezTo>
                      <a:pt x="1415" y="1850"/>
                      <a:pt x="1486" y="1828"/>
                      <a:pt x="1550" y="1791"/>
                    </a:cubicBezTo>
                    <a:cubicBezTo>
                      <a:pt x="1660" y="1744"/>
                      <a:pt x="1749" y="1681"/>
                      <a:pt x="1791" y="1592"/>
                    </a:cubicBezTo>
                    <a:cubicBezTo>
                      <a:pt x="1833" y="1508"/>
                      <a:pt x="1833" y="1398"/>
                      <a:pt x="1791" y="1220"/>
                    </a:cubicBezTo>
                    <a:cubicBezTo>
                      <a:pt x="1770" y="1068"/>
                      <a:pt x="1660" y="875"/>
                      <a:pt x="1488" y="697"/>
                    </a:cubicBezTo>
                    <a:cubicBezTo>
                      <a:pt x="1309" y="503"/>
                      <a:pt x="1116" y="351"/>
                      <a:pt x="938" y="241"/>
                    </a:cubicBezTo>
                    <a:cubicBezTo>
                      <a:pt x="765" y="110"/>
                      <a:pt x="634" y="42"/>
                      <a:pt x="545" y="21"/>
                    </a:cubicBezTo>
                    <a:cubicBezTo>
                      <a:pt x="524" y="0"/>
                      <a:pt x="482" y="0"/>
                      <a:pt x="4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04;p38">
                <a:extLst>
                  <a:ext uri="{FF2B5EF4-FFF2-40B4-BE49-F238E27FC236}">
                    <a16:creationId xmlns:a16="http://schemas.microsoft.com/office/drawing/2014/main" id="{EC11802D-6706-9281-60F1-75E599AD0AE4}"/>
                  </a:ext>
                </a:extLst>
              </p:cNvPr>
              <p:cNvSpPr/>
              <p:nvPr/>
            </p:nvSpPr>
            <p:spPr>
              <a:xfrm>
                <a:off x="3249946" y="2286193"/>
                <a:ext cx="318642" cy="21363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363" extrusionOk="0">
                    <a:moveTo>
                      <a:pt x="765" y="0"/>
                    </a:moveTo>
                    <a:cubicBezTo>
                      <a:pt x="262" y="27"/>
                      <a:pt x="200" y="0"/>
                      <a:pt x="90" y="262"/>
                    </a:cubicBezTo>
                    <a:cubicBezTo>
                      <a:pt x="1" y="503"/>
                      <a:pt x="111" y="550"/>
                      <a:pt x="310" y="744"/>
                    </a:cubicBezTo>
                    <a:cubicBezTo>
                      <a:pt x="503" y="943"/>
                      <a:pt x="807" y="985"/>
                      <a:pt x="1137" y="1158"/>
                    </a:cubicBezTo>
                    <a:cubicBezTo>
                      <a:pt x="1340" y="1269"/>
                      <a:pt x="1589" y="1362"/>
                      <a:pt x="1762" y="1362"/>
                    </a:cubicBezTo>
                    <a:cubicBezTo>
                      <a:pt x="1865" y="1362"/>
                      <a:pt x="1941" y="1329"/>
                      <a:pt x="1964" y="1247"/>
                    </a:cubicBezTo>
                    <a:cubicBezTo>
                      <a:pt x="2033" y="1048"/>
                      <a:pt x="2012" y="854"/>
                      <a:pt x="1771" y="702"/>
                    </a:cubicBezTo>
                    <a:cubicBezTo>
                      <a:pt x="1551" y="571"/>
                      <a:pt x="1509" y="440"/>
                      <a:pt x="1441" y="241"/>
                    </a:cubicBezTo>
                    <a:cubicBezTo>
                      <a:pt x="1441" y="241"/>
                      <a:pt x="1247" y="0"/>
                      <a:pt x="765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05;p38">
                <a:extLst>
                  <a:ext uri="{FF2B5EF4-FFF2-40B4-BE49-F238E27FC236}">
                    <a16:creationId xmlns:a16="http://schemas.microsoft.com/office/drawing/2014/main" id="{EC48CE98-E981-8314-A8F1-657727DB4C74}"/>
                  </a:ext>
                </a:extLst>
              </p:cNvPr>
              <p:cNvSpPr/>
              <p:nvPr/>
            </p:nvSpPr>
            <p:spPr>
              <a:xfrm>
                <a:off x="3257313" y="2323966"/>
                <a:ext cx="314567" cy="184791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179" extrusionOk="0">
                    <a:moveTo>
                      <a:pt x="1441" y="0"/>
                    </a:moveTo>
                    <a:cubicBezTo>
                      <a:pt x="1415" y="68"/>
                      <a:pt x="1394" y="110"/>
                      <a:pt x="1394" y="152"/>
                    </a:cubicBezTo>
                    <a:cubicBezTo>
                      <a:pt x="1415" y="199"/>
                      <a:pt x="1441" y="241"/>
                      <a:pt x="1462" y="283"/>
                    </a:cubicBezTo>
                    <a:cubicBezTo>
                      <a:pt x="1504" y="372"/>
                      <a:pt x="1572" y="440"/>
                      <a:pt x="1703" y="503"/>
                    </a:cubicBezTo>
                    <a:cubicBezTo>
                      <a:pt x="1808" y="571"/>
                      <a:pt x="1855" y="655"/>
                      <a:pt x="1876" y="723"/>
                    </a:cubicBezTo>
                    <a:cubicBezTo>
                      <a:pt x="1897" y="807"/>
                      <a:pt x="1897" y="896"/>
                      <a:pt x="1876" y="1006"/>
                    </a:cubicBezTo>
                    <a:cubicBezTo>
                      <a:pt x="1855" y="1027"/>
                      <a:pt x="1834" y="1048"/>
                      <a:pt x="1787" y="1069"/>
                    </a:cubicBezTo>
                    <a:lnTo>
                      <a:pt x="1614" y="1069"/>
                    </a:lnTo>
                    <a:cubicBezTo>
                      <a:pt x="1462" y="1048"/>
                      <a:pt x="1284" y="964"/>
                      <a:pt x="1111" y="875"/>
                    </a:cubicBezTo>
                    <a:cubicBezTo>
                      <a:pt x="786" y="702"/>
                      <a:pt x="477" y="634"/>
                      <a:pt x="305" y="461"/>
                    </a:cubicBezTo>
                    <a:cubicBezTo>
                      <a:pt x="263" y="414"/>
                      <a:pt x="215" y="372"/>
                      <a:pt x="174" y="351"/>
                    </a:cubicBezTo>
                    <a:lnTo>
                      <a:pt x="1" y="309"/>
                    </a:lnTo>
                    <a:lnTo>
                      <a:pt x="1" y="309"/>
                    </a:lnTo>
                    <a:cubicBezTo>
                      <a:pt x="43" y="393"/>
                      <a:pt x="132" y="440"/>
                      <a:pt x="215" y="524"/>
                    </a:cubicBezTo>
                    <a:cubicBezTo>
                      <a:pt x="435" y="744"/>
                      <a:pt x="739" y="807"/>
                      <a:pt x="1069" y="964"/>
                    </a:cubicBezTo>
                    <a:cubicBezTo>
                      <a:pt x="1242" y="1069"/>
                      <a:pt x="1415" y="1137"/>
                      <a:pt x="1593" y="1179"/>
                    </a:cubicBezTo>
                    <a:cubicBezTo>
                      <a:pt x="1677" y="1179"/>
                      <a:pt x="1745" y="1179"/>
                      <a:pt x="1808" y="1158"/>
                    </a:cubicBezTo>
                    <a:cubicBezTo>
                      <a:pt x="1876" y="1158"/>
                      <a:pt x="1938" y="1095"/>
                      <a:pt x="1965" y="1027"/>
                    </a:cubicBezTo>
                    <a:cubicBezTo>
                      <a:pt x="2007" y="917"/>
                      <a:pt x="2007" y="807"/>
                      <a:pt x="1986" y="702"/>
                    </a:cubicBezTo>
                    <a:cubicBezTo>
                      <a:pt x="1965" y="592"/>
                      <a:pt x="1876" y="503"/>
                      <a:pt x="1745" y="414"/>
                    </a:cubicBezTo>
                    <a:cubicBezTo>
                      <a:pt x="1635" y="351"/>
                      <a:pt x="1593" y="283"/>
                      <a:pt x="1546" y="220"/>
                    </a:cubicBezTo>
                    <a:cubicBezTo>
                      <a:pt x="1504" y="152"/>
                      <a:pt x="1483" y="89"/>
                      <a:pt x="14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06;p38">
                <a:extLst>
                  <a:ext uri="{FF2B5EF4-FFF2-40B4-BE49-F238E27FC236}">
                    <a16:creationId xmlns:a16="http://schemas.microsoft.com/office/drawing/2014/main" id="{BC9BACEA-2283-F97B-8CA7-6CAB9619F4C4}"/>
                  </a:ext>
                </a:extLst>
              </p:cNvPr>
              <p:cNvSpPr/>
              <p:nvPr/>
            </p:nvSpPr>
            <p:spPr>
              <a:xfrm>
                <a:off x="3557773" y="2162843"/>
                <a:ext cx="294819" cy="287139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32" extrusionOk="0">
                    <a:moveTo>
                      <a:pt x="522" y="1"/>
                    </a:moveTo>
                    <a:cubicBezTo>
                      <a:pt x="515" y="1"/>
                      <a:pt x="509" y="1"/>
                      <a:pt x="503" y="2"/>
                    </a:cubicBezTo>
                    <a:cubicBezTo>
                      <a:pt x="372" y="2"/>
                      <a:pt x="131" y="201"/>
                      <a:pt x="48" y="442"/>
                    </a:cubicBezTo>
                    <a:cubicBezTo>
                      <a:pt x="48" y="442"/>
                      <a:pt x="0" y="552"/>
                      <a:pt x="110" y="656"/>
                    </a:cubicBezTo>
                    <a:cubicBezTo>
                      <a:pt x="199" y="766"/>
                      <a:pt x="372" y="814"/>
                      <a:pt x="702" y="1096"/>
                    </a:cubicBezTo>
                    <a:cubicBezTo>
                      <a:pt x="1027" y="1358"/>
                      <a:pt x="1226" y="1772"/>
                      <a:pt x="1420" y="1814"/>
                    </a:cubicBezTo>
                    <a:cubicBezTo>
                      <a:pt x="1458" y="1826"/>
                      <a:pt x="1498" y="1832"/>
                      <a:pt x="1537" y="1832"/>
                    </a:cubicBezTo>
                    <a:cubicBezTo>
                      <a:pt x="1717" y="1832"/>
                      <a:pt x="1881" y="1705"/>
                      <a:pt x="1881" y="1489"/>
                    </a:cubicBezTo>
                    <a:cubicBezTo>
                      <a:pt x="1881" y="1227"/>
                      <a:pt x="1723" y="918"/>
                      <a:pt x="1441" y="594"/>
                    </a:cubicBezTo>
                    <a:cubicBezTo>
                      <a:pt x="1148" y="256"/>
                      <a:pt x="691" y="1"/>
                      <a:pt x="52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07;p38">
                <a:extLst>
                  <a:ext uri="{FF2B5EF4-FFF2-40B4-BE49-F238E27FC236}">
                    <a16:creationId xmlns:a16="http://schemas.microsoft.com/office/drawing/2014/main" id="{FEE8E0FE-5B46-BFA0-35D8-726907141C32}"/>
                  </a:ext>
                </a:extLst>
              </p:cNvPr>
              <p:cNvSpPr/>
              <p:nvPr/>
            </p:nvSpPr>
            <p:spPr>
              <a:xfrm>
                <a:off x="3565139" y="2163000"/>
                <a:ext cx="297326" cy="294975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82" extrusionOk="0">
                    <a:moveTo>
                      <a:pt x="655" y="1"/>
                    </a:moveTo>
                    <a:cubicBezTo>
                      <a:pt x="629" y="27"/>
                      <a:pt x="587" y="48"/>
                      <a:pt x="545" y="69"/>
                    </a:cubicBezTo>
                    <a:cubicBezTo>
                      <a:pt x="566" y="69"/>
                      <a:pt x="587" y="69"/>
                      <a:pt x="608" y="90"/>
                    </a:cubicBezTo>
                    <a:cubicBezTo>
                      <a:pt x="676" y="111"/>
                      <a:pt x="760" y="158"/>
                      <a:pt x="849" y="200"/>
                    </a:cubicBezTo>
                    <a:cubicBezTo>
                      <a:pt x="1001" y="310"/>
                      <a:pt x="1200" y="462"/>
                      <a:pt x="1352" y="614"/>
                    </a:cubicBezTo>
                    <a:cubicBezTo>
                      <a:pt x="1635" y="964"/>
                      <a:pt x="1765" y="1247"/>
                      <a:pt x="1786" y="1488"/>
                    </a:cubicBezTo>
                    <a:cubicBezTo>
                      <a:pt x="1786" y="1619"/>
                      <a:pt x="1745" y="1682"/>
                      <a:pt x="1655" y="1729"/>
                    </a:cubicBezTo>
                    <a:cubicBezTo>
                      <a:pt x="1609" y="1760"/>
                      <a:pt x="1538" y="1779"/>
                      <a:pt x="1468" y="1779"/>
                    </a:cubicBezTo>
                    <a:cubicBezTo>
                      <a:pt x="1443" y="1779"/>
                      <a:pt x="1417" y="1776"/>
                      <a:pt x="1394" y="1771"/>
                    </a:cubicBezTo>
                    <a:cubicBezTo>
                      <a:pt x="1310" y="1750"/>
                      <a:pt x="1221" y="1640"/>
                      <a:pt x="1111" y="1509"/>
                    </a:cubicBezTo>
                    <a:cubicBezTo>
                      <a:pt x="980" y="1357"/>
                      <a:pt x="849" y="1179"/>
                      <a:pt x="676" y="1048"/>
                    </a:cubicBezTo>
                    <a:cubicBezTo>
                      <a:pt x="346" y="765"/>
                      <a:pt x="173" y="724"/>
                      <a:pt x="84" y="614"/>
                    </a:cubicBezTo>
                    <a:cubicBezTo>
                      <a:pt x="63" y="593"/>
                      <a:pt x="63" y="572"/>
                      <a:pt x="43" y="551"/>
                    </a:cubicBezTo>
                    <a:cubicBezTo>
                      <a:pt x="22" y="572"/>
                      <a:pt x="1" y="614"/>
                      <a:pt x="1" y="655"/>
                    </a:cubicBezTo>
                    <a:cubicBezTo>
                      <a:pt x="1" y="682"/>
                      <a:pt x="1" y="682"/>
                      <a:pt x="22" y="682"/>
                    </a:cubicBezTo>
                    <a:cubicBezTo>
                      <a:pt x="132" y="813"/>
                      <a:pt x="283" y="854"/>
                      <a:pt x="608" y="1116"/>
                    </a:cubicBezTo>
                    <a:cubicBezTo>
                      <a:pt x="786" y="1247"/>
                      <a:pt x="917" y="1420"/>
                      <a:pt x="1022" y="1572"/>
                    </a:cubicBezTo>
                    <a:cubicBezTo>
                      <a:pt x="1132" y="1703"/>
                      <a:pt x="1242" y="1834"/>
                      <a:pt x="1373" y="1860"/>
                    </a:cubicBezTo>
                    <a:cubicBezTo>
                      <a:pt x="1411" y="1875"/>
                      <a:pt x="1452" y="1881"/>
                      <a:pt x="1494" y="1881"/>
                    </a:cubicBezTo>
                    <a:cubicBezTo>
                      <a:pt x="1571" y="1881"/>
                      <a:pt x="1652" y="1857"/>
                      <a:pt x="1724" y="1813"/>
                    </a:cubicBezTo>
                    <a:cubicBezTo>
                      <a:pt x="1807" y="1750"/>
                      <a:pt x="1896" y="1640"/>
                      <a:pt x="1875" y="1488"/>
                    </a:cubicBezTo>
                    <a:cubicBezTo>
                      <a:pt x="1875" y="1226"/>
                      <a:pt x="1745" y="896"/>
                      <a:pt x="1441" y="551"/>
                    </a:cubicBezTo>
                    <a:cubicBezTo>
                      <a:pt x="1263" y="373"/>
                      <a:pt x="1069" y="221"/>
                      <a:pt x="891" y="111"/>
                    </a:cubicBezTo>
                    <a:cubicBezTo>
                      <a:pt x="807" y="69"/>
                      <a:pt x="718" y="27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08;p38">
                <a:extLst>
                  <a:ext uri="{FF2B5EF4-FFF2-40B4-BE49-F238E27FC236}">
                    <a16:creationId xmlns:a16="http://schemas.microsoft.com/office/drawing/2014/main" id="{AC84B838-4D9F-F04D-5A93-1C35D39836A3}"/>
                  </a:ext>
                </a:extLst>
              </p:cNvPr>
              <p:cNvSpPr/>
              <p:nvPr/>
            </p:nvSpPr>
            <p:spPr>
              <a:xfrm>
                <a:off x="3503543" y="2220992"/>
                <a:ext cx="300148" cy="291057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857" extrusionOk="0">
                    <a:moveTo>
                      <a:pt x="440" y="0"/>
                    </a:moveTo>
                    <a:cubicBezTo>
                      <a:pt x="424" y="0"/>
                      <a:pt x="409" y="1"/>
                      <a:pt x="394" y="3"/>
                    </a:cubicBezTo>
                    <a:cubicBezTo>
                      <a:pt x="174" y="24"/>
                      <a:pt x="1" y="484"/>
                      <a:pt x="43" y="746"/>
                    </a:cubicBezTo>
                    <a:cubicBezTo>
                      <a:pt x="85" y="987"/>
                      <a:pt x="305" y="1139"/>
                      <a:pt x="305" y="1139"/>
                    </a:cubicBezTo>
                    <a:cubicBezTo>
                      <a:pt x="305" y="1139"/>
                      <a:pt x="587" y="1160"/>
                      <a:pt x="786" y="1270"/>
                    </a:cubicBezTo>
                    <a:cubicBezTo>
                      <a:pt x="1001" y="1380"/>
                      <a:pt x="1200" y="1773"/>
                      <a:pt x="1462" y="1836"/>
                    </a:cubicBezTo>
                    <a:cubicBezTo>
                      <a:pt x="1501" y="1850"/>
                      <a:pt x="1539" y="1857"/>
                      <a:pt x="1576" y="1857"/>
                    </a:cubicBezTo>
                    <a:cubicBezTo>
                      <a:pt x="1766" y="1857"/>
                      <a:pt x="1914" y="1673"/>
                      <a:pt x="1897" y="1401"/>
                    </a:cubicBezTo>
                    <a:cubicBezTo>
                      <a:pt x="1897" y="1071"/>
                      <a:pt x="1546" y="594"/>
                      <a:pt x="1242" y="354"/>
                    </a:cubicBezTo>
                    <a:cubicBezTo>
                      <a:pt x="959" y="129"/>
                      <a:pt x="654" y="0"/>
                      <a:pt x="44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09;p38">
                <a:extLst>
                  <a:ext uri="{FF2B5EF4-FFF2-40B4-BE49-F238E27FC236}">
                    <a16:creationId xmlns:a16="http://schemas.microsoft.com/office/drawing/2014/main" id="{03621805-4DDA-82D0-6317-190B410FD358}"/>
                  </a:ext>
                </a:extLst>
              </p:cNvPr>
              <p:cNvSpPr/>
              <p:nvPr/>
            </p:nvSpPr>
            <p:spPr>
              <a:xfrm>
                <a:off x="3527366" y="2214722"/>
                <a:ext cx="284161" cy="307201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1960" extrusionOk="0">
                    <a:moveTo>
                      <a:pt x="456" y="1"/>
                    </a:moveTo>
                    <a:cubicBezTo>
                      <a:pt x="414" y="43"/>
                      <a:pt x="393" y="64"/>
                      <a:pt x="373" y="111"/>
                    </a:cubicBezTo>
                    <a:cubicBezTo>
                      <a:pt x="566" y="132"/>
                      <a:pt x="807" y="242"/>
                      <a:pt x="1048" y="435"/>
                    </a:cubicBezTo>
                    <a:cubicBezTo>
                      <a:pt x="1200" y="566"/>
                      <a:pt x="1352" y="744"/>
                      <a:pt x="1483" y="917"/>
                    </a:cubicBezTo>
                    <a:cubicBezTo>
                      <a:pt x="1614" y="1090"/>
                      <a:pt x="1703" y="1289"/>
                      <a:pt x="1703" y="1441"/>
                    </a:cubicBezTo>
                    <a:cubicBezTo>
                      <a:pt x="1703" y="1593"/>
                      <a:pt x="1656" y="1703"/>
                      <a:pt x="1593" y="1766"/>
                    </a:cubicBezTo>
                    <a:cubicBezTo>
                      <a:pt x="1528" y="1815"/>
                      <a:pt x="1467" y="1850"/>
                      <a:pt x="1396" y="1850"/>
                    </a:cubicBezTo>
                    <a:cubicBezTo>
                      <a:pt x="1369" y="1850"/>
                      <a:pt x="1340" y="1845"/>
                      <a:pt x="1310" y="1834"/>
                    </a:cubicBezTo>
                    <a:cubicBezTo>
                      <a:pt x="1221" y="1813"/>
                      <a:pt x="1111" y="1703"/>
                      <a:pt x="1001" y="1572"/>
                    </a:cubicBezTo>
                    <a:cubicBezTo>
                      <a:pt x="896" y="1462"/>
                      <a:pt x="786" y="1331"/>
                      <a:pt x="676" y="1268"/>
                    </a:cubicBezTo>
                    <a:cubicBezTo>
                      <a:pt x="456" y="1158"/>
                      <a:pt x="215" y="1137"/>
                      <a:pt x="194" y="1137"/>
                    </a:cubicBezTo>
                    <a:lnTo>
                      <a:pt x="22" y="1111"/>
                    </a:lnTo>
                    <a:lnTo>
                      <a:pt x="1" y="1111"/>
                    </a:lnTo>
                    <a:cubicBezTo>
                      <a:pt x="64" y="1179"/>
                      <a:pt x="132" y="1221"/>
                      <a:pt x="132" y="1221"/>
                    </a:cubicBezTo>
                    <a:lnTo>
                      <a:pt x="153" y="1221"/>
                    </a:lnTo>
                    <a:cubicBezTo>
                      <a:pt x="153" y="1221"/>
                      <a:pt x="414" y="1242"/>
                      <a:pt x="608" y="1352"/>
                    </a:cubicBezTo>
                    <a:cubicBezTo>
                      <a:pt x="697" y="1399"/>
                      <a:pt x="807" y="1530"/>
                      <a:pt x="917" y="1635"/>
                    </a:cubicBezTo>
                    <a:cubicBezTo>
                      <a:pt x="1027" y="1766"/>
                      <a:pt x="1132" y="1896"/>
                      <a:pt x="1289" y="1944"/>
                    </a:cubicBezTo>
                    <a:cubicBezTo>
                      <a:pt x="1324" y="1955"/>
                      <a:pt x="1360" y="1960"/>
                      <a:pt x="1396" y="1960"/>
                    </a:cubicBezTo>
                    <a:cubicBezTo>
                      <a:pt x="1496" y="1960"/>
                      <a:pt x="1594" y="1920"/>
                      <a:pt x="1656" y="1855"/>
                    </a:cubicBezTo>
                    <a:cubicBezTo>
                      <a:pt x="1745" y="1766"/>
                      <a:pt x="1813" y="1614"/>
                      <a:pt x="1813" y="1441"/>
                    </a:cubicBezTo>
                    <a:cubicBezTo>
                      <a:pt x="1787" y="1268"/>
                      <a:pt x="1703" y="1048"/>
                      <a:pt x="1572" y="849"/>
                    </a:cubicBezTo>
                    <a:cubicBezTo>
                      <a:pt x="1441" y="655"/>
                      <a:pt x="1263" y="483"/>
                      <a:pt x="1111" y="352"/>
                    </a:cubicBezTo>
                    <a:cubicBezTo>
                      <a:pt x="896" y="174"/>
                      <a:pt x="655" y="64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10;p38">
                <a:extLst>
                  <a:ext uri="{FF2B5EF4-FFF2-40B4-BE49-F238E27FC236}">
                    <a16:creationId xmlns:a16="http://schemas.microsoft.com/office/drawing/2014/main" id="{5C47E224-B5F0-91D9-86CB-D1337EA2154D}"/>
                  </a:ext>
                </a:extLst>
              </p:cNvPr>
              <p:cNvSpPr/>
              <p:nvPr/>
            </p:nvSpPr>
            <p:spPr>
              <a:xfrm>
                <a:off x="1742158" y="1589509"/>
                <a:ext cx="509859" cy="933200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5954" extrusionOk="0">
                    <a:moveTo>
                      <a:pt x="2583" y="1"/>
                    </a:moveTo>
                    <a:cubicBezTo>
                      <a:pt x="2546" y="1"/>
                      <a:pt x="2507" y="6"/>
                      <a:pt x="2467" y="20"/>
                    </a:cubicBezTo>
                    <a:cubicBezTo>
                      <a:pt x="2268" y="83"/>
                      <a:pt x="1592" y="151"/>
                      <a:pt x="1393" y="455"/>
                    </a:cubicBezTo>
                    <a:cubicBezTo>
                      <a:pt x="1221" y="759"/>
                      <a:pt x="131" y="3901"/>
                      <a:pt x="63" y="4314"/>
                    </a:cubicBezTo>
                    <a:cubicBezTo>
                      <a:pt x="0" y="4754"/>
                      <a:pt x="42" y="4775"/>
                      <a:pt x="152" y="5079"/>
                    </a:cubicBezTo>
                    <a:cubicBezTo>
                      <a:pt x="283" y="5388"/>
                      <a:pt x="1090" y="5954"/>
                      <a:pt x="1090" y="5954"/>
                    </a:cubicBezTo>
                    <a:cubicBezTo>
                      <a:pt x="1090" y="5954"/>
                      <a:pt x="1242" y="4969"/>
                      <a:pt x="1812" y="4273"/>
                    </a:cubicBezTo>
                    <a:cubicBezTo>
                      <a:pt x="2289" y="3703"/>
                      <a:pt x="2751" y="3658"/>
                      <a:pt x="2884" y="3658"/>
                    </a:cubicBezTo>
                    <a:cubicBezTo>
                      <a:pt x="2909" y="3658"/>
                      <a:pt x="2923" y="3660"/>
                      <a:pt x="2923" y="3660"/>
                    </a:cubicBezTo>
                    <a:cubicBezTo>
                      <a:pt x="2923" y="3660"/>
                      <a:pt x="3253" y="1523"/>
                      <a:pt x="3185" y="1282"/>
                    </a:cubicBezTo>
                    <a:cubicBezTo>
                      <a:pt x="3143" y="1041"/>
                      <a:pt x="2834" y="83"/>
                      <a:pt x="2834" y="83"/>
                    </a:cubicBezTo>
                    <a:cubicBezTo>
                      <a:pt x="2834" y="83"/>
                      <a:pt x="2725" y="1"/>
                      <a:pt x="25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11;p38">
                <a:extLst>
                  <a:ext uri="{FF2B5EF4-FFF2-40B4-BE49-F238E27FC236}">
                    <a16:creationId xmlns:a16="http://schemas.microsoft.com/office/drawing/2014/main" id="{6B59026C-AB4D-303E-E69F-7914A0AFE20B}"/>
                  </a:ext>
                </a:extLst>
              </p:cNvPr>
              <p:cNvSpPr/>
              <p:nvPr/>
            </p:nvSpPr>
            <p:spPr>
              <a:xfrm>
                <a:off x="1734792" y="1579478"/>
                <a:ext cx="517226" cy="949814"/>
              </a:xfrm>
              <a:custGeom>
                <a:avLst/>
                <a:gdLst/>
                <a:ahLst/>
                <a:cxnLst/>
                <a:rect l="l" t="t" r="r" b="b"/>
                <a:pathLst>
                  <a:path w="3300" h="6060" extrusionOk="0">
                    <a:moveTo>
                      <a:pt x="2636" y="106"/>
                    </a:moveTo>
                    <a:cubicBezTo>
                      <a:pt x="2756" y="106"/>
                      <a:pt x="2839" y="189"/>
                      <a:pt x="2839" y="189"/>
                    </a:cubicBezTo>
                    <a:cubicBezTo>
                      <a:pt x="2860" y="215"/>
                      <a:pt x="2928" y="430"/>
                      <a:pt x="2991" y="671"/>
                    </a:cubicBezTo>
                    <a:cubicBezTo>
                      <a:pt x="3080" y="953"/>
                      <a:pt x="3169" y="1262"/>
                      <a:pt x="3190" y="1367"/>
                    </a:cubicBezTo>
                    <a:lnTo>
                      <a:pt x="3190" y="1524"/>
                    </a:lnTo>
                    <a:cubicBezTo>
                      <a:pt x="3190" y="1587"/>
                      <a:pt x="3190" y="1697"/>
                      <a:pt x="3169" y="1807"/>
                    </a:cubicBezTo>
                    <a:cubicBezTo>
                      <a:pt x="3142" y="2048"/>
                      <a:pt x="3101" y="2331"/>
                      <a:pt x="3080" y="2614"/>
                    </a:cubicBezTo>
                    <a:cubicBezTo>
                      <a:pt x="2991" y="3158"/>
                      <a:pt x="2928" y="3661"/>
                      <a:pt x="2928" y="3682"/>
                    </a:cubicBezTo>
                    <a:cubicBezTo>
                      <a:pt x="2909" y="3682"/>
                      <a:pt x="2884" y="3679"/>
                      <a:pt x="2849" y="3679"/>
                    </a:cubicBezTo>
                    <a:cubicBezTo>
                      <a:pt x="2795" y="3679"/>
                      <a:pt x="2717" y="3686"/>
                      <a:pt x="2598" y="3724"/>
                    </a:cubicBezTo>
                    <a:cubicBezTo>
                      <a:pt x="2383" y="3792"/>
                      <a:pt x="2095" y="3965"/>
                      <a:pt x="1812" y="4316"/>
                    </a:cubicBezTo>
                    <a:cubicBezTo>
                      <a:pt x="1268" y="4970"/>
                      <a:pt x="1137" y="5798"/>
                      <a:pt x="1116" y="5929"/>
                    </a:cubicBezTo>
                    <a:cubicBezTo>
                      <a:pt x="1074" y="5887"/>
                      <a:pt x="943" y="5798"/>
                      <a:pt x="765" y="5646"/>
                    </a:cubicBezTo>
                    <a:cubicBezTo>
                      <a:pt x="655" y="5557"/>
                      <a:pt x="550" y="5473"/>
                      <a:pt x="440" y="5363"/>
                    </a:cubicBezTo>
                    <a:cubicBezTo>
                      <a:pt x="351" y="5274"/>
                      <a:pt x="288" y="5190"/>
                      <a:pt x="262" y="5122"/>
                    </a:cubicBezTo>
                    <a:cubicBezTo>
                      <a:pt x="131" y="4818"/>
                      <a:pt x="110" y="4818"/>
                      <a:pt x="157" y="4405"/>
                    </a:cubicBezTo>
                    <a:cubicBezTo>
                      <a:pt x="178" y="4295"/>
                      <a:pt x="262" y="4012"/>
                      <a:pt x="372" y="3661"/>
                    </a:cubicBezTo>
                    <a:cubicBezTo>
                      <a:pt x="482" y="3289"/>
                      <a:pt x="634" y="2854"/>
                      <a:pt x="786" y="2415"/>
                    </a:cubicBezTo>
                    <a:cubicBezTo>
                      <a:pt x="943" y="1980"/>
                      <a:pt x="1095" y="1545"/>
                      <a:pt x="1226" y="1215"/>
                    </a:cubicBezTo>
                    <a:cubicBezTo>
                      <a:pt x="1289" y="1043"/>
                      <a:pt x="1336" y="891"/>
                      <a:pt x="1399" y="781"/>
                    </a:cubicBezTo>
                    <a:cubicBezTo>
                      <a:pt x="1440" y="650"/>
                      <a:pt x="1488" y="582"/>
                      <a:pt x="1488" y="540"/>
                    </a:cubicBezTo>
                    <a:cubicBezTo>
                      <a:pt x="1571" y="409"/>
                      <a:pt x="1791" y="320"/>
                      <a:pt x="1990" y="257"/>
                    </a:cubicBezTo>
                    <a:cubicBezTo>
                      <a:pt x="2205" y="189"/>
                      <a:pt x="2425" y="168"/>
                      <a:pt x="2535" y="126"/>
                    </a:cubicBezTo>
                    <a:cubicBezTo>
                      <a:pt x="2571" y="112"/>
                      <a:pt x="2605" y="106"/>
                      <a:pt x="2636" y="106"/>
                    </a:cubicBezTo>
                    <a:close/>
                    <a:moveTo>
                      <a:pt x="2607" y="1"/>
                    </a:moveTo>
                    <a:cubicBezTo>
                      <a:pt x="2569" y="1"/>
                      <a:pt x="2529" y="5"/>
                      <a:pt x="2488" y="16"/>
                    </a:cubicBezTo>
                    <a:cubicBezTo>
                      <a:pt x="2404" y="58"/>
                      <a:pt x="2184" y="84"/>
                      <a:pt x="1964" y="147"/>
                    </a:cubicBezTo>
                    <a:cubicBezTo>
                      <a:pt x="1749" y="215"/>
                      <a:pt x="1509" y="299"/>
                      <a:pt x="1399" y="498"/>
                    </a:cubicBezTo>
                    <a:cubicBezTo>
                      <a:pt x="1378" y="540"/>
                      <a:pt x="1336" y="608"/>
                      <a:pt x="1289" y="739"/>
                    </a:cubicBezTo>
                    <a:cubicBezTo>
                      <a:pt x="1247" y="844"/>
                      <a:pt x="1179" y="1001"/>
                      <a:pt x="1116" y="1173"/>
                    </a:cubicBezTo>
                    <a:cubicBezTo>
                      <a:pt x="985" y="1524"/>
                      <a:pt x="833" y="1959"/>
                      <a:pt x="681" y="2394"/>
                    </a:cubicBezTo>
                    <a:cubicBezTo>
                      <a:pt x="524" y="2834"/>
                      <a:pt x="372" y="3268"/>
                      <a:pt x="262" y="3619"/>
                    </a:cubicBezTo>
                    <a:cubicBezTo>
                      <a:pt x="157" y="3986"/>
                      <a:pt x="68" y="4248"/>
                      <a:pt x="68" y="4378"/>
                    </a:cubicBezTo>
                    <a:cubicBezTo>
                      <a:pt x="0" y="4818"/>
                      <a:pt x="27" y="4860"/>
                      <a:pt x="157" y="5164"/>
                    </a:cubicBezTo>
                    <a:cubicBezTo>
                      <a:pt x="199" y="5253"/>
                      <a:pt x="262" y="5342"/>
                      <a:pt x="372" y="5452"/>
                    </a:cubicBezTo>
                    <a:cubicBezTo>
                      <a:pt x="461" y="5536"/>
                      <a:pt x="592" y="5646"/>
                      <a:pt x="702" y="5735"/>
                    </a:cubicBezTo>
                    <a:cubicBezTo>
                      <a:pt x="917" y="5929"/>
                      <a:pt x="1116" y="6059"/>
                      <a:pt x="1116" y="6059"/>
                    </a:cubicBezTo>
                    <a:lnTo>
                      <a:pt x="1205" y="6039"/>
                    </a:lnTo>
                    <a:cubicBezTo>
                      <a:pt x="1205" y="6039"/>
                      <a:pt x="1336" y="5059"/>
                      <a:pt x="1901" y="4378"/>
                    </a:cubicBezTo>
                    <a:cubicBezTo>
                      <a:pt x="2163" y="4033"/>
                      <a:pt x="2446" y="3902"/>
                      <a:pt x="2645" y="3834"/>
                    </a:cubicBezTo>
                    <a:cubicBezTo>
                      <a:pt x="2761" y="3796"/>
                      <a:pt x="2847" y="3789"/>
                      <a:pt x="2898" y="3789"/>
                    </a:cubicBezTo>
                    <a:cubicBezTo>
                      <a:pt x="2931" y="3789"/>
                      <a:pt x="2949" y="3792"/>
                      <a:pt x="2949" y="3792"/>
                    </a:cubicBezTo>
                    <a:lnTo>
                      <a:pt x="3012" y="3750"/>
                    </a:lnTo>
                    <a:cubicBezTo>
                      <a:pt x="3012" y="3750"/>
                      <a:pt x="3101" y="3200"/>
                      <a:pt x="3169" y="2635"/>
                    </a:cubicBezTo>
                    <a:cubicBezTo>
                      <a:pt x="3211" y="2352"/>
                      <a:pt x="3252" y="2069"/>
                      <a:pt x="3273" y="1828"/>
                    </a:cubicBezTo>
                    <a:cubicBezTo>
                      <a:pt x="3273" y="1718"/>
                      <a:pt x="3300" y="1608"/>
                      <a:pt x="3300" y="1524"/>
                    </a:cubicBezTo>
                    <a:lnTo>
                      <a:pt x="3300" y="1346"/>
                    </a:lnTo>
                    <a:cubicBezTo>
                      <a:pt x="3273" y="1215"/>
                      <a:pt x="3190" y="912"/>
                      <a:pt x="3101" y="650"/>
                    </a:cubicBezTo>
                    <a:cubicBezTo>
                      <a:pt x="3012" y="388"/>
                      <a:pt x="2949" y="147"/>
                      <a:pt x="2949" y="147"/>
                    </a:cubicBezTo>
                    <a:lnTo>
                      <a:pt x="2928" y="105"/>
                    </a:lnTo>
                    <a:cubicBezTo>
                      <a:pt x="2928" y="105"/>
                      <a:pt x="2791" y="1"/>
                      <a:pt x="26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12;p38">
                <a:extLst>
                  <a:ext uri="{FF2B5EF4-FFF2-40B4-BE49-F238E27FC236}">
                    <a16:creationId xmlns:a16="http://schemas.microsoft.com/office/drawing/2014/main" id="{7533085C-75D2-4528-7358-6476A5B18850}"/>
                  </a:ext>
                </a:extLst>
              </p:cNvPr>
              <p:cNvSpPr/>
              <p:nvPr/>
            </p:nvSpPr>
            <p:spPr>
              <a:xfrm>
                <a:off x="1994971" y="2179300"/>
                <a:ext cx="790571" cy="507508"/>
              </a:xfrm>
              <a:custGeom>
                <a:avLst/>
                <a:gdLst/>
                <a:ahLst/>
                <a:cxnLst/>
                <a:rect l="l" t="t" r="r" b="b"/>
                <a:pathLst>
                  <a:path w="5044" h="3238" extrusionOk="0">
                    <a:moveTo>
                      <a:pt x="1562" y="1"/>
                    </a:moveTo>
                    <a:cubicBezTo>
                      <a:pt x="1232" y="1"/>
                      <a:pt x="807" y="104"/>
                      <a:pt x="524" y="551"/>
                    </a:cubicBezTo>
                    <a:cubicBezTo>
                      <a:pt x="0" y="1384"/>
                      <a:pt x="393" y="2494"/>
                      <a:pt x="393" y="2494"/>
                    </a:cubicBezTo>
                    <a:cubicBezTo>
                      <a:pt x="566" y="2714"/>
                      <a:pt x="1399" y="2934"/>
                      <a:pt x="2184" y="3086"/>
                    </a:cubicBezTo>
                    <a:cubicBezTo>
                      <a:pt x="2949" y="3238"/>
                      <a:pt x="3294" y="3238"/>
                      <a:pt x="3294" y="3238"/>
                    </a:cubicBezTo>
                    <a:cubicBezTo>
                      <a:pt x="3294" y="3238"/>
                      <a:pt x="4080" y="3217"/>
                      <a:pt x="4562" y="2473"/>
                    </a:cubicBezTo>
                    <a:cubicBezTo>
                      <a:pt x="5044" y="1756"/>
                      <a:pt x="4541" y="944"/>
                      <a:pt x="4541" y="944"/>
                    </a:cubicBezTo>
                    <a:lnTo>
                      <a:pt x="2053" y="75"/>
                    </a:lnTo>
                    <a:cubicBezTo>
                      <a:pt x="2053" y="75"/>
                      <a:pt x="1842" y="1"/>
                      <a:pt x="156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13;p38">
                <a:extLst>
                  <a:ext uri="{FF2B5EF4-FFF2-40B4-BE49-F238E27FC236}">
                    <a16:creationId xmlns:a16="http://schemas.microsoft.com/office/drawing/2014/main" id="{CCE0BF1D-FAC6-8EBB-E018-6A936EA86DB4}"/>
                  </a:ext>
                </a:extLst>
              </p:cNvPr>
              <p:cNvSpPr/>
              <p:nvPr/>
            </p:nvSpPr>
            <p:spPr>
              <a:xfrm>
                <a:off x="1985097" y="2173188"/>
                <a:ext cx="810320" cy="520203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3319" extrusionOk="0">
                    <a:moveTo>
                      <a:pt x="1673" y="110"/>
                    </a:moveTo>
                    <a:cubicBezTo>
                      <a:pt x="1918" y="110"/>
                      <a:pt x="2095" y="156"/>
                      <a:pt x="2095" y="156"/>
                    </a:cubicBezTo>
                    <a:lnTo>
                      <a:pt x="4557" y="1009"/>
                    </a:lnTo>
                    <a:cubicBezTo>
                      <a:pt x="4583" y="1051"/>
                      <a:pt x="5018" y="1795"/>
                      <a:pt x="4583" y="2491"/>
                    </a:cubicBezTo>
                    <a:cubicBezTo>
                      <a:pt x="4122" y="3209"/>
                      <a:pt x="3357" y="3209"/>
                      <a:pt x="3357" y="3209"/>
                    </a:cubicBezTo>
                    <a:cubicBezTo>
                      <a:pt x="3357" y="3209"/>
                      <a:pt x="3033" y="3209"/>
                      <a:pt x="2247" y="3078"/>
                    </a:cubicBezTo>
                    <a:cubicBezTo>
                      <a:pt x="1875" y="2994"/>
                      <a:pt x="1462" y="2905"/>
                      <a:pt x="1132" y="2816"/>
                    </a:cubicBezTo>
                    <a:cubicBezTo>
                      <a:pt x="980" y="2753"/>
                      <a:pt x="828" y="2711"/>
                      <a:pt x="718" y="2643"/>
                    </a:cubicBezTo>
                    <a:cubicBezTo>
                      <a:pt x="608" y="2601"/>
                      <a:pt x="524" y="2554"/>
                      <a:pt x="498" y="2512"/>
                    </a:cubicBezTo>
                    <a:cubicBezTo>
                      <a:pt x="477" y="2491"/>
                      <a:pt x="132" y="1423"/>
                      <a:pt x="629" y="638"/>
                    </a:cubicBezTo>
                    <a:cubicBezTo>
                      <a:pt x="891" y="224"/>
                      <a:pt x="1242" y="114"/>
                      <a:pt x="1545" y="114"/>
                    </a:cubicBezTo>
                    <a:cubicBezTo>
                      <a:pt x="1590" y="111"/>
                      <a:pt x="1632" y="110"/>
                      <a:pt x="1673" y="110"/>
                    </a:cubicBezTo>
                    <a:close/>
                    <a:moveTo>
                      <a:pt x="1653" y="1"/>
                    </a:moveTo>
                    <a:cubicBezTo>
                      <a:pt x="1618" y="1"/>
                      <a:pt x="1582" y="2"/>
                      <a:pt x="1545" y="4"/>
                    </a:cubicBezTo>
                    <a:cubicBezTo>
                      <a:pt x="1221" y="25"/>
                      <a:pt x="807" y="135"/>
                      <a:pt x="545" y="569"/>
                    </a:cubicBezTo>
                    <a:cubicBezTo>
                      <a:pt x="1" y="1423"/>
                      <a:pt x="393" y="2554"/>
                      <a:pt x="393" y="2554"/>
                    </a:cubicBezTo>
                    <a:lnTo>
                      <a:pt x="414" y="2580"/>
                    </a:lnTo>
                    <a:cubicBezTo>
                      <a:pt x="456" y="2643"/>
                      <a:pt x="545" y="2685"/>
                      <a:pt x="676" y="2753"/>
                    </a:cubicBezTo>
                    <a:cubicBezTo>
                      <a:pt x="786" y="2795"/>
                      <a:pt x="938" y="2863"/>
                      <a:pt x="1111" y="2905"/>
                    </a:cubicBezTo>
                    <a:cubicBezTo>
                      <a:pt x="1441" y="3015"/>
                      <a:pt x="1854" y="3104"/>
                      <a:pt x="2226" y="3167"/>
                    </a:cubicBezTo>
                    <a:cubicBezTo>
                      <a:pt x="3012" y="3319"/>
                      <a:pt x="3357" y="3319"/>
                      <a:pt x="3357" y="3319"/>
                    </a:cubicBezTo>
                    <a:cubicBezTo>
                      <a:pt x="3357" y="3319"/>
                      <a:pt x="4190" y="3298"/>
                      <a:pt x="4667" y="2554"/>
                    </a:cubicBezTo>
                    <a:cubicBezTo>
                      <a:pt x="5169" y="1795"/>
                      <a:pt x="4646" y="941"/>
                      <a:pt x="4646" y="941"/>
                    </a:cubicBezTo>
                    <a:lnTo>
                      <a:pt x="4625" y="920"/>
                    </a:lnTo>
                    <a:lnTo>
                      <a:pt x="2137" y="67"/>
                    </a:lnTo>
                    <a:cubicBezTo>
                      <a:pt x="2137" y="67"/>
                      <a:pt x="1930" y="1"/>
                      <a:pt x="16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14;p38">
                <a:extLst>
                  <a:ext uri="{FF2B5EF4-FFF2-40B4-BE49-F238E27FC236}">
                    <a16:creationId xmlns:a16="http://schemas.microsoft.com/office/drawing/2014/main" id="{93889A6F-8CAC-A81A-79C4-22234485D03E}"/>
                  </a:ext>
                </a:extLst>
              </p:cNvPr>
              <p:cNvSpPr/>
              <p:nvPr/>
            </p:nvSpPr>
            <p:spPr>
              <a:xfrm>
                <a:off x="1830870" y="2073818"/>
                <a:ext cx="506568" cy="555782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546" extrusionOk="0">
                    <a:moveTo>
                      <a:pt x="2225" y="0"/>
                    </a:moveTo>
                    <a:cubicBezTo>
                      <a:pt x="1963" y="0"/>
                      <a:pt x="995" y="300"/>
                      <a:pt x="524" y="1120"/>
                    </a:cubicBezTo>
                    <a:cubicBezTo>
                      <a:pt x="0" y="1989"/>
                      <a:pt x="152" y="2733"/>
                      <a:pt x="220" y="2864"/>
                    </a:cubicBezTo>
                    <a:cubicBezTo>
                      <a:pt x="283" y="2974"/>
                      <a:pt x="854" y="3408"/>
                      <a:pt x="1136" y="3518"/>
                    </a:cubicBezTo>
                    <a:cubicBezTo>
                      <a:pt x="1182" y="3537"/>
                      <a:pt x="1230" y="3545"/>
                      <a:pt x="1278" y="3545"/>
                    </a:cubicBezTo>
                    <a:cubicBezTo>
                      <a:pt x="1508" y="3545"/>
                      <a:pt x="1744" y="3366"/>
                      <a:pt x="1744" y="3366"/>
                    </a:cubicBezTo>
                    <a:lnTo>
                      <a:pt x="1461" y="3188"/>
                    </a:lnTo>
                    <a:cubicBezTo>
                      <a:pt x="1461" y="3188"/>
                      <a:pt x="1288" y="2429"/>
                      <a:pt x="1770" y="1685"/>
                    </a:cubicBezTo>
                    <a:cubicBezTo>
                      <a:pt x="2247" y="963"/>
                      <a:pt x="2378" y="942"/>
                      <a:pt x="2598" y="832"/>
                    </a:cubicBezTo>
                    <a:cubicBezTo>
                      <a:pt x="2708" y="790"/>
                      <a:pt x="2854" y="779"/>
                      <a:pt x="2973" y="779"/>
                    </a:cubicBezTo>
                    <a:cubicBezTo>
                      <a:pt x="3092" y="779"/>
                      <a:pt x="3184" y="790"/>
                      <a:pt x="3184" y="790"/>
                    </a:cubicBezTo>
                    <a:cubicBezTo>
                      <a:pt x="3184" y="790"/>
                      <a:pt x="3231" y="680"/>
                      <a:pt x="3121" y="486"/>
                    </a:cubicBezTo>
                    <a:cubicBezTo>
                      <a:pt x="3011" y="308"/>
                      <a:pt x="2446" y="72"/>
                      <a:pt x="2268" y="4"/>
                    </a:cubicBezTo>
                    <a:cubicBezTo>
                      <a:pt x="2257" y="2"/>
                      <a:pt x="2242" y="0"/>
                      <a:pt x="22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15;p38">
                <a:extLst>
                  <a:ext uri="{FF2B5EF4-FFF2-40B4-BE49-F238E27FC236}">
                    <a16:creationId xmlns:a16="http://schemas.microsoft.com/office/drawing/2014/main" id="{1DDBC46C-40A3-C30B-E493-DF60C6D14FFC}"/>
                  </a:ext>
                </a:extLst>
              </p:cNvPr>
              <p:cNvSpPr/>
              <p:nvPr/>
            </p:nvSpPr>
            <p:spPr>
              <a:xfrm>
                <a:off x="1844819" y="2067862"/>
                <a:ext cx="495910" cy="569418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3633" extrusionOk="0">
                    <a:moveTo>
                      <a:pt x="2131" y="99"/>
                    </a:moveTo>
                    <a:cubicBezTo>
                      <a:pt x="2151" y="99"/>
                      <a:pt x="2165" y="110"/>
                      <a:pt x="2179" y="110"/>
                    </a:cubicBezTo>
                    <a:cubicBezTo>
                      <a:pt x="2247" y="131"/>
                      <a:pt x="2440" y="194"/>
                      <a:pt x="2619" y="283"/>
                    </a:cubicBezTo>
                    <a:cubicBezTo>
                      <a:pt x="2770" y="372"/>
                      <a:pt x="2943" y="477"/>
                      <a:pt x="2990" y="566"/>
                    </a:cubicBezTo>
                    <a:cubicBezTo>
                      <a:pt x="3032" y="655"/>
                      <a:pt x="3053" y="697"/>
                      <a:pt x="3053" y="739"/>
                    </a:cubicBezTo>
                    <a:lnTo>
                      <a:pt x="3053" y="765"/>
                    </a:lnTo>
                    <a:lnTo>
                      <a:pt x="2880" y="765"/>
                    </a:lnTo>
                    <a:cubicBezTo>
                      <a:pt x="2749" y="765"/>
                      <a:pt x="2598" y="786"/>
                      <a:pt x="2488" y="828"/>
                    </a:cubicBezTo>
                    <a:cubicBezTo>
                      <a:pt x="2378" y="870"/>
                      <a:pt x="2289" y="917"/>
                      <a:pt x="2158" y="1027"/>
                    </a:cubicBezTo>
                    <a:cubicBezTo>
                      <a:pt x="2027" y="1132"/>
                      <a:pt x="1875" y="1331"/>
                      <a:pt x="1634" y="1702"/>
                    </a:cubicBezTo>
                    <a:cubicBezTo>
                      <a:pt x="1131" y="2467"/>
                      <a:pt x="1330" y="3226"/>
                      <a:pt x="1330" y="3226"/>
                    </a:cubicBezTo>
                    <a:lnTo>
                      <a:pt x="1351" y="3273"/>
                    </a:lnTo>
                    <a:lnTo>
                      <a:pt x="1571" y="3404"/>
                    </a:lnTo>
                    <a:cubicBezTo>
                      <a:pt x="1524" y="3425"/>
                      <a:pt x="1503" y="3446"/>
                      <a:pt x="1440" y="3467"/>
                    </a:cubicBezTo>
                    <a:cubicBezTo>
                      <a:pt x="1362" y="3501"/>
                      <a:pt x="1263" y="3532"/>
                      <a:pt x="1172" y="3532"/>
                    </a:cubicBezTo>
                    <a:cubicBezTo>
                      <a:pt x="1136" y="3532"/>
                      <a:pt x="1100" y="3526"/>
                      <a:pt x="1068" y="3514"/>
                    </a:cubicBezTo>
                    <a:cubicBezTo>
                      <a:pt x="937" y="3467"/>
                      <a:pt x="718" y="3336"/>
                      <a:pt x="545" y="3184"/>
                    </a:cubicBezTo>
                    <a:cubicBezTo>
                      <a:pt x="456" y="3122"/>
                      <a:pt x="372" y="3053"/>
                      <a:pt x="304" y="2991"/>
                    </a:cubicBezTo>
                    <a:cubicBezTo>
                      <a:pt x="241" y="2943"/>
                      <a:pt x="194" y="2881"/>
                      <a:pt x="173" y="2881"/>
                    </a:cubicBezTo>
                    <a:cubicBezTo>
                      <a:pt x="173" y="2860"/>
                      <a:pt x="152" y="2792"/>
                      <a:pt x="131" y="2682"/>
                    </a:cubicBezTo>
                    <a:cubicBezTo>
                      <a:pt x="110" y="2598"/>
                      <a:pt x="110" y="2467"/>
                      <a:pt x="110" y="2310"/>
                    </a:cubicBezTo>
                    <a:cubicBezTo>
                      <a:pt x="131" y="2006"/>
                      <a:pt x="215" y="1613"/>
                      <a:pt x="477" y="1179"/>
                    </a:cubicBezTo>
                    <a:cubicBezTo>
                      <a:pt x="718" y="765"/>
                      <a:pt x="1110" y="477"/>
                      <a:pt x="1461" y="304"/>
                    </a:cubicBezTo>
                    <a:cubicBezTo>
                      <a:pt x="1634" y="215"/>
                      <a:pt x="1786" y="152"/>
                      <a:pt x="1917" y="131"/>
                    </a:cubicBezTo>
                    <a:cubicBezTo>
                      <a:pt x="1985" y="110"/>
                      <a:pt x="2048" y="110"/>
                      <a:pt x="2095" y="110"/>
                    </a:cubicBezTo>
                    <a:cubicBezTo>
                      <a:pt x="2109" y="102"/>
                      <a:pt x="2120" y="99"/>
                      <a:pt x="2131" y="99"/>
                    </a:cubicBezTo>
                    <a:close/>
                    <a:moveTo>
                      <a:pt x="2074" y="0"/>
                    </a:moveTo>
                    <a:cubicBezTo>
                      <a:pt x="2027" y="0"/>
                      <a:pt x="1964" y="0"/>
                      <a:pt x="1896" y="21"/>
                    </a:cubicBezTo>
                    <a:cubicBezTo>
                      <a:pt x="1765" y="63"/>
                      <a:pt x="1592" y="110"/>
                      <a:pt x="1419" y="194"/>
                    </a:cubicBezTo>
                    <a:cubicBezTo>
                      <a:pt x="1047" y="372"/>
                      <a:pt x="655" y="676"/>
                      <a:pt x="393" y="1132"/>
                    </a:cubicBezTo>
                    <a:cubicBezTo>
                      <a:pt x="131" y="1571"/>
                      <a:pt x="21" y="1985"/>
                      <a:pt x="0" y="2310"/>
                    </a:cubicBezTo>
                    <a:cubicBezTo>
                      <a:pt x="0" y="2467"/>
                      <a:pt x="0" y="2598"/>
                      <a:pt x="21" y="2703"/>
                    </a:cubicBezTo>
                    <a:cubicBezTo>
                      <a:pt x="42" y="2813"/>
                      <a:pt x="63" y="2881"/>
                      <a:pt x="84" y="2923"/>
                    </a:cubicBezTo>
                    <a:cubicBezTo>
                      <a:pt x="110" y="2964"/>
                      <a:pt x="173" y="3012"/>
                      <a:pt x="241" y="3074"/>
                    </a:cubicBezTo>
                    <a:cubicBezTo>
                      <a:pt x="304" y="3142"/>
                      <a:pt x="393" y="3205"/>
                      <a:pt x="477" y="3273"/>
                    </a:cubicBezTo>
                    <a:cubicBezTo>
                      <a:pt x="655" y="3425"/>
                      <a:pt x="869" y="3556"/>
                      <a:pt x="1027" y="3598"/>
                    </a:cubicBezTo>
                    <a:cubicBezTo>
                      <a:pt x="1082" y="3623"/>
                      <a:pt x="1140" y="3632"/>
                      <a:pt x="1198" y="3632"/>
                    </a:cubicBezTo>
                    <a:cubicBezTo>
                      <a:pt x="1299" y="3632"/>
                      <a:pt x="1399" y="3604"/>
                      <a:pt x="1482" y="3577"/>
                    </a:cubicBezTo>
                    <a:cubicBezTo>
                      <a:pt x="1613" y="3514"/>
                      <a:pt x="1702" y="3446"/>
                      <a:pt x="1702" y="3446"/>
                    </a:cubicBezTo>
                    <a:lnTo>
                      <a:pt x="1702" y="3357"/>
                    </a:lnTo>
                    <a:lnTo>
                      <a:pt x="1440" y="3184"/>
                    </a:lnTo>
                    <a:cubicBezTo>
                      <a:pt x="1419" y="3163"/>
                      <a:pt x="1262" y="2467"/>
                      <a:pt x="1723" y="1765"/>
                    </a:cubicBezTo>
                    <a:cubicBezTo>
                      <a:pt x="1964" y="1393"/>
                      <a:pt x="2116" y="1200"/>
                      <a:pt x="2226" y="1111"/>
                    </a:cubicBezTo>
                    <a:cubicBezTo>
                      <a:pt x="2336" y="1001"/>
                      <a:pt x="2420" y="980"/>
                      <a:pt x="2530" y="938"/>
                    </a:cubicBezTo>
                    <a:cubicBezTo>
                      <a:pt x="2619" y="896"/>
                      <a:pt x="2770" y="870"/>
                      <a:pt x="2880" y="870"/>
                    </a:cubicBezTo>
                    <a:lnTo>
                      <a:pt x="3095" y="870"/>
                    </a:lnTo>
                    <a:lnTo>
                      <a:pt x="3142" y="849"/>
                    </a:lnTo>
                    <a:cubicBezTo>
                      <a:pt x="3142" y="849"/>
                      <a:pt x="3163" y="807"/>
                      <a:pt x="3163" y="739"/>
                    </a:cubicBezTo>
                    <a:cubicBezTo>
                      <a:pt x="3163" y="676"/>
                      <a:pt x="3142" y="608"/>
                      <a:pt x="3074" y="503"/>
                    </a:cubicBezTo>
                    <a:cubicBezTo>
                      <a:pt x="3011" y="393"/>
                      <a:pt x="2833" y="283"/>
                      <a:pt x="2660" y="194"/>
                    </a:cubicBezTo>
                    <a:cubicBezTo>
                      <a:pt x="2488" y="110"/>
                      <a:pt x="2289" y="21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16;p38">
                <a:extLst>
                  <a:ext uri="{FF2B5EF4-FFF2-40B4-BE49-F238E27FC236}">
                    <a16:creationId xmlns:a16="http://schemas.microsoft.com/office/drawing/2014/main" id="{453156D7-05EF-6BD5-046A-879086F0D9EE}"/>
                  </a:ext>
                </a:extLst>
              </p:cNvPr>
              <p:cNvSpPr/>
              <p:nvPr/>
            </p:nvSpPr>
            <p:spPr>
              <a:xfrm>
                <a:off x="2473482" y="2249361"/>
                <a:ext cx="582114" cy="47349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21" extrusionOk="0">
                    <a:moveTo>
                      <a:pt x="3246" y="1"/>
                    </a:moveTo>
                    <a:cubicBezTo>
                      <a:pt x="3130" y="1"/>
                      <a:pt x="2975" y="41"/>
                      <a:pt x="2750" y="131"/>
                    </a:cubicBezTo>
                    <a:cubicBezTo>
                      <a:pt x="2252" y="303"/>
                      <a:pt x="1420" y="497"/>
                      <a:pt x="1116" y="497"/>
                    </a:cubicBezTo>
                    <a:cubicBezTo>
                      <a:pt x="1116" y="497"/>
                      <a:pt x="440" y="1199"/>
                      <a:pt x="220" y="1634"/>
                    </a:cubicBezTo>
                    <a:cubicBezTo>
                      <a:pt x="1" y="2047"/>
                      <a:pt x="27" y="2356"/>
                      <a:pt x="90" y="2550"/>
                    </a:cubicBezTo>
                    <a:cubicBezTo>
                      <a:pt x="131" y="2749"/>
                      <a:pt x="262" y="2770"/>
                      <a:pt x="482" y="2901"/>
                    </a:cubicBezTo>
                    <a:cubicBezTo>
                      <a:pt x="611" y="2965"/>
                      <a:pt x="748" y="3021"/>
                      <a:pt x="899" y="3021"/>
                    </a:cubicBezTo>
                    <a:cubicBezTo>
                      <a:pt x="1006" y="3021"/>
                      <a:pt x="1121" y="2993"/>
                      <a:pt x="1247" y="2922"/>
                    </a:cubicBezTo>
                    <a:cubicBezTo>
                      <a:pt x="1551" y="2749"/>
                      <a:pt x="2226" y="2356"/>
                      <a:pt x="2404" y="2288"/>
                    </a:cubicBezTo>
                    <a:cubicBezTo>
                      <a:pt x="2556" y="2225"/>
                      <a:pt x="3080" y="1675"/>
                      <a:pt x="3300" y="1262"/>
                    </a:cubicBezTo>
                    <a:cubicBezTo>
                      <a:pt x="3515" y="827"/>
                      <a:pt x="3714" y="366"/>
                      <a:pt x="3562" y="173"/>
                    </a:cubicBezTo>
                    <a:cubicBezTo>
                      <a:pt x="3475" y="63"/>
                      <a:pt x="3390" y="1"/>
                      <a:pt x="3246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17;p38">
                <a:extLst>
                  <a:ext uri="{FF2B5EF4-FFF2-40B4-BE49-F238E27FC236}">
                    <a16:creationId xmlns:a16="http://schemas.microsoft.com/office/drawing/2014/main" id="{3A3E6BB5-74A0-2887-3ABF-42F8C9188FAB}"/>
                  </a:ext>
                </a:extLst>
              </p:cNvPr>
              <p:cNvSpPr/>
              <p:nvPr/>
            </p:nvSpPr>
            <p:spPr>
              <a:xfrm>
                <a:off x="2490723" y="2241837"/>
                <a:ext cx="564873" cy="490424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129" extrusionOk="0">
                    <a:moveTo>
                      <a:pt x="3122" y="1"/>
                    </a:moveTo>
                    <a:cubicBezTo>
                      <a:pt x="2991" y="1"/>
                      <a:pt x="2839" y="48"/>
                      <a:pt x="2619" y="111"/>
                    </a:cubicBezTo>
                    <a:cubicBezTo>
                      <a:pt x="2378" y="221"/>
                      <a:pt x="2032" y="310"/>
                      <a:pt x="1723" y="372"/>
                    </a:cubicBezTo>
                    <a:cubicBezTo>
                      <a:pt x="1488" y="440"/>
                      <a:pt x="1247" y="482"/>
                      <a:pt x="1095" y="482"/>
                    </a:cubicBezTo>
                    <a:lnTo>
                      <a:pt x="1310" y="571"/>
                    </a:lnTo>
                    <a:cubicBezTo>
                      <a:pt x="1441" y="545"/>
                      <a:pt x="1593" y="524"/>
                      <a:pt x="1771" y="482"/>
                    </a:cubicBezTo>
                    <a:cubicBezTo>
                      <a:pt x="2074" y="414"/>
                      <a:pt x="2404" y="310"/>
                      <a:pt x="2666" y="221"/>
                    </a:cubicBezTo>
                    <a:cubicBezTo>
                      <a:pt x="2862" y="147"/>
                      <a:pt x="3003" y="105"/>
                      <a:pt x="3105" y="105"/>
                    </a:cubicBezTo>
                    <a:cubicBezTo>
                      <a:pt x="3126" y="105"/>
                      <a:pt x="3146" y="107"/>
                      <a:pt x="3164" y="111"/>
                    </a:cubicBezTo>
                    <a:cubicBezTo>
                      <a:pt x="3274" y="111"/>
                      <a:pt x="3342" y="152"/>
                      <a:pt x="3405" y="262"/>
                    </a:cubicBezTo>
                    <a:cubicBezTo>
                      <a:pt x="3473" y="330"/>
                      <a:pt x="3473" y="482"/>
                      <a:pt x="3405" y="655"/>
                    </a:cubicBezTo>
                    <a:cubicBezTo>
                      <a:pt x="3363" y="854"/>
                      <a:pt x="3253" y="1069"/>
                      <a:pt x="3143" y="1289"/>
                    </a:cubicBezTo>
                    <a:cubicBezTo>
                      <a:pt x="3033" y="1488"/>
                      <a:pt x="2860" y="1723"/>
                      <a:pt x="2687" y="1923"/>
                    </a:cubicBezTo>
                    <a:cubicBezTo>
                      <a:pt x="2598" y="2012"/>
                      <a:pt x="2509" y="2095"/>
                      <a:pt x="2425" y="2163"/>
                    </a:cubicBezTo>
                    <a:cubicBezTo>
                      <a:pt x="2357" y="2226"/>
                      <a:pt x="2294" y="2273"/>
                      <a:pt x="2273" y="2294"/>
                    </a:cubicBezTo>
                    <a:cubicBezTo>
                      <a:pt x="2184" y="2315"/>
                      <a:pt x="1964" y="2446"/>
                      <a:pt x="1750" y="2556"/>
                    </a:cubicBezTo>
                    <a:cubicBezTo>
                      <a:pt x="1509" y="2687"/>
                      <a:pt x="1268" y="2839"/>
                      <a:pt x="1116" y="2928"/>
                    </a:cubicBezTo>
                    <a:cubicBezTo>
                      <a:pt x="991" y="2989"/>
                      <a:pt x="885" y="3015"/>
                      <a:pt x="789" y="3015"/>
                    </a:cubicBezTo>
                    <a:cubicBezTo>
                      <a:pt x="646" y="3015"/>
                      <a:pt x="525" y="2959"/>
                      <a:pt x="393" y="2881"/>
                    </a:cubicBezTo>
                    <a:cubicBezTo>
                      <a:pt x="283" y="2818"/>
                      <a:pt x="200" y="2797"/>
                      <a:pt x="131" y="2750"/>
                    </a:cubicBezTo>
                    <a:lnTo>
                      <a:pt x="1" y="2771"/>
                    </a:lnTo>
                    <a:cubicBezTo>
                      <a:pt x="21" y="2797"/>
                      <a:pt x="48" y="2818"/>
                      <a:pt x="90" y="2839"/>
                    </a:cubicBezTo>
                    <a:cubicBezTo>
                      <a:pt x="152" y="2881"/>
                      <a:pt x="241" y="2928"/>
                      <a:pt x="330" y="2991"/>
                    </a:cubicBezTo>
                    <a:cubicBezTo>
                      <a:pt x="470" y="3067"/>
                      <a:pt x="616" y="3128"/>
                      <a:pt x="778" y="3128"/>
                    </a:cubicBezTo>
                    <a:cubicBezTo>
                      <a:pt x="895" y="3128"/>
                      <a:pt x="1021" y="3096"/>
                      <a:pt x="1158" y="3012"/>
                    </a:cubicBezTo>
                    <a:cubicBezTo>
                      <a:pt x="1310" y="2928"/>
                      <a:pt x="1572" y="2771"/>
                      <a:pt x="1792" y="2666"/>
                    </a:cubicBezTo>
                    <a:cubicBezTo>
                      <a:pt x="2032" y="2535"/>
                      <a:pt x="2226" y="2425"/>
                      <a:pt x="2315" y="2378"/>
                    </a:cubicBezTo>
                    <a:cubicBezTo>
                      <a:pt x="2357" y="2357"/>
                      <a:pt x="2425" y="2315"/>
                      <a:pt x="2488" y="2247"/>
                    </a:cubicBezTo>
                    <a:cubicBezTo>
                      <a:pt x="2577" y="2184"/>
                      <a:pt x="2666" y="2095"/>
                      <a:pt x="2750" y="1985"/>
                    </a:cubicBezTo>
                    <a:cubicBezTo>
                      <a:pt x="2928" y="1792"/>
                      <a:pt x="3122" y="1551"/>
                      <a:pt x="3232" y="1331"/>
                    </a:cubicBezTo>
                    <a:cubicBezTo>
                      <a:pt x="3342" y="1116"/>
                      <a:pt x="3452" y="896"/>
                      <a:pt x="3514" y="702"/>
                    </a:cubicBezTo>
                    <a:cubicBezTo>
                      <a:pt x="3583" y="503"/>
                      <a:pt x="3604" y="310"/>
                      <a:pt x="3494" y="200"/>
                    </a:cubicBezTo>
                    <a:cubicBezTo>
                      <a:pt x="3405" y="90"/>
                      <a:pt x="3321" y="22"/>
                      <a:pt x="31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18;p38">
                <a:extLst>
                  <a:ext uri="{FF2B5EF4-FFF2-40B4-BE49-F238E27FC236}">
                    <a16:creationId xmlns:a16="http://schemas.microsoft.com/office/drawing/2014/main" id="{4695EBF4-3505-5F79-EC15-5F705A341A08}"/>
                  </a:ext>
                </a:extLst>
              </p:cNvPr>
              <p:cNvSpPr/>
              <p:nvPr/>
            </p:nvSpPr>
            <p:spPr>
              <a:xfrm>
                <a:off x="2891337" y="2239486"/>
                <a:ext cx="320993" cy="21692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384" extrusionOk="0">
                    <a:moveTo>
                      <a:pt x="1031" y="0"/>
                    </a:moveTo>
                    <a:cubicBezTo>
                      <a:pt x="723" y="0"/>
                      <a:pt x="285" y="108"/>
                      <a:pt x="194" y="126"/>
                    </a:cubicBezTo>
                    <a:cubicBezTo>
                      <a:pt x="84" y="167"/>
                      <a:pt x="21" y="215"/>
                      <a:pt x="0" y="387"/>
                    </a:cubicBezTo>
                    <a:cubicBezTo>
                      <a:pt x="0" y="387"/>
                      <a:pt x="152" y="560"/>
                      <a:pt x="346" y="717"/>
                    </a:cubicBezTo>
                    <a:cubicBezTo>
                      <a:pt x="545" y="869"/>
                      <a:pt x="1027" y="1152"/>
                      <a:pt x="1288" y="1283"/>
                    </a:cubicBezTo>
                    <a:cubicBezTo>
                      <a:pt x="1434" y="1340"/>
                      <a:pt x="1575" y="1384"/>
                      <a:pt x="1691" y="1384"/>
                    </a:cubicBezTo>
                    <a:cubicBezTo>
                      <a:pt x="1801" y="1384"/>
                      <a:pt x="1890" y="1345"/>
                      <a:pt x="1943" y="1241"/>
                    </a:cubicBezTo>
                    <a:cubicBezTo>
                      <a:pt x="2048" y="1042"/>
                      <a:pt x="1896" y="869"/>
                      <a:pt x="1681" y="607"/>
                    </a:cubicBezTo>
                    <a:cubicBezTo>
                      <a:pt x="1461" y="325"/>
                      <a:pt x="1482" y="84"/>
                      <a:pt x="1199" y="16"/>
                    </a:cubicBezTo>
                    <a:cubicBezTo>
                      <a:pt x="1151" y="5"/>
                      <a:pt x="1094" y="0"/>
                      <a:pt x="103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19;p38">
                <a:extLst>
                  <a:ext uri="{FF2B5EF4-FFF2-40B4-BE49-F238E27FC236}">
                    <a16:creationId xmlns:a16="http://schemas.microsoft.com/office/drawing/2014/main" id="{12D486F3-2E25-FD64-AF46-6D2D4C6C87DC}"/>
                  </a:ext>
                </a:extLst>
              </p:cNvPr>
              <p:cNvSpPr/>
              <p:nvPr/>
            </p:nvSpPr>
            <p:spPr>
              <a:xfrm>
                <a:off x="2883814" y="2231963"/>
                <a:ext cx="328517" cy="232438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483" extrusionOk="0">
                    <a:moveTo>
                      <a:pt x="1048" y="1"/>
                    </a:moveTo>
                    <a:cubicBezTo>
                      <a:pt x="944" y="1"/>
                      <a:pt x="787" y="1"/>
                      <a:pt x="656" y="22"/>
                    </a:cubicBezTo>
                    <a:cubicBezTo>
                      <a:pt x="462" y="64"/>
                      <a:pt x="289" y="111"/>
                      <a:pt x="221" y="132"/>
                    </a:cubicBezTo>
                    <a:cubicBezTo>
                      <a:pt x="158" y="153"/>
                      <a:pt x="111" y="174"/>
                      <a:pt x="69" y="215"/>
                    </a:cubicBezTo>
                    <a:cubicBezTo>
                      <a:pt x="48" y="242"/>
                      <a:pt x="27" y="284"/>
                      <a:pt x="1" y="325"/>
                    </a:cubicBezTo>
                    <a:lnTo>
                      <a:pt x="158" y="284"/>
                    </a:lnTo>
                    <a:cubicBezTo>
                      <a:pt x="179" y="263"/>
                      <a:pt x="200" y="242"/>
                      <a:pt x="242" y="242"/>
                    </a:cubicBezTo>
                    <a:cubicBezTo>
                      <a:pt x="310" y="215"/>
                      <a:pt x="483" y="174"/>
                      <a:pt x="682" y="132"/>
                    </a:cubicBezTo>
                    <a:cubicBezTo>
                      <a:pt x="818" y="117"/>
                      <a:pt x="976" y="100"/>
                      <a:pt x="1097" y="100"/>
                    </a:cubicBezTo>
                    <a:cubicBezTo>
                      <a:pt x="1149" y="100"/>
                      <a:pt x="1194" y="103"/>
                      <a:pt x="1226" y="111"/>
                    </a:cubicBezTo>
                    <a:cubicBezTo>
                      <a:pt x="1357" y="153"/>
                      <a:pt x="1399" y="215"/>
                      <a:pt x="1467" y="304"/>
                    </a:cubicBezTo>
                    <a:cubicBezTo>
                      <a:pt x="1509" y="414"/>
                      <a:pt x="1572" y="545"/>
                      <a:pt x="1682" y="676"/>
                    </a:cubicBezTo>
                    <a:cubicBezTo>
                      <a:pt x="1792" y="828"/>
                      <a:pt x="1881" y="917"/>
                      <a:pt x="1923" y="1027"/>
                    </a:cubicBezTo>
                    <a:cubicBezTo>
                      <a:pt x="1965" y="1111"/>
                      <a:pt x="1991" y="1179"/>
                      <a:pt x="1944" y="1263"/>
                    </a:cubicBezTo>
                    <a:cubicBezTo>
                      <a:pt x="1881" y="1352"/>
                      <a:pt x="1813" y="1373"/>
                      <a:pt x="1729" y="1373"/>
                    </a:cubicBezTo>
                    <a:cubicBezTo>
                      <a:pt x="1619" y="1373"/>
                      <a:pt x="1488" y="1331"/>
                      <a:pt x="1357" y="1263"/>
                    </a:cubicBezTo>
                    <a:cubicBezTo>
                      <a:pt x="1096" y="1158"/>
                      <a:pt x="614" y="870"/>
                      <a:pt x="441" y="718"/>
                    </a:cubicBezTo>
                    <a:cubicBezTo>
                      <a:pt x="242" y="587"/>
                      <a:pt x="111" y="435"/>
                      <a:pt x="111" y="414"/>
                    </a:cubicBezTo>
                    <a:cubicBezTo>
                      <a:pt x="90" y="456"/>
                      <a:pt x="69" y="477"/>
                      <a:pt x="48" y="524"/>
                    </a:cubicBezTo>
                    <a:cubicBezTo>
                      <a:pt x="111" y="587"/>
                      <a:pt x="221" y="697"/>
                      <a:pt x="373" y="807"/>
                    </a:cubicBezTo>
                    <a:cubicBezTo>
                      <a:pt x="572" y="959"/>
                      <a:pt x="1048" y="1242"/>
                      <a:pt x="1310" y="1373"/>
                    </a:cubicBezTo>
                    <a:cubicBezTo>
                      <a:pt x="1467" y="1441"/>
                      <a:pt x="1598" y="1483"/>
                      <a:pt x="1729" y="1483"/>
                    </a:cubicBezTo>
                    <a:cubicBezTo>
                      <a:pt x="1834" y="1483"/>
                      <a:pt x="1965" y="1441"/>
                      <a:pt x="2033" y="1310"/>
                    </a:cubicBezTo>
                    <a:cubicBezTo>
                      <a:pt x="2096" y="1200"/>
                      <a:pt x="2075" y="1069"/>
                      <a:pt x="2033" y="959"/>
                    </a:cubicBezTo>
                    <a:cubicBezTo>
                      <a:pt x="1965" y="849"/>
                      <a:pt x="1881" y="739"/>
                      <a:pt x="1771" y="608"/>
                    </a:cubicBezTo>
                    <a:cubicBezTo>
                      <a:pt x="1661" y="477"/>
                      <a:pt x="1619" y="373"/>
                      <a:pt x="1551" y="263"/>
                    </a:cubicBezTo>
                    <a:cubicBezTo>
                      <a:pt x="1488" y="153"/>
                      <a:pt x="1399" y="43"/>
                      <a:pt x="1247" y="22"/>
                    </a:cubicBezTo>
                    <a:cubicBezTo>
                      <a:pt x="1205" y="1"/>
                      <a:pt x="1137" y="1"/>
                      <a:pt x="104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20;p38">
                <a:extLst>
                  <a:ext uri="{FF2B5EF4-FFF2-40B4-BE49-F238E27FC236}">
                    <a16:creationId xmlns:a16="http://schemas.microsoft.com/office/drawing/2014/main" id="{48718562-F266-DE9C-0F1A-E199102C73CD}"/>
                  </a:ext>
                </a:extLst>
              </p:cNvPr>
              <p:cNvSpPr/>
              <p:nvPr/>
            </p:nvSpPr>
            <p:spPr>
              <a:xfrm>
                <a:off x="2801841" y="2288544"/>
                <a:ext cx="397323" cy="21410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1366" extrusionOk="0">
                    <a:moveTo>
                      <a:pt x="748" y="1"/>
                    </a:moveTo>
                    <a:cubicBezTo>
                      <a:pt x="597" y="1"/>
                      <a:pt x="473" y="15"/>
                      <a:pt x="419" y="53"/>
                    </a:cubicBezTo>
                    <a:cubicBezTo>
                      <a:pt x="288" y="163"/>
                      <a:pt x="110" y="336"/>
                      <a:pt x="68" y="509"/>
                    </a:cubicBezTo>
                    <a:cubicBezTo>
                      <a:pt x="68" y="509"/>
                      <a:pt x="0" y="666"/>
                      <a:pt x="47" y="687"/>
                    </a:cubicBezTo>
                    <a:cubicBezTo>
                      <a:pt x="110" y="708"/>
                      <a:pt x="550" y="771"/>
                      <a:pt x="896" y="860"/>
                    </a:cubicBezTo>
                    <a:cubicBezTo>
                      <a:pt x="1268" y="928"/>
                      <a:pt x="1467" y="1033"/>
                      <a:pt x="1681" y="1164"/>
                    </a:cubicBezTo>
                    <a:cubicBezTo>
                      <a:pt x="1880" y="1282"/>
                      <a:pt x="1989" y="1366"/>
                      <a:pt x="2119" y="1366"/>
                    </a:cubicBezTo>
                    <a:cubicBezTo>
                      <a:pt x="2134" y="1366"/>
                      <a:pt x="2148" y="1365"/>
                      <a:pt x="2163" y="1363"/>
                    </a:cubicBezTo>
                    <a:cubicBezTo>
                      <a:pt x="2294" y="1363"/>
                      <a:pt x="2514" y="1274"/>
                      <a:pt x="2535" y="1101"/>
                    </a:cubicBezTo>
                    <a:cubicBezTo>
                      <a:pt x="2535" y="902"/>
                      <a:pt x="2336" y="750"/>
                      <a:pt x="2142" y="509"/>
                    </a:cubicBezTo>
                    <a:cubicBezTo>
                      <a:pt x="1922" y="294"/>
                      <a:pt x="1859" y="95"/>
                      <a:pt x="1571" y="74"/>
                    </a:cubicBezTo>
                    <a:cubicBezTo>
                      <a:pt x="1389" y="47"/>
                      <a:pt x="1024" y="1"/>
                      <a:pt x="74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21;p38">
                <a:extLst>
                  <a:ext uri="{FF2B5EF4-FFF2-40B4-BE49-F238E27FC236}">
                    <a16:creationId xmlns:a16="http://schemas.microsoft.com/office/drawing/2014/main" id="{D4012087-2025-E7E7-40E9-CA2F352C2F24}"/>
                  </a:ext>
                </a:extLst>
              </p:cNvPr>
              <p:cNvSpPr/>
              <p:nvPr/>
            </p:nvSpPr>
            <p:spPr>
              <a:xfrm>
                <a:off x="2815791" y="2279610"/>
                <a:ext cx="389957" cy="232438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483" extrusionOk="0">
                    <a:moveTo>
                      <a:pt x="503" y="0"/>
                    </a:moveTo>
                    <a:cubicBezTo>
                      <a:pt x="414" y="21"/>
                      <a:pt x="351" y="21"/>
                      <a:pt x="304" y="69"/>
                    </a:cubicBezTo>
                    <a:cubicBezTo>
                      <a:pt x="283" y="69"/>
                      <a:pt x="283" y="69"/>
                      <a:pt x="262" y="89"/>
                    </a:cubicBezTo>
                    <a:lnTo>
                      <a:pt x="503" y="0"/>
                    </a:lnTo>
                    <a:close/>
                    <a:moveTo>
                      <a:pt x="592" y="0"/>
                    </a:moveTo>
                    <a:cubicBezTo>
                      <a:pt x="566" y="21"/>
                      <a:pt x="566" y="69"/>
                      <a:pt x="545" y="110"/>
                    </a:cubicBezTo>
                    <a:lnTo>
                      <a:pt x="854" y="110"/>
                    </a:lnTo>
                    <a:cubicBezTo>
                      <a:pt x="1069" y="131"/>
                      <a:pt x="1331" y="152"/>
                      <a:pt x="1461" y="173"/>
                    </a:cubicBezTo>
                    <a:cubicBezTo>
                      <a:pt x="1592" y="199"/>
                      <a:pt x="1681" y="241"/>
                      <a:pt x="1744" y="304"/>
                    </a:cubicBezTo>
                    <a:cubicBezTo>
                      <a:pt x="1833" y="393"/>
                      <a:pt x="1901" y="482"/>
                      <a:pt x="2006" y="613"/>
                    </a:cubicBezTo>
                    <a:cubicBezTo>
                      <a:pt x="2116" y="723"/>
                      <a:pt x="2205" y="828"/>
                      <a:pt x="2294" y="917"/>
                    </a:cubicBezTo>
                    <a:cubicBezTo>
                      <a:pt x="2357" y="1006"/>
                      <a:pt x="2378" y="1069"/>
                      <a:pt x="2378" y="1158"/>
                    </a:cubicBezTo>
                    <a:cubicBezTo>
                      <a:pt x="2378" y="1221"/>
                      <a:pt x="2336" y="1268"/>
                      <a:pt x="2268" y="1310"/>
                    </a:cubicBezTo>
                    <a:cubicBezTo>
                      <a:pt x="2205" y="1352"/>
                      <a:pt x="2116" y="1378"/>
                      <a:pt x="2053" y="1378"/>
                    </a:cubicBezTo>
                    <a:cubicBezTo>
                      <a:pt x="2006" y="1378"/>
                      <a:pt x="1943" y="1352"/>
                      <a:pt x="1875" y="1331"/>
                    </a:cubicBezTo>
                    <a:cubicBezTo>
                      <a:pt x="1812" y="1289"/>
                      <a:pt x="1723" y="1247"/>
                      <a:pt x="1613" y="1179"/>
                    </a:cubicBezTo>
                    <a:cubicBezTo>
                      <a:pt x="1399" y="1048"/>
                      <a:pt x="1179" y="938"/>
                      <a:pt x="828" y="854"/>
                    </a:cubicBezTo>
                    <a:cubicBezTo>
                      <a:pt x="655" y="807"/>
                      <a:pt x="461" y="786"/>
                      <a:pt x="283" y="765"/>
                    </a:cubicBezTo>
                    <a:cubicBezTo>
                      <a:pt x="220" y="744"/>
                      <a:pt x="131" y="723"/>
                      <a:pt x="89" y="723"/>
                    </a:cubicBezTo>
                    <a:lnTo>
                      <a:pt x="68" y="723"/>
                    </a:lnTo>
                    <a:cubicBezTo>
                      <a:pt x="42" y="744"/>
                      <a:pt x="21" y="765"/>
                      <a:pt x="0" y="807"/>
                    </a:cubicBezTo>
                    <a:cubicBezTo>
                      <a:pt x="21" y="807"/>
                      <a:pt x="42" y="807"/>
                      <a:pt x="68" y="828"/>
                    </a:cubicBezTo>
                    <a:cubicBezTo>
                      <a:pt x="110" y="828"/>
                      <a:pt x="199" y="854"/>
                      <a:pt x="262" y="854"/>
                    </a:cubicBezTo>
                    <a:cubicBezTo>
                      <a:pt x="435" y="896"/>
                      <a:pt x="634" y="917"/>
                      <a:pt x="807" y="959"/>
                    </a:cubicBezTo>
                    <a:cubicBezTo>
                      <a:pt x="1158" y="1027"/>
                      <a:pt x="1351" y="1137"/>
                      <a:pt x="1571" y="1268"/>
                    </a:cubicBezTo>
                    <a:cubicBezTo>
                      <a:pt x="1681" y="1331"/>
                      <a:pt x="1744" y="1378"/>
                      <a:pt x="1833" y="1420"/>
                    </a:cubicBezTo>
                    <a:cubicBezTo>
                      <a:pt x="1922" y="1462"/>
                      <a:pt x="1985" y="1482"/>
                      <a:pt x="2074" y="1482"/>
                    </a:cubicBezTo>
                    <a:cubicBezTo>
                      <a:pt x="2137" y="1462"/>
                      <a:pt x="2247" y="1441"/>
                      <a:pt x="2336" y="1399"/>
                    </a:cubicBezTo>
                    <a:cubicBezTo>
                      <a:pt x="2399" y="1352"/>
                      <a:pt x="2488" y="1268"/>
                      <a:pt x="2488" y="1158"/>
                    </a:cubicBezTo>
                    <a:cubicBezTo>
                      <a:pt x="2488" y="1048"/>
                      <a:pt x="2446" y="938"/>
                      <a:pt x="2357" y="854"/>
                    </a:cubicBezTo>
                    <a:cubicBezTo>
                      <a:pt x="2294" y="744"/>
                      <a:pt x="2184" y="655"/>
                      <a:pt x="2095" y="545"/>
                    </a:cubicBezTo>
                    <a:cubicBezTo>
                      <a:pt x="1985" y="414"/>
                      <a:pt x="1922" y="330"/>
                      <a:pt x="1833" y="241"/>
                    </a:cubicBezTo>
                    <a:cubicBezTo>
                      <a:pt x="1744" y="152"/>
                      <a:pt x="1639" y="89"/>
                      <a:pt x="1482" y="69"/>
                    </a:cubicBezTo>
                    <a:cubicBezTo>
                      <a:pt x="1351" y="42"/>
                      <a:pt x="1090" y="21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22;p38">
                <a:extLst>
                  <a:ext uri="{FF2B5EF4-FFF2-40B4-BE49-F238E27FC236}">
                    <a16:creationId xmlns:a16="http://schemas.microsoft.com/office/drawing/2014/main" id="{3C50EE73-2CBD-493F-BBAD-F5173753DA17}"/>
                  </a:ext>
                </a:extLst>
              </p:cNvPr>
              <p:cNvSpPr/>
              <p:nvPr/>
            </p:nvSpPr>
            <p:spPr>
              <a:xfrm>
                <a:off x="2740245" y="2351395"/>
                <a:ext cx="421304" cy="242939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1550" extrusionOk="0">
                    <a:moveTo>
                      <a:pt x="1147" y="1"/>
                    </a:moveTo>
                    <a:cubicBezTo>
                      <a:pt x="1014" y="1"/>
                      <a:pt x="898" y="9"/>
                      <a:pt x="833" y="24"/>
                    </a:cubicBezTo>
                    <a:cubicBezTo>
                      <a:pt x="634" y="45"/>
                      <a:pt x="372" y="134"/>
                      <a:pt x="372" y="134"/>
                    </a:cubicBezTo>
                    <a:cubicBezTo>
                      <a:pt x="372" y="134"/>
                      <a:pt x="220" y="155"/>
                      <a:pt x="158" y="307"/>
                    </a:cubicBezTo>
                    <a:cubicBezTo>
                      <a:pt x="69" y="480"/>
                      <a:pt x="1" y="873"/>
                      <a:pt x="69" y="962"/>
                    </a:cubicBezTo>
                    <a:cubicBezTo>
                      <a:pt x="83" y="1001"/>
                      <a:pt x="118" y="1015"/>
                      <a:pt x="166" y="1015"/>
                    </a:cubicBezTo>
                    <a:cubicBezTo>
                      <a:pt x="253" y="1015"/>
                      <a:pt x="385" y="968"/>
                      <a:pt x="524" y="941"/>
                    </a:cubicBezTo>
                    <a:cubicBezTo>
                      <a:pt x="627" y="912"/>
                      <a:pt x="788" y="899"/>
                      <a:pt x="951" y="899"/>
                    </a:cubicBezTo>
                    <a:cubicBezTo>
                      <a:pt x="1171" y="899"/>
                      <a:pt x="1392" y="922"/>
                      <a:pt x="1467" y="962"/>
                    </a:cubicBezTo>
                    <a:cubicBezTo>
                      <a:pt x="1595" y="1023"/>
                      <a:pt x="2222" y="1549"/>
                      <a:pt x="2329" y="1549"/>
                    </a:cubicBezTo>
                    <a:cubicBezTo>
                      <a:pt x="2332" y="1549"/>
                      <a:pt x="2334" y="1549"/>
                      <a:pt x="2336" y="1548"/>
                    </a:cubicBezTo>
                    <a:cubicBezTo>
                      <a:pt x="2446" y="1527"/>
                      <a:pt x="2598" y="1417"/>
                      <a:pt x="2645" y="1182"/>
                    </a:cubicBezTo>
                    <a:cubicBezTo>
                      <a:pt x="2687" y="962"/>
                      <a:pt x="2619" y="894"/>
                      <a:pt x="2446" y="763"/>
                    </a:cubicBezTo>
                    <a:cubicBezTo>
                      <a:pt x="2252" y="611"/>
                      <a:pt x="2074" y="176"/>
                      <a:pt x="1881" y="87"/>
                    </a:cubicBezTo>
                    <a:cubicBezTo>
                      <a:pt x="1748" y="31"/>
                      <a:pt x="1413" y="1"/>
                      <a:pt x="1147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23;p38">
                <a:extLst>
                  <a:ext uri="{FF2B5EF4-FFF2-40B4-BE49-F238E27FC236}">
                    <a16:creationId xmlns:a16="http://schemas.microsoft.com/office/drawing/2014/main" id="{E0538F28-6E02-EE17-9944-9AAEB04F7648}"/>
                  </a:ext>
                </a:extLst>
              </p:cNvPr>
              <p:cNvSpPr/>
              <p:nvPr/>
            </p:nvSpPr>
            <p:spPr>
              <a:xfrm>
                <a:off x="2785384" y="2344498"/>
                <a:ext cx="379455" cy="258299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648" extrusionOk="0">
                    <a:moveTo>
                      <a:pt x="524" y="0"/>
                    </a:moveTo>
                    <a:cubicBezTo>
                      <a:pt x="477" y="47"/>
                      <a:pt x="435" y="89"/>
                      <a:pt x="393" y="152"/>
                    </a:cubicBezTo>
                    <a:cubicBezTo>
                      <a:pt x="435" y="131"/>
                      <a:pt x="498" y="110"/>
                      <a:pt x="545" y="110"/>
                    </a:cubicBezTo>
                    <a:cubicBezTo>
                      <a:pt x="601" y="110"/>
                      <a:pt x="717" y="101"/>
                      <a:pt x="854" y="101"/>
                    </a:cubicBezTo>
                    <a:cubicBezTo>
                      <a:pt x="922" y="101"/>
                      <a:pt x="996" y="103"/>
                      <a:pt x="1069" y="110"/>
                    </a:cubicBezTo>
                    <a:cubicBezTo>
                      <a:pt x="1284" y="110"/>
                      <a:pt x="1504" y="152"/>
                      <a:pt x="1572" y="199"/>
                    </a:cubicBezTo>
                    <a:cubicBezTo>
                      <a:pt x="1655" y="220"/>
                      <a:pt x="1744" y="351"/>
                      <a:pt x="1833" y="482"/>
                    </a:cubicBezTo>
                    <a:cubicBezTo>
                      <a:pt x="1917" y="613"/>
                      <a:pt x="2006" y="765"/>
                      <a:pt x="2116" y="854"/>
                    </a:cubicBezTo>
                    <a:cubicBezTo>
                      <a:pt x="2226" y="917"/>
                      <a:pt x="2268" y="964"/>
                      <a:pt x="2289" y="1006"/>
                    </a:cubicBezTo>
                    <a:cubicBezTo>
                      <a:pt x="2310" y="1048"/>
                      <a:pt x="2310" y="1116"/>
                      <a:pt x="2289" y="1226"/>
                    </a:cubicBezTo>
                    <a:cubicBezTo>
                      <a:pt x="2268" y="1419"/>
                      <a:pt x="2116" y="1529"/>
                      <a:pt x="2048" y="1550"/>
                    </a:cubicBezTo>
                    <a:cubicBezTo>
                      <a:pt x="2048" y="1550"/>
                      <a:pt x="2048" y="1529"/>
                      <a:pt x="2027" y="1529"/>
                    </a:cubicBezTo>
                    <a:cubicBezTo>
                      <a:pt x="2006" y="1508"/>
                      <a:pt x="1964" y="1508"/>
                      <a:pt x="1917" y="1461"/>
                    </a:cubicBezTo>
                    <a:cubicBezTo>
                      <a:pt x="1854" y="1419"/>
                      <a:pt x="1744" y="1357"/>
                      <a:pt x="1655" y="1288"/>
                    </a:cubicBezTo>
                    <a:cubicBezTo>
                      <a:pt x="1572" y="1226"/>
                      <a:pt x="1462" y="1137"/>
                      <a:pt x="1373" y="1095"/>
                    </a:cubicBezTo>
                    <a:cubicBezTo>
                      <a:pt x="1310" y="1027"/>
                      <a:pt x="1242" y="985"/>
                      <a:pt x="1200" y="964"/>
                    </a:cubicBezTo>
                    <a:cubicBezTo>
                      <a:pt x="1153" y="938"/>
                      <a:pt x="1090" y="917"/>
                      <a:pt x="1022" y="917"/>
                    </a:cubicBezTo>
                    <a:cubicBezTo>
                      <a:pt x="938" y="896"/>
                      <a:pt x="849" y="896"/>
                      <a:pt x="739" y="896"/>
                    </a:cubicBezTo>
                    <a:cubicBezTo>
                      <a:pt x="688" y="890"/>
                      <a:pt x="635" y="887"/>
                      <a:pt x="583" y="887"/>
                    </a:cubicBezTo>
                    <a:cubicBezTo>
                      <a:pt x="455" y="887"/>
                      <a:pt x="329" y="902"/>
                      <a:pt x="236" y="917"/>
                    </a:cubicBezTo>
                    <a:cubicBezTo>
                      <a:pt x="152" y="938"/>
                      <a:pt x="63" y="964"/>
                      <a:pt x="1" y="985"/>
                    </a:cubicBezTo>
                    <a:lnTo>
                      <a:pt x="1" y="1095"/>
                    </a:lnTo>
                    <a:cubicBezTo>
                      <a:pt x="84" y="1068"/>
                      <a:pt x="173" y="1048"/>
                      <a:pt x="262" y="1027"/>
                    </a:cubicBezTo>
                    <a:cubicBezTo>
                      <a:pt x="336" y="1012"/>
                      <a:pt x="458" y="997"/>
                      <a:pt x="583" y="997"/>
                    </a:cubicBezTo>
                    <a:cubicBezTo>
                      <a:pt x="635" y="997"/>
                      <a:pt x="688" y="1000"/>
                      <a:pt x="739" y="1006"/>
                    </a:cubicBezTo>
                    <a:lnTo>
                      <a:pt x="1001" y="1006"/>
                    </a:lnTo>
                    <a:cubicBezTo>
                      <a:pt x="1069" y="1027"/>
                      <a:pt x="1132" y="1048"/>
                      <a:pt x="1153" y="1048"/>
                    </a:cubicBezTo>
                    <a:cubicBezTo>
                      <a:pt x="1179" y="1068"/>
                      <a:pt x="1242" y="1116"/>
                      <a:pt x="1331" y="1158"/>
                    </a:cubicBezTo>
                    <a:cubicBezTo>
                      <a:pt x="1394" y="1226"/>
                      <a:pt x="1504" y="1309"/>
                      <a:pt x="1593" y="1377"/>
                    </a:cubicBezTo>
                    <a:cubicBezTo>
                      <a:pt x="1703" y="1440"/>
                      <a:pt x="1786" y="1508"/>
                      <a:pt x="1875" y="1571"/>
                    </a:cubicBezTo>
                    <a:cubicBezTo>
                      <a:pt x="1896" y="1592"/>
                      <a:pt x="1938" y="1618"/>
                      <a:pt x="1985" y="1618"/>
                    </a:cubicBezTo>
                    <a:cubicBezTo>
                      <a:pt x="2000" y="1633"/>
                      <a:pt x="2015" y="1648"/>
                      <a:pt x="2037" y="1648"/>
                    </a:cubicBezTo>
                    <a:cubicBezTo>
                      <a:pt x="2046" y="1648"/>
                      <a:pt x="2057" y="1645"/>
                      <a:pt x="2069" y="1639"/>
                    </a:cubicBezTo>
                    <a:cubicBezTo>
                      <a:pt x="2200" y="1618"/>
                      <a:pt x="2357" y="1487"/>
                      <a:pt x="2399" y="1247"/>
                    </a:cubicBezTo>
                    <a:cubicBezTo>
                      <a:pt x="2420" y="1137"/>
                      <a:pt x="2420" y="1048"/>
                      <a:pt x="2378" y="964"/>
                    </a:cubicBezTo>
                    <a:cubicBezTo>
                      <a:pt x="2357" y="896"/>
                      <a:pt x="2289" y="833"/>
                      <a:pt x="2179" y="765"/>
                    </a:cubicBezTo>
                    <a:cubicBezTo>
                      <a:pt x="2116" y="702"/>
                      <a:pt x="2006" y="545"/>
                      <a:pt x="1917" y="414"/>
                    </a:cubicBezTo>
                    <a:cubicBezTo>
                      <a:pt x="1833" y="283"/>
                      <a:pt x="1744" y="152"/>
                      <a:pt x="1614" y="89"/>
                    </a:cubicBezTo>
                    <a:cubicBezTo>
                      <a:pt x="1504" y="47"/>
                      <a:pt x="1284" y="21"/>
                      <a:pt x="10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24;p38">
                <a:extLst>
                  <a:ext uri="{FF2B5EF4-FFF2-40B4-BE49-F238E27FC236}">
                    <a16:creationId xmlns:a16="http://schemas.microsoft.com/office/drawing/2014/main" id="{AB912200-A215-9D82-AF8E-F1C0227564B6}"/>
                  </a:ext>
                </a:extLst>
              </p:cNvPr>
              <p:cNvSpPr/>
              <p:nvPr/>
            </p:nvSpPr>
            <p:spPr>
              <a:xfrm>
                <a:off x="2706547" y="2447002"/>
                <a:ext cx="417229" cy="210338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1342" extrusionOk="0">
                    <a:moveTo>
                      <a:pt x="959" y="1"/>
                    </a:moveTo>
                    <a:cubicBezTo>
                      <a:pt x="765" y="1"/>
                      <a:pt x="216" y="263"/>
                      <a:pt x="216" y="263"/>
                    </a:cubicBezTo>
                    <a:cubicBezTo>
                      <a:pt x="216" y="263"/>
                      <a:pt x="1" y="854"/>
                      <a:pt x="195" y="1027"/>
                    </a:cubicBezTo>
                    <a:cubicBezTo>
                      <a:pt x="294" y="1127"/>
                      <a:pt x="404" y="1159"/>
                      <a:pt x="508" y="1159"/>
                    </a:cubicBezTo>
                    <a:cubicBezTo>
                      <a:pt x="612" y="1159"/>
                      <a:pt x="710" y="1127"/>
                      <a:pt x="786" y="1095"/>
                    </a:cubicBezTo>
                    <a:cubicBezTo>
                      <a:pt x="938" y="1027"/>
                      <a:pt x="1310" y="1006"/>
                      <a:pt x="1441" y="1006"/>
                    </a:cubicBezTo>
                    <a:cubicBezTo>
                      <a:pt x="1454" y="1005"/>
                      <a:pt x="1466" y="1004"/>
                      <a:pt x="1478" y="1004"/>
                    </a:cubicBezTo>
                    <a:cubicBezTo>
                      <a:pt x="1604" y="1004"/>
                      <a:pt x="1667" y="1102"/>
                      <a:pt x="1787" y="1179"/>
                    </a:cubicBezTo>
                    <a:cubicBezTo>
                      <a:pt x="1895" y="1241"/>
                      <a:pt x="2156" y="1342"/>
                      <a:pt x="2343" y="1342"/>
                    </a:cubicBezTo>
                    <a:cubicBezTo>
                      <a:pt x="2427" y="1342"/>
                      <a:pt x="2496" y="1322"/>
                      <a:pt x="2530" y="1268"/>
                    </a:cubicBezTo>
                    <a:cubicBezTo>
                      <a:pt x="2619" y="1069"/>
                      <a:pt x="2661" y="833"/>
                      <a:pt x="2467" y="655"/>
                    </a:cubicBezTo>
                    <a:cubicBezTo>
                      <a:pt x="2247" y="483"/>
                      <a:pt x="1986" y="179"/>
                      <a:pt x="1855" y="111"/>
                    </a:cubicBezTo>
                    <a:cubicBezTo>
                      <a:pt x="1724" y="48"/>
                      <a:pt x="1158" y="1"/>
                      <a:pt x="959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25;p38">
                <a:extLst>
                  <a:ext uri="{FF2B5EF4-FFF2-40B4-BE49-F238E27FC236}">
                    <a16:creationId xmlns:a16="http://schemas.microsoft.com/office/drawing/2014/main" id="{14783B31-AF80-60DA-6BFF-3376695F7F84}"/>
                  </a:ext>
                </a:extLst>
              </p:cNvPr>
              <p:cNvSpPr/>
              <p:nvPr/>
            </p:nvSpPr>
            <p:spPr>
              <a:xfrm>
                <a:off x="2774726" y="2437128"/>
                <a:ext cx="349049" cy="229303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463" extrusionOk="0">
                    <a:moveTo>
                      <a:pt x="524" y="1"/>
                    </a:moveTo>
                    <a:cubicBezTo>
                      <a:pt x="414" y="22"/>
                      <a:pt x="262" y="64"/>
                      <a:pt x="110" y="132"/>
                    </a:cubicBezTo>
                    <a:cubicBezTo>
                      <a:pt x="110" y="153"/>
                      <a:pt x="90" y="195"/>
                      <a:pt x="90" y="216"/>
                    </a:cubicBezTo>
                    <a:lnTo>
                      <a:pt x="90" y="263"/>
                    </a:lnTo>
                    <a:lnTo>
                      <a:pt x="110" y="242"/>
                    </a:lnTo>
                    <a:cubicBezTo>
                      <a:pt x="262" y="174"/>
                      <a:pt x="435" y="111"/>
                      <a:pt x="524" y="111"/>
                    </a:cubicBezTo>
                    <a:cubicBezTo>
                      <a:pt x="613" y="111"/>
                      <a:pt x="807" y="132"/>
                      <a:pt x="985" y="153"/>
                    </a:cubicBezTo>
                    <a:cubicBezTo>
                      <a:pt x="1090" y="153"/>
                      <a:pt x="1179" y="174"/>
                      <a:pt x="1247" y="174"/>
                    </a:cubicBezTo>
                    <a:cubicBezTo>
                      <a:pt x="1310" y="195"/>
                      <a:pt x="1378" y="216"/>
                      <a:pt x="1399" y="216"/>
                    </a:cubicBezTo>
                    <a:cubicBezTo>
                      <a:pt x="1441" y="263"/>
                      <a:pt x="1551" y="347"/>
                      <a:pt x="1661" y="436"/>
                    </a:cubicBezTo>
                    <a:cubicBezTo>
                      <a:pt x="1771" y="546"/>
                      <a:pt x="1875" y="656"/>
                      <a:pt x="1985" y="766"/>
                    </a:cubicBezTo>
                    <a:cubicBezTo>
                      <a:pt x="2074" y="828"/>
                      <a:pt x="2116" y="917"/>
                      <a:pt x="2116" y="1027"/>
                    </a:cubicBezTo>
                    <a:cubicBezTo>
                      <a:pt x="2116" y="1111"/>
                      <a:pt x="2095" y="1221"/>
                      <a:pt x="2032" y="1310"/>
                    </a:cubicBezTo>
                    <a:cubicBezTo>
                      <a:pt x="2032" y="1331"/>
                      <a:pt x="1985" y="1352"/>
                      <a:pt x="1943" y="1352"/>
                    </a:cubicBezTo>
                    <a:cubicBezTo>
                      <a:pt x="1901" y="1352"/>
                      <a:pt x="1833" y="1352"/>
                      <a:pt x="1744" y="1331"/>
                    </a:cubicBezTo>
                    <a:cubicBezTo>
                      <a:pt x="1613" y="1310"/>
                      <a:pt x="1462" y="1242"/>
                      <a:pt x="1378" y="1200"/>
                    </a:cubicBezTo>
                    <a:cubicBezTo>
                      <a:pt x="1310" y="1158"/>
                      <a:pt x="1268" y="1111"/>
                      <a:pt x="1221" y="1069"/>
                    </a:cubicBezTo>
                    <a:cubicBezTo>
                      <a:pt x="1158" y="1048"/>
                      <a:pt x="1090" y="1001"/>
                      <a:pt x="1006" y="1001"/>
                    </a:cubicBezTo>
                    <a:cubicBezTo>
                      <a:pt x="938" y="1001"/>
                      <a:pt x="807" y="1027"/>
                      <a:pt x="676" y="1027"/>
                    </a:cubicBezTo>
                    <a:cubicBezTo>
                      <a:pt x="545" y="1048"/>
                      <a:pt x="414" y="1069"/>
                      <a:pt x="330" y="1111"/>
                    </a:cubicBezTo>
                    <a:cubicBezTo>
                      <a:pt x="283" y="1132"/>
                      <a:pt x="241" y="1132"/>
                      <a:pt x="220" y="1158"/>
                    </a:cubicBezTo>
                    <a:lnTo>
                      <a:pt x="199" y="1179"/>
                    </a:lnTo>
                    <a:lnTo>
                      <a:pt x="0" y="1263"/>
                    </a:lnTo>
                    <a:cubicBezTo>
                      <a:pt x="21" y="1263"/>
                      <a:pt x="42" y="1289"/>
                      <a:pt x="69" y="1289"/>
                    </a:cubicBezTo>
                    <a:cubicBezTo>
                      <a:pt x="173" y="1289"/>
                      <a:pt x="283" y="1242"/>
                      <a:pt x="372" y="1200"/>
                    </a:cubicBezTo>
                    <a:cubicBezTo>
                      <a:pt x="435" y="1179"/>
                      <a:pt x="566" y="1158"/>
                      <a:pt x="697" y="1132"/>
                    </a:cubicBezTo>
                    <a:cubicBezTo>
                      <a:pt x="828" y="1132"/>
                      <a:pt x="938" y="1111"/>
                      <a:pt x="1027" y="1111"/>
                    </a:cubicBezTo>
                    <a:cubicBezTo>
                      <a:pt x="1069" y="1111"/>
                      <a:pt x="1116" y="1132"/>
                      <a:pt x="1158" y="1158"/>
                    </a:cubicBezTo>
                    <a:cubicBezTo>
                      <a:pt x="1200" y="1200"/>
                      <a:pt x="1268" y="1242"/>
                      <a:pt x="1331" y="1289"/>
                    </a:cubicBezTo>
                    <a:cubicBezTo>
                      <a:pt x="1420" y="1331"/>
                      <a:pt x="1572" y="1394"/>
                      <a:pt x="1723" y="1441"/>
                    </a:cubicBezTo>
                    <a:cubicBezTo>
                      <a:pt x="1812" y="1462"/>
                      <a:pt x="1875" y="1462"/>
                      <a:pt x="1964" y="1462"/>
                    </a:cubicBezTo>
                    <a:cubicBezTo>
                      <a:pt x="2032" y="1441"/>
                      <a:pt x="2095" y="1420"/>
                      <a:pt x="2137" y="1352"/>
                    </a:cubicBezTo>
                    <a:cubicBezTo>
                      <a:pt x="2184" y="1242"/>
                      <a:pt x="2226" y="1132"/>
                      <a:pt x="2226" y="1001"/>
                    </a:cubicBezTo>
                    <a:cubicBezTo>
                      <a:pt x="2226" y="896"/>
                      <a:pt x="2163" y="766"/>
                      <a:pt x="2053" y="677"/>
                    </a:cubicBezTo>
                    <a:cubicBezTo>
                      <a:pt x="1964" y="587"/>
                      <a:pt x="1833" y="477"/>
                      <a:pt x="1723" y="373"/>
                    </a:cubicBezTo>
                    <a:cubicBezTo>
                      <a:pt x="1613" y="263"/>
                      <a:pt x="1530" y="174"/>
                      <a:pt x="1441" y="132"/>
                    </a:cubicBezTo>
                    <a:cubicBezTo>
                      <a:pt x="1399" y="111"/>
                      <a:pt x="1352" y="85"/>
                      <a:pt x="1268" y="85"/>
                    </a:cubicBezTo>
                    <a:cubicBezTo>
                      <a:pt x="1179" y="64"/>
                      <a:pt x="1090" y="43"/>
                      <a:pt x="1006" y="43"/>
                    </a:cubicBezTo>
                    <a:cubicBezTo>
                      <a:pt x="828" y="22"/>
                      <a:pt x="676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26;p38">
                <a:extLst>
                  <a:ext uri="{FF2B5EF4-FFF2-40B4-BE49-F238E27FC236}">
                    <a16:creationId xmlns:a16="http://schemas.microsoft.com/office/drawing/2014/main" id="{47577822-315C-A9B8-1ACA-97A29308FDB2}"/>
                  </a:ext>
                </a:extLst>
              </p:cNvPr>
              <p:cNvSpPr/>
              <p:nvPr/>
            </p:nvSpPr>
            <p:spPr>
              <a:xfrm>
                <a:off x="2555611" y="798941"/>
                <a:ext cx="321934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095" extrusionOk="0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67" y="2095"/>
                    </a:lnTo>
                    <a:cubicBezTo>
                      <a:pt x="1791" y="2095"/>
                      <a:pt x="2053" y="1833"/>
                      <a:pt x="2053" y="1503"/>
                    </a:cubicBezTo>
                    <a:lnTo>
                      <a:pt x="2053" y="587"/>
                    </a:lnTo>
                    <a:cubicBezTo>
                      <a:pt x="2053" y="262"/>
                      <a:pt x="1791" y="0"/>
                      <a:pt x="1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27;p38">
                <a:extLst>
                  <a:ext uri="{FF2B5EF4-FFF2-40B4-BE49-F238E27FC236}">
                    <a16:creationId xmlns:a16="http://schemas.microsoft.com/office/drawing/2014/main" id="{E4D14C60-49D0-4B8C-B989-10B522F98629}"/>
                  </a:ext>
                </a:extLst>
              </p:cNvPr>
              <p:cNvSpPr/>
              <p:nvPr/>
            </p:nvSpPr>
            <p:spPr>
              <a:xfrm>
                <a:off x="2549028" y="792358"/>
                <a:ext cx="334943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200" extrusionOk="0">
                    <a:moveTo>
                      <a:pt x="1509" y="105"/>
                    </a:moveTo>
                    <a:cubicBezTo>
                      <a:pt x="1791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1" y="2095"/>
                      <a:pt x="1509" y="2095"/>
                    </a:cubicBezTo>
                    <a:lnTo>
                      <a:pt x="634" y="2095"/>
                    </a:lnTo>
                    <a:cubicBezTo>
                      <a:pt x="351" y="2095"/>
                      <a:pt x="110" y="1854"/>
                      <a:pt x="110" y="1545"/>
                    </a:cubicBezTo>
                    <a:lnTo>
                      <a:pt x="110" y="629"/>
                    </a:lnTo>
                    <a:cubicBezTo>
                      <a:pt x="110" y="346"/>
                      <a:pt x="351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3" y="0"/>
                      <a:pt x="0" y="283"/>
                      <a:pt x="0" y="629"/>
                    </a:cubicBezTo>
                    <a:lnTo>
                      <a:pt x="0" y="1545"/>
                    </a:lnTo>
                    <a:cubicBezTo>
                      <a:pt x="0" y="1917"/>
                      <a:pt x="283" y="2200"/>
                      <a:pt x="634" y="2200"/>
                    </a:cubicBezTo>
                    <a:lnTo>
                      <a:pt x="1509" y="2200"/>
                    </a:lnTo>
                    <a:cubicBezTo>
                      <a:pt x="1854" y="2200"/>
                      <a:pt x="2137" y="1917"/>
                      <a:pt x="2137" y="1545"/>
                    </a:cubicBezTo>
                    <a:lnTo>
                      <a:pt x="2137" y="629"/>
                    </a:lnTo>
                    <a:cubicBezTo>
                      <a:pt x="2137" y="283"/>
                      <a:pt x="1854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28;p38">
                <a:extLst>
                  <a:ext uri="{FF2B5EF4-FFF2-40B4-BE49-F238E27FC236}">
                    <a16:creationId xmlns:a16="http://schemas.microsoft.com/office/drawing/2014/main" id="{FF62AA69-902D-8FF9-BE97-5DDC6B89E404}"/>
                  </a:ext>
                </a:extLst>
              </p:cNvPr>
              <p:cNvSpPr/>
              <p:nvPr/>
            </p:nvSpPr>
            <p:spPr>
              <a:xfrm>
                <a:off x="2511255" y="798941"/>
                <a:ext cx="318642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95" extrusionOk="0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41" y="2095"/>
                    </a:lnTo>
                    <a:cubicBezTo>
                      <a:pt x="1771" y="2095"/>
                      <a:pt x="2032" y="1833"/>
                      <a:pt x="2032" y="1503"/>
                    </a:cubicBezTo>
                    <a:lnTo>
                      <a:pt x="2032" y="587"/>
                    </a:lnTo>
                    <a:cubicBezTo>
                      <a:pt x="2032" y="262"/>
                      <a:pt x="1771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29;p38">
                <a:extLst>
                  <a:ext uri="{FF2B5EF4-FFF2-40B4-BE49-F238E27FC236}">
                    <a16:creationId xmlns:a16="http://schemas.microsoft.com/office/drawing/2014/main" id="{6D647008-7F74-F398-3242-339EDC81EFD7}"/>
                  </a:ext>
                </a:extLst>
              </p:cNvPr>
              <p:cNvSpPr/>
              <p:nvPr/>
            </p:nvSpPr>
            <p:spPr>
              <a:xfrm>
                <a:off x="2501381" y="792358"/>
                <a:ext cx="338391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200" extrusionOk="0">
                    <a:moveTo>
                      <a:pt x="1504" y="105"/>
                    </a:moveTo>
                    <a:cubicBezTo>
                      <a:pt x="1813" y="105"/>
                      <a:pt x="2048" y="346"/>
                      <a:pt x="2048" y="629"/>
                    </a:cubicBezTo>
                    <a:lnTo>
                      <a:pt x="2048" y="1545"/>
                    </a:lnTo>
                    <a:cubicBezTo>
                      <a:pt x="2048" y="1854"/>
                      <a:pt x="1813" y="2095"/>
                      <a:pt x="1504" y="2095"/>
                    </a:cubicBezTo>
                    <a:lnTo>
                      <a:pt x="655" y="2095"/>
                    </a:lnTo>
                    <a:cubicBezTo>
                      <a:pt x="346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46" y="105"/>
                      <a:pt x="655" y="105"/>
                    </a:cubicBezTo>
                    <a:close/>
                    <a:moveTo>
                      <a:pt x="655" y="0"/>
                    </a:moveTo>
                    <a:cubicBezTo>
                      <a:pt x="304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304" y="2200"/>
                      <a:pt x="655" y="2200"/>
                    </a:cubicBezTo>
                    <a:lnTo>
                      <a:pt x="1504" y="2200"/>
                    </a:lnTo>
                    <a:cubicBezTo>
                      <a:pt x="1875" y="2200"/>
                      <a:pt x="2158" y="1917"/>
                      <a:pt x="2158" y="1545"/>
                    </a:cubicBezTo>
                    <a:lnTo>
                      <a:pt x="2158" y="629"/>
                    </a:lnTo>
                    <a:cubicBezTo>
                      <a:pt x="2158" y="283"/>
                      <a:pt x="1875" y="0"/>
                      <a:pt x="15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30;p38">
                <a:extLst>
                  <a:ext uri="{FF2B5EF4-FFF2-40B4-BE49-F238E27FC236}">
                    <a16:creationId xmlns:a16="http://schemas.microsoft.com/office/drawing/2014/main" id="{27F5206E-C1B3-A7D0-715D-8A5234472782}"/>
                  </a:ext>
                </a:extLst>
              </p:cNvPr>
              <p:cNvSpPr/>
              <p:nvPr/>
            </p:nvSpPr>
            <p:spPr>
              <a:xfrm>
                <a:off x="2480849" y="798941"/>
                <a:ext cx="317859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5" extrusionOk="0">
                    <a:moveTo>
                      <a:pt x="587" y="0"/>
                    </a:moveTo>
                    <a:cubicBezTo>
                      <a:pt x="263" y="0"/>
                      <a:pt x="1" y="262"/>
                      <a:pt x="1" y="587"/>
                    </a:cubicBezTo>
                    <a:lnTo>
                      <a:pt x="1" y="1503"/>
                    </a:lnTo>
                    <a:cubicBezTo>
                      <a:pt x="1" y="1833"/>
                      <a:pt x="263" y="2095"/>
                      <a:pt x="587" y="2095"/>
                    </a:cubicBezTo>
                    <a:lnTo>
                      <a:pt x="1462" y="2095"/>
                    </a:lnTo>
                    <a:cubicBezTo>
                      <a:pt x="1766" y="2095"/>
                      <a:pt x="2027" y="1833"/>
                      <a:pt x="2027" y="1503"/>
                    </a:cubicBezTo>
                    <a:lnTo>
                      <a:pt x="2027" y="587"/>
                    </a:lnTo>
                    <a:cubicBezTo>
                      <a:pt x="2027" y="262"/>
                      <a:pt x="1766" y="0"/>
                      <a:pt x="14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31;p38">
                <a:extLst>
                  <a:ext uri="{FF2B5EF4-FFF2-40B4-BE49-F238E27FC236}">
                    <a16:creationId xmlns:a16="http://schemas.microsoft.com/office/drawing/2014/main" id="{81835696-6166-DD41-E296-070A85D4D3D3}"/>
                  </a:ext>
                </a:extLst>
              </p:cNvPr>
              <p:cNvSpPr/>
              <p:nvPr/>
            </p:nvSpPr>
            <p:spPr>
              <a:xfrm>
                <a:off x="2477332" y="792358"/>
                <a:ext cx="335883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200" extrusionOk="0">
                    <a:moveTo>
                      <a:pt x="1509" y="105"/>
                    </a:moveTo>
                    <a:cubicBezTo>
                      <a:pt x="1792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2" y="2095"/>
                      <a:pt x="1509" y="2095"/>
                    </a:cubicBezTo>
                    <a:lnTo>
                      <a:pt x="634" y="2095"/>
                    </a:lnTo>
                    <a:cubicBezTo>
                      <a:pt x="330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30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9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289" y="2200"/>
                      <a:pt x="634" y="2200"/>
                    </a:cubicBezTo>
                    <a:lnTo>
                      <a:pt x="1509" y="2200"/>
                    </a:lnTo>
                    <a:cubicBezTo>
                      <a:pt x="1860" y="2200"/>
                      <a:pt x="2142" y="1917"/>
                      <a:pt x="2142" y="1545"/>
                    </a:cubicBezTo>
                    <a:lnTo>
                      <a:pt x="2142" y="629"/>
                    </a:lnTo>
                    <a:cubicBezTo>
                      <a:pt x="2142" y="283"/>
                      <a:pt x="1860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32;p38">
                <a:extLst>
                  <a:ext uri="{FF2B5EF4-FFF2-40B4-BE49-F238E27FC236}">
                    <a16:creationId xmlns:a16="http://schemas.microsoft.com/office/drawing/2014/main" id="{54E13DA2-5AF4-6576-3848-84DAFADCE2E0}"/>
                  </a:ext>
                </a:extLst>
              </p:cNvPr>
              <p:cNvSpPr/>
              <p:nvPr/>
            </p:nvSpPr>
            <p:spPr>
              <a:xfrm>
                <a:off x="2525205" y="843140"/>
                <a:ext cx="232438" cy="239961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531" extrusionOk="0">
                    <a:moveTo>
                      <a:pt x="414" y="1"/>
                    </a:moveTo>
                    <a:cubicBezTo>
                      <a:pt x="173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73" y="1530"/>
                      <a:pt x="414" y="1530"/>
                    </a:cubicBezTo>
                    <a:lnTo>
                      <a:pt x="1048" y="1530"/>
                    </a:lnTo>
                    <a:cubicBezTo>
                      <a:pt x="1289" y="1530"/>
                      <a:pt x="1483" y="1352"/>
                      <a:pt x="1483" y="1116"/>
                    </a:cubicBezTo>
                    <a:lnTo>
                      <a:pt x="1483" y="436"/>
                    </a:lnTo>
                    <a:cubicBezTo>
                      <a:pt x="1483" y="200"/>
                      <a:pt x="1289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33;p38">
                <a:extLst>
                  <a:ext uri="{FF2B5EF4-FFF2-40B4-BE49-F238E27FC236}">
                    <a16:creationId xmlns:a16="http://schemas.microsoft.com/office/drawing/2014/main" id="{A93BE8DA-C979-9B63-909B-954AD326127A}"/>
                  </a:ext>
                </a:extLst>
              </p:cNvPr>
              <p:cNvSpPr/>
              <p:nvPr/>
            </p:nvSpPr>
            <p:spPr>
              <a:xfrm>
                <a:off x="2514547" y="836557"/>
                <a:ext cx="253754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635" extrusionOk="0">
                    <a:moveTo>
                      <a:pt x="1116" y="111"/>
                    </a:moveTo>
                    <a:cubicBezTo>
                      <a:pt x="1336" y="111"/>
                      <a:pt x="1509" y="263"/>
                      <a:pt x="1509" y="478"/>
                    </a:cubicBezTo>
                    <a:lnTo>
                      <a:pt x="1509" y="1158"/>
                    </a:lnTo>
                    <a:cubicBezTo>
                      <a:pt x="1509" y="1352"/>
                      <a:pt x="1336" y="1525"/>
                      <a:pt x="1116" y="1525"/>
                    </a:cubicBezTo>
                    <a:lnTo>
                      <a:pt x="482" y="1525"/>
                    </a:lnTo>
                    <a:cubicBezTo>
                      <a:pt x="288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8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1116" y="1635"/>
                    </a:lnTo>
                    <a:cubicBezTo>
                      <a:pt x="1399" y="1635"/>
                      <a:pt x="1619" y="1420"/>
                      <a:pt x="1619" y="1158"/>
                    </a:cubicBezTo>
                    <a:lnTo>
                      <a:pt x="1619" y="478"/>
                    </a:lnTo>
                    <a:cubicBezTo>
                      <a:pt x="1619" y="216"/>
                      <a:pt x="1399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34;p38">
                <a:extLst>
                  <a:ext uri="{FF2B5EF4-FFF2-40B4-BE49-F238E27FC236}">
                    <a16:creationId xmlns:a16="http://schemas.microsoft.com/office/drawing/2014/main" id="{1E567517-ACC9-D242-5E59-E545FA873184}"/>
                  </a:ext>
                </a:extLst>
              </p:cNvPr>
              <p:cNvSpPr/>
              <p:nvPr/>
            </p:nvSpPr>
            <p:spPr>
              <a:xfrm>
                <a:off x="2580219" y="843140"/>
                <a:ext cx="177424" cy="239961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31" extrusionOk="0">
                    <a:moveTo>
                      <a:pt x="414" y="1"/>
                    </a:moveTo>
                    <a:cubicBezTo>
                      <a:pt x="194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94" y="1530"/>
                      <a:pt x="414" y="1530"/>
                    </a:cubicBezTo>
                    <a:lnTo>
                      <a:pt x="697" y="1530"/>
                    </a:lnTo>
                    <a:cubicBezTo>
                      <a:pt x="938" y="1530"/>
                      <a:pt x="1132" y="1352"/>
                      <a:pt x="1132" y="1116"/>
                    </a:cubicBezTo>
                    <a:lnTo>
                      <a:pt x="1132" y="436"/>
                    </a:lnTo>
                    <a:cubicBezTo>
                      <a:pt x="1132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35;p38">
                <a:extLst>
                  <a:ext uri="{FF2B5EF4-FFF2-40B4-BE49-F238E27FC236}">
                    <a16:creationId xmlns:a16="http://schemas.microsoft.com/office/drawing/2014/main" id="{04549018-60B6-F2EF-2EFC-3217123D3150}"/>
                  </a:ext>
                </a:extLst>
              </p:cNvPr>
              <p:cNvSpPr/>
              <p:nvPr/>
            </p:nvSpPr>
            <p:spPr>
              <a:xfrm>
                <a:off x="2569561" y="836557"/>
                <a:ext cx="198740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635" extrusionOk="0">
                    <a:moveTo>
                      <a:pt x="765" y="111"/>
                    </a:moveTo>
                    <a:cubicBezTo>
                      <a:pt x="985" y="111"/>
                      <a:pt x="1158" y="263"/>
                      <a:pt x="1158" y="478"/>
                    </a:cubicBezTo>
                    <a:lnTo>
                      <a:pt x="1158" y="1158"/>
                    </a:lnTo>
                    <a:cubicBezTo>
                      <a:pt x="1158" y="1352"/>
                      <a:pt x="985" y="1525"/>
                      <a:pt x="765" y="1525"/>
                    </a:cubicBezTo>
                    <a:lnTo>
                      <a:pt x="482" y="1525"/>
                    </a:lnTo>
                    <a:cubicBezTo>
                      <a:pt x="283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3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765" y="1635"/>
                    </a:lnTo>
                    <a:cubicBezTo>
                      <a:pt x="1048" y="1635"/>
                      <a:pt x="1268" y="1420"/>
                      <a:pt x="1268" y="1158"/>
                    </a:cubicBezTo>
                    <a:lnTo>
                      <a:pt x="1268" y="478"/>
                    </a:lnTo>
                    <a:cubicBezTo>
                      <a:pt x="1268" y="216"/>
                      <a:pt x="1048" y="1"/>
                      <a:pt x="7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36;p38">
                <a:extLst>
                  <a:ext uri="{FF2B5EF4-FFF2-40B4-BE49-F238E27FC236}">
                    <a16:creationId xmlns:a16="http://schemas.microsoft.com/office/drawing/2014/main" id="{E295EA08-CD52-F2A7-A3D7-2909F1595615}"/>
                  </a:ext>
                </a:extLst>
              </p:cNvPr>
              <p:cNvSpPr/>
              <p:nvPr/>
            </p:nvSpPr>
            <p:spPr>
              <a:xfrm>
                <a:off x="1851245" y="461962"/>
                <a:ext cx="988528" cy="81658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5210" extrusionOk="0">
                    <a:moveTo>
                      <a:pt x="5308" y="0"/>
                    </a:moveTo>
                    <a:cubicBezTo>
                      <a:pt x="5024" y="0"/>
                      <a:pt x="4728" y="272"/>
                      <a:pt x="4389" y="380"/>
                    </a:cubicBezTo>
                    <a:cubicBezTo>
                      <a:pt x="4133" y="447"/>
                      <a:pt x="3654" y="463"/>
                      <a:pt x="3163" y="463"/>
                    </a:cubicBezTo>
                    <a:cubicBezTo>
                      <a:pt x="2692" y="463"/>
                      <a:pt x="2210" y="448"/>
                      <a:pt x="1902" y="448"/>
                    </a:cubicBezTo>
                    <a:cubicBezTo>
                      <a:pt x="1247" y="448"/>
                      <a:pt x="828" y="993"/>
                      <a:pt x="828" y="1516"/>
                    </a:cubicBezTo>
                    <a:cubicBezTo>
                      <a:pt x="808" y="2050"/>
                      <a:pt x="853" y="2146"/>
                      <a:pt x="855" y="2150"/>
                    </a:cubicBezTo>
                    <a:lnTo>
                      <a:pt x="855" y="2150"/>
                    </a:lnTo>
                    <a:cubicBezTo>
                      <a:pt x="850" y="2141"/>
                      <a:pt x="584" y="1618"/>
                      <a:pt x="321" y="1618"/>
                    </a:cubicBezTo>
                    <a:cubicBezTo>
                      <a:pt x="301" y="1618"/>
                      <a:pt x="282" y="1620"/>
                      <a:pt x="263" y="1626"/>
                    </a:cubicBezTo>
                    <a:cubicBezTo>
                      <a:pt x="1" y="1736"/>
                      <a:pt x="525" y="2281"/>
                      <a:pt x="525" y="2281"/>
                    </a:cubicBezTo>
                    <a:cubicBezTo>
                      <a:pt x="525" y="2281"/>
                      <a:pt x="424" y="2251"/>
                      <a:pt x="318" y="2251"/>
                    </a:cubicBezTo>
                    <a:cubicBezTo>
                      <a:pt x="202" y="2251"/>
                      <a:pt x="80" y="2286"/>
                      <a:pt x="69" y="2433"/>
                    </a:cubicBezTo>
                    <a:cubicBezTo>
                      <a:pt x="39" y="2610"/>
                      <a:pt x="254" y="2643"/>
                      <a:pt x="417" y="2643"/>
                    </a:cubicBezTo>
                    <a:cubicBezTo>
                      <a:pt x="514" y="2643"/>
                      <a:pt x="593" y="2632"/>
                      <a:pt x="593" y="2632"/>
                    </a:cubicBezTo>
                    <a:lnTo>
                      <a:pt x="593" y="2632"/>
                    </a:lnTo>
                    <a:cubicBezTo>
                      <a:pt x="593" y="2632"/>
                      <a:pt x="331" y="3025"/>
                      <a:pt x="415" y="3548"/>
                    </a:cubicBezTo>
                    <a:cubicBezTo>
                      <a:pt x="525" y="4072"/>
                      <a:pt x="766" y="4224"/>
                      <a:pt x="787" y="4549"/>
                    </a:cubicBezTo>
                    <a:cubicBezTo>
                      <a:pt x="807" y="4899"/>
                      <a:pt x="745" y="5009"/>
                      <a:pt x="896" y="5072"/>
                    </a:cubicBezTo>
                    <a:cubicBezTo>
                      <a:pt x="928" y="5090"/>
                      <a:pt x="964" y="5098"/>
                      <a:pt x="1003" y="5098"/>
                    </a:cubicBezTo>
                    <a:cubicBezTo>
                      <a:pt x="1152" y="5098"/>
                      <a:pt x="1331" y="4988"/>
                      <a:pt x="1331" y="4988"/>
                    </a:cubicBezTo>
                    <a:lnTo>
                      <a:pt x="1331" y="4988"/>
                    </a:lnTo>
                    <a:cubicBezTo>
                      <a:pt x="1331" y="4988"/>
                      <a:pt x="1289" y="5140"/>
                      <a:pt x="1614" y="5203"/>
                    </a:cubicBezTo>
                    <a:cubicBezTo>
                      <a:pt x="1646" y="5208"/>
                      <a:pt x="1677" y="5210"/>
                      <a:pt x="1708" y="5210"/>
                    </a:cubicBezTo>
                    <a:cubicBezTo>
                      <a:pt x="1992" y="5210"/>
                      <a:pt x="2206" y="5030"/>
                      <a:pt x="2206" y="5030"/>
                    </a:cubicBezTo>
                    <a:lnTo>
                      <a:pt x="5479" y="2957"/>
                    </a:lnTo>
                    <a:cubicBezTo>
                      <a:pt x="5479" y="2957"/>
                      <a:pt x="5482" y="2957"/>
                      <a:pt x="5487" y="2957"/>
                    </a:cubicBezTo>
                    <a:cubicBezTo>
                      <a:pt x="5530" y="2957"/>
                      <a:pt x="5738" y="2940"/>
                      <a:pt x="5892" y="2632"/>
                    </a:cubicBezTo>
                    <a:cubicBezTo>
                      <a:pt x="6065" y="2302"/>
                      <a:pt x="5913" y="2108"/>
                      <a:pt x="5913" y="2108"/>
                    </a:cubicBezTo>
                    <a:cubicBezTo>
                      <a:pt x="5913" y="2108"/>
                      <a:pt x="6306" y="1977"/>
                      <a:pt x="6285" y="1406"/>
                    </a:cubicBezTo>
                    <a:cubicBezTo>
                      <a:pt x="6267" y="934"/>
                      <a:pt x="5722" y="903"/>
                      <a:pt x="5577" y="903"/>
                    </a:cubicBezTo>
                    <a:cubicBezTo>
                      <a:pt x="5554" y="903"/>
                      <a:pt x="5542" y="904"/>
                      <a:pt x="5542" y="904"/>
                    </a:cubicBezTo>
                    <a:cubicBezTo>
                      <a:pt x="5542" y="904"/>
                      <a:pt x="6023" y="558"/>
                      <a:pt x="5652" y="165"/>
                    </a:cubicBezTo>
                    <a:cubicBezTo>
                      <a:pt x="5538" y="45"/>
                      <a:pt x="5424" y="0"/>
                      <a:pt x="530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37;p38">
                <a:extLst>
                  <a:ext uri="{FF2B5EF4-FFF2-40B4-BE49-F238E27FC236}">
                    <a16:creationId xmlns:a16="http://schemas.microsoft.com/office/drawing/2014/main" id="{B23A5069-B962-36B5-9272-03BC0426CF6C}"/>
                  </a:ext>
                </a:extLst>
              </p:cNvPr>
              <p:cNvSpPr/>
              <p:nvPr/>
            </p:nvSpPr>
            <p:spPr>
              <a:xfrm>
                <a:off x="1851245" y="453342"/>
                <a:ext cx="995894" cy="832420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5311" extrusionOk="0">
                    <a:moveTo>
                      <a:pt x="5348" y="110"/>
                    </a:moveTo>
                    <a:cubicBezTo>
                      <a:pt x="5437" y="110"/>
                      <a:pt x="5521" y="152"/>
                      <a:pt x="5610" y="241"/>
                    </a:cubicBezTo>
                    <a:cubicBezTo>
                      <a:pt x="5699" y="351"/>
                      <a:pt x="5720" y="414"/>
                      <a:pt x="5741" y="503"/>
                    </a:cubicBezTo>
                    <a:cubicBezTo>
                      <a:pt x="5741" y="566"/>
                      <a:pt x="5720" y="655"/>
                      <a:pt x="5699" y="697"/>
                    </a:cubicBezTo>
                    <a:cubicBezTo>
                      <a:pt x="5631" y="828"/>
                      <a:pt x="5500" y="917"/>
                      <a:pt x="5500" y="917"/>
                    </a:cubicBezTo>
                    <a:lnTo>
                      <a:pt x="5542" y="1006"/>
                    </a:lnTo>
                    <a:cubicBezTo>
                      <a:pt x="5542" y="1006"/>
                      <a:pt x="5720" y="1006"/>
                      <a:pt x="5892" y="1048"/>
                    </a:cubicBezTo>
                    <a:cubicBezTo>
                      <a:pt x="5982" y="1069"/>
                      <a:pt x="6065" y="1116"/>
                      <a:pt x="6112" y="1179"/>
                    </a:cubicBezTo>
                    <a:cubicBezTo>
                      <a:pt x="6175" y="1247"/>
                      <a:pt x="6222" y="1351"/>
                      <a:pt x="6243" y="1461"/>
                    </a:cubicBezTo>
                    <a:cubicBezTo>
                      <a:pt x="6243" y="1744"/>
                      <a:pt x="6154" y="1901"/>
                      <a:pt x="6065" y="1985"/>
                    </a:cubicBezTo>
                    <a:cubicBezTo>
                      <a:pt x="5982" y="2074"/>
                      <a:pt x="5892" y="2095"/>
                      <a:pt x="5892" y="2095"/>
                    </a:cubicBezTo>
                    <a:lnTo>
                      <a:pt x="5872" y="2184"/>
                    </a:lnTo>
                    <a:cubicBezTo>
                      <a:pt x="5872" y="2184"/>
                      <a:pt x="5892" y="2226"/>
                      <a:pt x="5913" y="2315"/>
                    </a:cubicBezTo>
                    <a:cubicBezTo>
                      <a:pt x="5934" y="2378"/>
                      <a:pt x="5934" y="2509"/>
                      <a:pt x="5851" y="2661"/>
                    </a:cubicBezTo>
                    <a:cubicBezTo>
                      <a:pt x="5762" y="2839"/>
                      <a:pt x="5673" y="2902"/>
                      <a:pt x="5610" y="2923"/>
                    </a:cubicBezTo>
                    <a:cubicBezTo>
                      <a:pt x="5521" y="2970"/>
                      <a:pt x="5479" y="2970"/>
                      <a:pt x="5479" y="2970"/>
                    </a:cubicBezTo>
                    <a:lnTo>
                      <a:pt x="5458" y="2970"/>
                    </a:lnTo>
                    <a:lnTo>
                      <a:pt x="2164" y="5043"/>
                    </a:lnTo>
                    <a:lnTo>
                      <a:pt x="2164" y="5064"/>
                    </a:lnTo>
                    <a:cubicBezTo>
                      <a:pt x="2164" y="5064"/>
                      <a:pt x="1989" y="5202"/>
                      <a:pt x="1736" y="5202"/>
                    </a:cubicBezTo>
                    <a:cubicBezTo>
                      <a:pt x="1705" y="5202"/>
                      <a:pt x="1673" y="5200"/>
                      <a:pt x="1640" y="5195"/>
                    </a:cubicBezTo>
                    <a:cubicBezTo>
                      <a:pt x="1462" y="5174"/>
                      <a:pt x="1420" y="5127"/>
                      <a:pt x="1399" y="5106"/>
                    </a:cubicBezTo>
                    <a:cubicBezTo>
                      <a:pt x="1378" y="5085"/>
                      <a:pt x="1378" y="5064"/>
                      <a:pt x="1378" y="5064"/>
                    </a:cubicBezTo>
                    <a:lnTo>
                      <a:pt x="1289" y="4996"/>
                    </a:lnTo>
                    <a:cubicBezTo>
                      <a:pt x="1289" y="4996"/>
                      <a:pt x="1221" y="5043"/>
                      <a:pt x="1158" y="5064"/>
                    </a:cubicBezTo>
                    <a:cubicBezTo>
                      <a:pt x="1106" y="5089"/>
                      <a:pt x="1056" y="5099"/>
                      <a:pt x="1009" y="5099"/>
                    </a:cubicBezTo>
                    <a:cubicBezTo>
                      <a:pt x="977" y="5099"/>
                      <a:pt x="946" y="5094"/>
                      <a:pt x="917" y="5085"/>
                    </a:cubicBezTo>
                    <a:cubicBezTo>
                      <a:pt x="896" y="5085"/>
                      <a:pt x="876" y="5064"/>
                      <a:pt x="876" y="5043"/>
                    </a:cubicBezTo>
                    <a:cubicBezTo>
                      <a:pt x="855" y="5017"/>
                      <a:pt x="855" y="4996"/>
                      <a:pt x="855" y="4975"/>
                    </a:cubicBezTo>
                    <a:lnTo>
                      <a:pt x="855" y="4604"/>
                    </a:lnTo>
                    <a:cubicBezTo>
                      <a:pt x="828" y="4431"/>
                      <a:pt x="766" y="4300"/>
                      <a:pt x="677" y="4148"/>
                    </a:cubicBezTo>
                    <a:cubicBezTo>
                      <a:pt x="614" y="4017"/>
                      <a:pt x="525" y="3839"/>
                      <a:pt x="483" y="3603"/>
                    </a:cubicBezTo>
                    <a:cubicBezTo>
                      <a:pt x="373" y="3101"/>
                      <a:pt x="635" y="2708"/>
                      <a:pt x="635" y="2708"/>
                    </a:cubicBezTo>
                    <a:lnTo>
                      <a:pt x="593" y="2619"/>
                    </a:lnTo>
                    <a:cubicBezTo>
                      <a:pt x="593" y="2619"/>
                      <a:pt x="436" y="2640"/>
                      <a:pt x="331" y="2640"/>
                    </a:cubicBezTo>
                    <a:cubicBezTo>
                      <a:pt x="263" y="2640"/>
                      <a:pt x="200" y="2619"/>
                      <a:pt x="153" y="2598"/>
                    </a:cubicBezTo>
                    <a:cubicBezTo>
                      <a:pt x="111" y="2577"/>
                      <a:pt x="111" y="2556"/>
                      <a:pt x="111" y="2488"/>
                    </a:cubicBezTo>
                    <a:cubicBezTo>
                      <a:pt x="111" y="2446"/>
                      <a:pt x="132" y="2425"/>
                      <a:pt x="174" y="2399"/>
                    </a:cubicBezTo>
                    <a:cubicBezTo>
                      <a:pt x="200" y="2378"/>
                      <a:pt x="263" y="2357"/>
                      <a:pt x="305" y="2357"/>
                    </a:cubicBezTo>
                    <a:cubicBezTo>
                      <a:pt x="415" y="2357"/>
                      <a:pt x="525" y="2378"/>
                      <a:pt x="525" y="2378"/>
                    </a:cubicBezTo>
                    <a:lnTo>
                      <a:pt x="567" y="2294"/>
                    </a:lnTo>
                    <a:cubicBezTo>
                      <a:pt x="567" y="2294"/>
                      <a:pt x="436" y="2163"/>
                      <a:pt x="331" y="2006"/>
                    </a:cubicBezTo>
                    <a:cubicBezTo>
                      <a:pt x="284" y="1943"/>
                      <a:pt x="263" y="1875"/>
                      <a:pt x="242" y="1812"/>
                    </a:cubicBezTo>
                    <a:lnTo>
                      <a:pt x="242" y="1770"/>
                    </a:lnTo>
                    <a:cubicBezTo>
                      <a:pt x="263" y="1744"/>
                      <a:pt x="263" y="1744"/>
                      <a:pt x="284" y="1744"/>
                    </a:cubicBezTo>
                    <a:cubicBezTo>
                      <a:pt x="303" y="1736"/>
                      <a:pt x="324" y="1731"/>
                      <a:pt x="346" y="1731"/>
                    </a:cubicBezTo>
                    <a:cubicBezTo>
                      <a:pt x="378" y="1731"/>
                      <a:pt x="411" y="1742"/>
                      <a:pt x="436" y="1770"/>
                    </a:cubicBezTo>
                    <a:cubicBezTo>
                      <a:pt x="504" y="1812"/>
                      <a:pt x="567" y="1875"/>
                      <a:pt x="614" y="1943"/>
                    </a:cubicBezTo>
                    <a:cubicBezTo>
                      <a:pt x="724" y="2074"/>
                      <a:pt x="787" y="2226"/>
                      <a:pt x="787" y="2226"/>
                    </a:cubicBezTo>
                    <a:lnTo>
                      <a:pt x="896" y="2184"/>
                    </a:lnTo>
                    <a:lnTo>
                      <a:pt x="876" y="2095"/>
                    </a:lnTo>
                    <a:lnTo>
                      <a:pt x="876" y="1571"/>
                    </a:lnTo>
                    <a:cubicBezTo>
                      <a:pt x="896" y="1069"/>
                      <a:pt x="1289" y="566"/>
                      <a:pt x="1902" y="566"/>
                    </a:cubicBezTo>
                    <a:cubicBezTo>
                      <a:pt x="2104" y="566"/>
                      <a:pt x="2395" y="578"/>
                      <a:pt x="2708" y="578"/>
                    </a:cubicBezTo>
                    <a:cubicBezTo>
                      <a:pt x="2864" y="578"/>
                      <a:pt x="3026" y="575"/>
                      <a:pt x="3185" y="566"/>
                    </a:cubicBezTo>
                    <a:cubicBezTo>
                      <a:pt x="3667" y="566"/>
                      <a:pt x="4128" y="545"/>
                      <a:pt x="4389" y="482"/>
                    </a:cubicBezTo>
                    <a:cubicBezTo>
                      <a:pt x="4651" y="414"/>
                      <a:pt x="4866" y="241"/>
                      <a:pt x="5065" y="173"/>
                    </a:cubicBezTo>
                    <a:cubicBezTo>
                      <a:pt x="5175" y="131"/>
                      <a:pt x="5259" y="110"/>
                      <a:pt x="5348" y="110"/>
                    </a:cubicBezTo>
                    <a:close/>
                    <a:moveTo>
                      <a:pt x="5369" y="0"/>
                    </a:moveTo>
                    <a:cubicBezTo>
                      <a:pt x="5238" y="0"/>
                      <a:pt x="5128" y="21"/>
                      <a:pt x="5044" y="68"/>
                    </a:cubicBezTo>
                    <a:cubicBezTo>
                      <a:pt x="4824" y="152"/>
                      <a:pt x="4604" y="304"/>
                      <a:pt x="4363" y="372"/>
                    </a:cubicBezTo>
                    <a:cubicBezTo>
                      <a:pt x="4128" y="435"/>
                      <a:pt x="3667" y="461"/>
                      <a:pt x="3185" y="482"/>
                    </a:cubicBezTo>
                    <a:cubicBezTo>
                      <a:pt x="2708" y="482"/>
                      <a:pt x="2206" y="461"/>
                      <a:pt x="1902" y="461"/>
                    </a:cubicBezTo>
                    <a:cubicBezTo>
                      <a:pt x="1221" y="461"/>
                      <a:pt x="787" y="1027"/>
                      <a:pt x="766" y="1571"/>
                    </a:cubicBezTo>
                    <a:cubicBezTo>
                      <a:pt x="766" y="1791"/>
                      <a:pt x="766" y="1901"/>
                      <a:pt x="787" y="1985"/>
                    </a:cubicBezTo>
                    <a:cubicBezTo>
                      <a:pt x="745" y="1943"/>
                      <a:pt x="745" y="1943"/>
                      <a:pt x="697" y="1875"/>
                    </a:cubicBezTo>
                    <a:cubicBezTo>
                      <a:pt x="635" y="1812"/>
                      <a:pt x="567" y="1723"/>
                      <a:pt x="504" y="1681"/>
                    </a:cubicBezTo>
                    <a:cubicBezTo>
                      <a:pt x="454" y="1651"/>
                      <a:pt x="397" y="1629"/>
                      <a:pt x="335" y="1629"/>
                    </a:cubicBezTo>
                    <a:cubicBezTo>
                      <a:pt x="312" y="1629"/>
                      <a:pt x="287" y="1632"/>
                      <a:pt x="263" y="1639"/>
                    </a:cubicBezTo>
                    <a:cubicBezTo>
                      <a:pt x="200" y="1660"/>
                      <a:pt x="174" y="1681"/>
                      <a:pt x="153" y="1723"/>
                    </a:cubicBezTo>
                    <a:cubicBezTo>
                      <a:pt x="132" y="1744"/>
                      <a:pt x="132" y="1791"/>
                      <a:pt x="132" y="1833"/>
                    </a:cubicBezTo>
                    <a:cubicBezTo>
                      <a:pt x="153" y="1922"/>
                      <a:pt x="200" y="1985"/>
                      <a:pt x="242" y="2074"/>
                    </a:cubicBezTo>
                    <a:cubicBezTo>
                      <a:pt x="331" y="2163"/>
                      <a:pt x="352" y="2205"/>
                      <a:pt x="415" y="2268"/>
                    </a:cubicBezTo>
                    <a:cubicBezTo>
                      <a:pt x="373" y="2247"/>
                      <a:pt x="352" y="2247"/>
                      <a:pt x="305" y="2247"/>
                    </a:cubicBezTo>
                    <a:cubicBezTo>
                      <a:pt x="242" y="2247"/>
                      <a:pt x="174" y="2268"/>
                      <a:pt x="111" y="2294"/>
                    </a:cubicBezTo>
                    <a:cubicBezTo>
                      <a:pt x="69" y="2336"/>
                      <a:pt x="1" y="2399"/>
                      <a:pt x="1" y="2488"/>
                    </a:cubicBezTo>
                    <a:cubicBezTo>
                      <a:pt x="1" y="2577"/>
                      <a:pt x="43" y="2640"/>
                      <a:pt x="90" y="2687"/>
                    </a:cubicBezTo>
                    <a:cubicBezTo>
                      <a:pt x="153" y="2729"/>
                      <a:pt x="242" y="2729"/>
                      <a:pt x="305" y="2750"/>
                    </a:cubicBezTo>
                    <a:cubicBezTo>
                      <a:pt x="415" y="2750"/>
                      <a:pt x="462" y="2750"/>
                      <a:pt x="504" y="2729"/>
                    </a:cubicBezTo>
                    <a:lnTo>
                      <a:pt x="504" y="2729"/>
                    </a:lnTo>
                    <a:cubicBezTo>
                      <a:pt x="436" y="2839"/>
                      <a:pt x="284" y="3142"/>
                      <a:pt x="373" y="3624"/>
                    </a:cubicBezTo>
                    <a:cubicBezTo>
                      <a:pt x="415" y="3886"/>
                      <a:pt x="504" y="4059"/>
                      <a:pt x="593" y="4211"/>
                    </a:cubicBezTo>
                    <a:cubicBezTo>
                      <a:pt x="677" y="4342"/>
                      <a:pt x="745" y="4452"/>
                      <a:pt x="745" y="4604"/>
                    </a:cubicBezTo>
                    <a:cubicBezTo>
                      <a:pt x="766" y="4782"/>
                      <a:pt x="745" y="4886"/>
                      <a:pt x="745" y="4975"/>
                    </a:cubicBezTo>
                    <a:cubicBezTo>
                      <a:pt x="745" y="5017"/>
                      <a:pt x="766" y="5064"/>
                      <a:pt x="787" y="5106"/>
                    </a:cubicBezTo>
                    <a:cubicBezTo>
                      <a:pt x="807" y="5127"/>
                      <a:pt x="828" y="5174"/>
                      <a:pt x="876" y="5195"/>
                    </a:cubicBezTo>
                    <a:cubicBezTo>
                      <a:pt x="910" y="5208"/>
                      <a:pt x="943" y="5213"/>
                      <a:pt x="976" y="5213"/>
                    </a:cubicBezTo>
                    <a:cubicBezTo>
                      <a:pt x="1049" y="5213"/>
                      <a:pt x="1118" y="5189"/>
                      <a:pt x="1179" y="5174"/>
                    </a:cubicBezTo>
                    <a:cubicBezTo>
                      <a:pt x="1247" y="5148"/>
                      <a:pt x="1268" y="5127"/>
                      <a:pt x="1289" y="5127"/>
                    </a:cubicBezTo>
                    <a:cubicBezTo>
                      <a:pt x="1289" y="5127"/>
                      <a:pt x="1289" y="5148"/>
                      <a:pt x="1310" y="5148"/>
                    </a:cubicBezTo>
                    <a:cubicBezTo>
                      <a:pt x="1352" y="5216"/>
                      <a:pt x="1441" y="5279"/>
                      <a:pt x="1614" y="5305"/>
                    </a:cubicBezTo>
                    <a:cubicBezTo>
                      <a:pt x="1644" y="5309"/>
                      <a:pt x="1674" y="5311"/>
                      <a:pt x="1703" y="5311"/>
                    </a:cubicBezTo>
                    <a:cubicBezTo>
                      <a:pt x="2008" y="5311"/>
                      <a:pt x="2227" y="5127"/>
                      <a:pt x="2227" y="5127"/>
                    </a:cubicBezTo>
                    <a:lnTo>
                      <a:pt x="5500" y="3053"/>
                    </a:lnTo>
                    <a:cubicBezTo>
                      <a:pt x="5521" y="3053"/>
                      <a:pt x="5568" y="3053"/>
                      <a:pt x="5652" y="3032"/>
                    </a:cubicBezTo>
                    <a:cubicBezTo>
                      <a:pt x="5741" y="2991"/>
                      <a:pt x="5851" y="2902"/>
                      <a:pt x="5934" y="2729"/>
                    </a:cubicBezTo>
                    <a:cubicBezTo>
                      <a:pt x="6044" y="2530"/>
                      <a:pt x="6044" y="2378"/>
                      <a:pt x="6023" y="2294"/>
                    </a:cubicBezTo>
                    <a:cubicBezTo>
                      <a:pt x="6002" y="2205"/>
                      <a:pt x="5982" y="2205"/>
                      <a:pt x="5961" y="2184"/>
                    </a:cubicBezTo>
                    <a:cubicBezTo>
                      <a:pt x="6002" y="2163"/>
                      <a:pt x="6065" y="2137"/>
                      <a:pt x="6133" y="2053"/>
                    </a:cubicBezTo>
                    <a:cubicBezTo>
                      <a:pt x="6243" y="1943"/>
                      <a:pt x="6353" y="1770"/>
                      <a:pt x="6327" y="1461"/>
                    </a:cubicBezTo>
                    <a:cubicBezTo>
                      <a:pt x="6327" y="1310"/>
                      <a:pt x="6285" y="1200"/>
                      <a:pt x="6196" y="1116"/>
                    </a:cubicBezTo>
                    <a:cubicBezTo>
                      <a:pt x="6112" y="1027"/>
                      <a:pt x="6023" y="985"/>
                      <a:pt x="5913" y="938"/>
                    </a:cubicBezTo>
                    <a:cubicBezTo>
                      <a:pt x="5848" y="917"/>
                      <a:pt x="5794" y="912"/>
                      <a:pt x="5748" y="912"/>
                    </a:cubicBezTo>
                    <a:cubicBezTo>
                      <a:pt x="5703" y="912"/>
                      <a:pt x="5665" y="917"/>
                      <a:pt x="5631" y="917"/>
                    </a:cubicBezTo>
                    <a:cubicBezTo>
                      <a:pt x="5699" y="875"/>
                      <a:pt x="5720" y="854"/>
                      <a:pt x="5783" y="765"/>
                    </a:cubicBezTo>
                    <a:cubicBezTo>
                      <a:pt x="5830" y="676"/>
                      <a:pt x="5851" y="592"/>
                      <a:pt x="5851" y="482"/>
                    </a:cubicBezTo>
                    <a:cubicBezTo>
                      <a:pt x="5830" y="393"/>
                      <a:pt x="5783" y="283"/>
                      <a:pt x="5673" y="173"/>
                    </a:cubicBezTo>
                    <a:cubicBezTo>
                      <a:pt x="5589" y="68"/>
                      <a:pt x="5479" y="21"/>
                      <a:pt x="53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38;p38">
                <a:extLst>
                  <a:ext uri="{FF2B5EF4-FFF2-40B4-BE49-F238E27FC236}">
                    <a16:creationId xmlns:a16="http://schemas.microsoft.com/office/drawing/2014/main" id="{AD7E901B-F440-DCDC-9436-5BE1D9181222}"/>
                  </a:ext>
                </a:extLst>
              </p:cNvPr>
              <p:cNvSpPr/>
              <p:nvPr/>
            </p:nvSpPr>
            <p:spPr>
              <a:xfrm>
                <a:off x="2083683" y="730762"/>
                <a:ext cx="664086" cy="703113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4486" extrusionOk="0">
                    <a:moveTo>
                      <a:pt x="3320" y="0"/>
                    </a:moveTo>
                    <a:cubicBezTo>
                      <a:pt x="3320" y="0"/>
                      <a:pt x="3320" y="1"/>
                      <a:pt x="3320" y="1"/>
                    </a:cubicBezTo>
                    <a:lnTo>
                      <a:pt x="3320" y="1"/>
                    </a:lnTo>
                    <a:cubicBezTo>
                      <a:pt x="3320" y="1"/>
                      <a:pt x="3320" y="0"/>
                      <a:pt x="3320" y="0"/>
                    </a:cubicBezTo>
                    <a:close/>
                    <a:moveTo>
                      <a:pt x="3320" y="1"/>
                    </a:moveTo>
                    <a:cubicBezTo>
                      <a:pt x="3312" y="13"/>
                      <a:pt x="3195" y="174"/>
                      <a:pt x="2797" y="194"/>
                    </a:cubicBezTo>
                    <a:cubicBezTo>
                      <a:pt x="2357" y="194"/>
                      <a:pt x="2095" y="21"/>
                      <a:pt x="2095" y="21"/>
                    </a:cubicBezTo>
                    <a:cubicBezTo>
                      <a:pt x="2095" y="21"/>
                      <a:pt x="2032" y="414"/>
                      <a:pt x="1597" y="760"/>
                    </a:cubicBezTo>
                    <a:cubicBezTo>
                      <a:pt x="1412" y="901"/>
                      <a:pt x="1270" y="943"/>
                      <a:pt x="1167" y="943"/>
                    </a:cubicBezTo>
                    <a:cubicBezTo>
                      <a:pt x="1012" y="943"/>
                      <a:pt x="943" y="849"/>
                      <a:pt x="943" y="849"/>
                    </a:cubicBezTo>
                    <a:cubicBezTo>
                      <a:pt x="943" y="849"/>
                      <a:pt x="875" y="1372"/>
                      <a:pt x="550" y="1545"/>
                    </a:cubicBezTo>
                    <a:cubicBezTo>
                      <a:pt x="440" y="1612"/>
                      <a:pt x="342" y="1634"/>
                      <a:pt x="261" y="1634"/>
                    </a:cubicBezTo>
                    <a:cubicBezTo>
                      <a:pt x="98" y="1634"/>
                      <a:pt x="0" y="1545"/>
                      <a:pt x="0" y="1545"/>
                    </a:cubicBezTo>
                    <a:lnTo>
                      <a:pt x="0" y="1545"/>
                    </a:lnTo>
                    <a:lnTo>
                      <a:pt x="178" y="2399"/>
                    </a:lnTo>
                    <a:cubicBezTo>
                      <a:pt x="178" y="2399"/>
                      <a:pt x="330" y="3054"/>
                      <a:pt x="482" y="3619"/>
                    </a:cubicBezTo>
                    <a:cubicBezTo>
                      <a:pt x="600" y="4152"/>
                      <a:pt x="1091" y="4485"/>
                      <a:pt x="2124" y="4485"/>
                    </a:cubicBezTo>
                    <a:cubicBezTo>
                      <a:pt x="2239" y="4485"/>
                      <a:pt x="2360" y="4481"/>
                      <a:pt x="2488" y="4473"/>
                    </a:cubicBezTo>
                    <a:cubicBezTo>
                      <a:pt x="3797" y="4384"/>
                      <a:pt x="4148" y="3818"/>
                      <a:pt x="4190" y="3184"/>
                    </a:cubicBezTo>
                    <a:cubicBezTo>
                      <a:pt x="4237" y="2551"/>
                      <a:pt x="4059" y="1723"/>
                      <a:pt x="4059" y="980"/>
                    </a:cubicBezTo>
                    <a:cubicBezTo>
                      <a:pt x="4059" y="980"/>
                      <a:pt x="3907" y="739"/>
                      <a:pt x="3797" y="524"/>
                    </a:cubicBezTo>
                    <a:cubicBezTo>
                      <a:pt x="3692" y="304"/>
                      <a:pt x="3734" y="152"/>
                      <a:pt x="3734" y="152"/>
                    </a:cubicBezTo>
                    <a:lnTo>
                      <a:pt x="3734" y="152"/>
                    </a:lnTo>
                    <a:cubicBezTo>
                      <a:pt x="3734" y="152"/>
                      <a:pt x="3694" y="180"/>
                      <a:pt x="3617" y="180"/>
                    </a:cubicBezTo>
                    <a:cubicBezTo>
                      <a:pt x="3578" y="180"/>
                      <a:pt x="3530" y="173"/>
                      <a:pt x="3472" y="152"/>
                    </a:cubicBezTo>
                    <a:cubicBezTo>
                      <a:pt x="3285" y="69"/>
                      <a:pt x="3315" y="8"/>
                      <a:pt x="332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39;p38">
                <a:extLst>
                  <a:ext uri="{FF2B5EF4-FFF2-40B4-BE49-F238E27FC236}">
                    <a16:creationId xmlns:a16="http://schemas.microsoft.com/office/drawing/2014/main" id="{CE3DAF0C-F983-2055-E7A9-572A64D89A3B}"/>
                  </a:ext>
                </a:extLst>
              </p:cNvPr>
              <p:cNvSpPr/>
              <p:nvPr/>
            </p:nvSpPr>
            <p:spPr>
              <a:xfrm>
                <a:off x="2073809" y="723395"/>
                <a:ext cx="683835" cy="72035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4596" extrusionOk="0">
                    <a:moveTo>
                      <a:pt x="3362" y="131"/>
                    </a:moveTo>
                    <a:cubicBezTo>
                      <a:pt x="3383" y="178"/>
                      <a:pt x="3425" y="199"/>
                      <a:pt x="3514" y="241"/>
                    </a:cubicBezTo>
                    <a:cubicBezTo>
                      <a:pt x="3598" y="283"/>
                      <a:pt x="3687" y="283"/>
                      <a:pt x="3729" y="283"/>
                    </a:cubicBezTo>
                    <a:lnTo>
                      <a:pt x="3729" y="309"/>
                    </a:lnTo>
                    <a:cubicBezTo>
                      <a:pt x="3755" y="372"/>
                      <a:pt x="3755" y="482"/>
                      <a:pt x="3818" y="592"/>
                    </a:cubicBezTo>
                    <a:cubicBezTo>
                      <a:pt x="3928" y="807"/>
                      <a:pt x="4059" y="1027"/>
                      <a:pt x="4080" y="1048"/>
                    </a:cubicBezTo>
                    <a:cubicBezTo>
                      <a:pt x="4080" y="1791"/>
                      <a:pt x="4253" y="2619"/>
                      <a:pt x="4211" y="3231"/>
                    </a:cubicBezTo>
                    <a:cubicBezTo>
                      <a:pt x="4190" y="3535"/>
                      <a:pt x="4080" y="3818"/>
                      <a:pt x="3839" y="4038"/>
                    </a:cubicBezTo>
                    <a:cubicBezTo>
                      <a:pt x="3598" y="4258"/>
                      <a:pt x="3184" y="4431"/>
                      <a:pt x="2551" y="4473"/>
                    </a:cubicBezTo>
                    <a:cubicBezTo>
                      <a:pt x="2418" y="4483"/>
                      <a:pt x="2293" y="4487"/>
                      <a:pt x="2176" y="4487"/>
                    </a:cubicBezTo>
                    <a:cubicBezTo>
                      <a:pt x="1734" y="4487"/>
                      <a:pt x="1393" y="4420"/>
                      <a:pt x="1137" y="4300"/>
                    </a:cubicBezTo>
                    <a:cubicBezTo>
                      <a:pt x="828" y="4148"/>
                      <a:pt x="655" y="3928"/>
                      <a:pt x="587" y="3666"/>
                    </a:cubicBezTo>
                    <a:cubicBezTo>
                      <a:pt x="456" y="3080"/>
                      <a:pt x="304" y="2446"/>
                      <a:pt x="304" y="2446"/>
                    </a:cubicBezTo>
                    <a:lnTo>
                      <a:pt x="131" y="1681"/>
                    </a:lnTo>
                    <a:lnTo>
                      <a:pt x="131" y="1681"/>
                    </a:lnTo>
                    <a:cubicBezTo>
                      <a:pt x="152" y="1702"/>
                      <a:pt x="152" y="1702"/>
                      <a:pt x="194" y="1723"/>
                    </a:cubicBezTo>
                    <a:cubicBezTo>
                      <a:pt x="233" y="1732"/>
                      <a:pt x="276" y="1738"/>
                      <a:pt x="325" y="1738"/>
                    </a:cubicBezTo>
                    <a:cubicBezTo>
                      <a:pt x="414" y="1738"/>
                      <a:pt x="518" y="1718"/>
                      <a:pt x="634" y="1660"/>
                    </a:cubicBezTo>
                    <a:cubicBezTo>
                      <a:pt x="828" y="1550"/>
                      <a:pt x="938" y="1378"/>
                      <a:pt x="979" y="1200"/>
                    </a:cubicBezTo>
                    <a:cubicBezTo>
                      <a:pt x="1027" y="1095"/>
                      <a:pt x="1048" y="1027"/>
                      <a:pt x="1048" y="985"/>
                    </a:cubicBezTo>
                    <a:cubicBezTo>
                      <a:pt x="1069" y="1006"/>
                      <a:pt x="1089" y="1027"/>
                      <a:pt x="1158" y="1048"/>
                    </a:cubicBezTo>
                    <a:cubicBezTo>
                      <a:pt x="1174" y="1051"/>
                      <a:pt x="1193" y="1053"/>
                      <a:pt x="1214" y="1053"/>
                    </a:cubicBezTo>
                    <a:cubicBezTo>
                      <a:pt x="1328" y="1053"/>
                      <a:pt x="1495" y="1000"/>
                      <a:pt x="1681" y="854"/>
                    </a:cubicBezTo>
                    <a:cubicBezTo>
                      <a:pt x="1922" y="655"/>
                      <a:pt x="2053" y="482"/>
                      <a:pt x="2116" y="330"/>
                    </a:cubicBezTo>
                    <a:cubicBezTo>
                      <a:pt x="2184" y="220"/>
                      <a:pt x="2184" y="178"/>
                      <a:pt x="2205" y="152"/>
                    </a:cubicBezTo>
                    <a:cubicBezTo>
                      <a:pt x="2262" y="176"/>
                      <a:pt x="2432" y="286"/>
                      <a:pt x="2758" y="286"/>
                    </a:cubicBezTo>
                    <a:cubicBezTo>
                      <a:pt x="2790" y="286"/>
                      <a:pt x="2824" y="285"/>
                      <a:pt x="2860" y="283"/>
                    </a:cubicBezTo>
                    <a:cubicBezTo>
                      <a:pt x="3074" y="283"/>
                      <a:pt x="3231" y="220"/>
                      <a:pt x="3315" y="178"/>
                    </a:cubicBezTo>
                    <a:cubicBezTo>
                      <a:pt x="3336" y="152"/>
                      <a:pt x="3336" y="152"/>
                      <a:pt x="3362" y="131"/>
                    </a:cubicBezTo>
                    <a:close/>
                    <a:moveTo>
                      <a:pt x="3336" y="0"/>
                    </a:moveTo>
                    <a:cubicBezTo>
                      <a:pt x="3336" y="0"/>
                      <a:pt x="3336" y="21"/>
                      <a:pt x="3315" y="21"/>
                    </a:cubicBezTo>
                    <a:cubicBezTo>
                      <a:pt x="3315" y="47"/>
                      <a:pt x="3294" y="68"/>
                      <a:pt x="3252" y="89"/>
                    </a:cubicBezTo>
                    <a:cubicBezTo>
                      <a:pt x="3184" y="131"/>
                      <a:pt x="3053" y="178"/>
                      <a:pt x="2839" y="178"/>
                    </a:cubicBezTo>
                    <a:cubicBezTo>
                      <a:pt x="2815" y="179"/>
                      <a:pt x="2793" y="180"/>
                      <a:pt x="2771" y="180"/>
                    </a:cubicBezTo>
                    <a:cubicBezTo>
                      <a:pt x="2396" y="180"/>
                      <a:pt x="2205" y="21"/>
                      <a:pt x="2205" y="21"/>
                    </a:cubicBezTo>
                    <a:lnTo>
                      <a:pt x="2116" y="68"/>
                    </a:lnTo>
                    <a:cubicBezTo>
                      <a:pt x="2116" y="68"/>
                      <a:pt x="2095" y="152"/>
                      <a:pt x="2027" y="283"/>
                    </a:cubicBezTo>
                    <a:cubicBezTo>
                      <a:pt x="1964" y="414"/>
                      <a:pt x="1833" y="592"/>
                      <a:pt x="1613" y="765"/>
                    </a:cubicBezTo>
                    <a:cubicBezTo>
                      <a:pt x="1444" y="901"/>
                      <a:pt x="1326" y="946"/>
                      <a:pt x="1241" y="946"/>
                    </a:cubicBezTo>
                    <a:cubicBezTo>
                      <a:pt x="1218" y="946"/>
                      <a:pt x="1197" y="943"/>
                      <a:pt x="1178" y="938"/>
                    </a:cubicBezTo>
                    <a:cubicBezTo>
                      <a:pt x="1089" y="917"/>
                      <a:pt x="1048" y="875"/>
                      <a:pt x="1048" y="875"/>
                    </a:cubicBezTo>
                    <a:lnTo>
                      <a:pt x="959" y="896"/>
                    </a:lnTo>
                    <a:cubicBezTo>
                      <a:pt x="959" y="896"/>
                      <a:pt x="938" y="1027"/>
                      <a:pt x="896" y="1179"/>
                    </a:cubicBezTo>
                    <a:cubicBezTo>
                      <a:pt x="828" y="1309"/>
                      <a:pt x="744" y="1488"/>
                      <a:pt x="587" y="1550"/>
                    </a:cubicBezTo>
                    <a:cubicBezTo>
                      <a:pt x="484" y="1610"/>
                      <a:pt x="392" y="1630"/>
                      <a:pt x="316" y="1630"/>
                    </a:cubicBezTo>
                    <a:cubicBezTo>
                      <a:pt x="280" y="1630"/>
                      <a:pt x="247" y="1625"/>
                      <a:pt x="220" y="1618"/>
                    </a:cubicBezTo>
                    <a:cubicBezTo>
                      <a:pt x="131" y="1592"/>
                      <a:pt x="89" y="1550"/>
                      <a:pt x="89" y="1550"/>
                    </a:cubicBezTo>
                    <a:lnTo>
                      <a:pt x="0" y="1618"/>
                    </a:lnTo>
                    <a:lnTo>
                      <a:pt x="194" y="2467"/>
                    </a:lnTo>
                    <a:cubicBezTo>
                      <a:pt x="194" y="2467"/>
                      <a:pt x="351" y="3101"/>
                      <a:pt x="482" y="3687"/>
                    </a:cubicBezTo>
                    <a:cubicBezTo>
                      <a:pt x="566" y="3996"/>
                      <a:pt x="765" y="4237"/>
                      <a:pt x="1089" y="4389"/>
                    </a:cubicBezTo>
                    <a:cubicBezTo>
                      <a:pt x="1376" y="4513"/>
                      <a:pt x="1751" y="4595"/>
                      <a:pt x="2222" y="4595"/>
                    </a:cubicBezTo>
                    <a:cubicBezTo>
                      <a:pt x="2327" y="4595"/>
                      <a:pt x="2436" y="4591"/>
                      <a:pt x="2551" y="4583"/>
                    </a:cubicBezTo>
                    <a:cubicBezTo>
                      <a:pt x="3205" y="4541"/>
                      <a:pt x="3645" y="4368"/>
                      <a:pt x="3907" y="4127"/>
                    </a:cubicBezTo>
                    <a:cubicBezTo>
                      <a:pt x="4190" y="3865"/>
                      <a:pt x="4279" y="3556"/>
                      <a:pt x="4321" y="3231"/>
                    </a:cubicBezTo>
                    <a:cubicBezTo>
                      <a:pt x="4363" y="2598"/>
                      <a:pt x="4190" y="1770"/>
                      <a:pt x="4169" y="1027"/>
                    </a:cubicBezTo>
                    <a:lnTo>
                      <a:pt x="4169" y="1006"/>
                    </a:lnTo>
                    <a:cubicBezTo>
                      <a:pt x="4169" y="1006"/>
                      <a:pt x="4017" y="744"/>
                      <a:pt x="3907" y="545"/>
                    </a:cubicBezTo>
                    <a:cubicBezTo>
                      <a:pt x="3860" y="440"/>
                      <a:pt x="3839" y="372"/>
                      <a:pt x="3839" y="309"/>
                    </a:cubicBezTo>
                    <a:lnTo>
                      <a:pt x="3839" y="220"/>
                    </a:lnTo>
                    <a:lnTo>
                      <a:pt x="3755" y="152"/>
                    </a:lnTo>
                    <a:cubicBezTo>
                      <a:pt x="3755" y="152"/>
                      <a:pt x="3755" y="178"/>
                      <a:pt x="3708" y="178"/>
                    </a:cubicBezTo>
                    <a:cubicBezTo>
                      <a:pt x="3687" y="178"/>
                      <a:pt x="3624" y="178"/>
                      <a:pt x="3556" y="131"/>
                    </a:cubicBezTo>
                    <a:cubicBezTo>
                      <a:pt x="3467" y="110"/>
                      <a:pt x="3446" y="68"/>
                      <a:pt x="3446" y="68"/>
                    </a:cubicBezTo>
                    <a:lnTo>
                      <a:pt x="3425" y="68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40;p38">
                <a:extLst>
                  <a:ext uri="{FF2B5EF4-FFF2-40B4-BE49-F238E27FC236}">
                    <a16:creationId xmlns:a16="http://schemas.microsoft.com/office/drawing/2014/main" id="{D0260810-CAEA-9F91-79D0-75ECF9DEEF59}"/>
                  </a:ext>
                </a:extLst>
              </p:cNvPr>
              <p:cNvSpPr/>
              <p:nvPr/>
            </p:nvSpPr>
            <p:spPr>
              <a:xfrm>
                <a:off x="2083683" y="928560"/>
                <a:ext cx="660795" cy="505314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3224" extrusionOk="0">
                    <a:moveTo>
                      <a:pt x="812" y="0"/>
                    </a:moveTo>
                    <a:cubicBezTo>
                      <a:pt x="765" y="131"/>
                      <a:pt x="681" y="241"/>
                      <a:pt x="550" y="283"/>
                    </a:cubicBezTo>
                    <a:cubicBezTo>
                      <a:pt x="440" y="350"/>
                      <a:pt x="342" y="372"/>
                      <a:pt x="261" y="372"/>
                    </a:cubicBezTo>
                    <a:cubicBezTo>
                      <a:pt x="98" y="372"/>
                      <a:pt x="0" y="283"/>
                      <a:pt x="0" y="283"/>
                    </a:cubicBezTo>
                    <a:lnTo>
                      <a:pt x="0" y="283"/>
                    </a:lnTo>
                    <a:lnTo>
                      <a:pt x="178" y="1137"/>
                    </a:lnTo>
                    <a:cubicBezTo>
                      <a:pt x="178" y="1137"/>
                      <a:pt x="330" y="1792"/>
                      <a:pt x="482" y="2357"/>
                    </a:cubicBezTo>
                    <a:cubicBezTo>
                      <a:pt x="600" y="2890"/>
                      <a:pt x="1091" y="3223"/>
                      <a:pt x="2124" y="3223"/>
                    </a:cubicBezTo>
                    <a:cubicBezTo>
                      <a:pt x="2239" y="3223"/>
                      <a:pt x="2360" y="3219"/>
                      <a:pt x="2488" y="3211"/>
                    </a:cubicBezTo>
                    <a:cubicBezTo>
                      <a:pt x="3797" y="3122"/>
                      <a:pt x="4148" y="2556"/>
                      <a:pt x="4190" y="1922"/>
                    </a:cubicBezTo>
                    <a:cubicBezTo>
                      <a:pt x="4216" y="1702"/>
                      <a:pt x="4190" y="1462"/>
                      <a:pt x="4169" y="1200"/>
                    </a:cubicBezTo>
                    <a:cubicBezTo>
                      <a:pt x="3920" y="1038"/>
                      <a:pt x="3499" y="941"/>
                      <a:pt x="3107" y="941"/>
                    </a:cubicBezTo>
                    <a:cubicBezTo>
                      <a:pt x="2813" y="941"/>
                      <a:pt x="2536" y="995"/>
                      <a:pt x="2357" y="1116"/>
                    </a:cubicBezTo>
                    <a:cubicBezTo>
                      <a:pt x="2125" y="1277"/>
                      <a:pt x="1892" y="1345"/>
                      <a:pt x="1683" y="1345"/>
                    </a:cubicBezTo>
                    <a:cubicBezTo>
                      <a:pt x="1443" y="1345"/>
                      <a:pt x="1234" y="1256"/>
                      <a:pt x="1095" y="1116"/>
                    </a:cubicBezTo>
                    <a:cubicBezTo>
                      <a:pt x="964" y="1006"/>
                      <a:pt x="875" y="482"/>
                      <a:pt x="81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41;p38">
                <a:extLst>
                  <a:ext uri="{FF2B5EF4-FFF2-40B4-BE49-F238E27FC236}">
                    <a16:creationId xmlns:a16="http://schemas.microsoft.com/office/drawing/2014/main" id="{C77081EB-21B0-1671-F240-3B74A55F7094}"/>
                  </a:ext>
                </a:extLst>
              </p:cNvPr>
              <p:cNvSpPr/>
              <p:nvPr/>
            </p:nvSpPr>
            <p:spPr>
              <a:xfrm>
                <a:off x="2073809" y="925269"/>
                <a:ext cx="677252" cy="518479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3308" extrusionOk="0">
                    <a:moveTo>
                      <a:pt x="849" y="152"/>
                    </a:moveTo>
                    <a:cubicBezTo>
                      <a:pt x="875" y="351"/>
                      <a:pt x="896" y="545"/>
                      <a:pt x="938" y="723"/>
                    </a:cubicBezTo>
                    <a:cubicBezTo>
                      <a:pt x="979" y="938"/>
                      <a:pt x="1048" y="1090"/>
                      <a:pt x="1137" y="1179"/>
                    </a:cubicBezTo>
                    <a:cubicBezTo>
                      <a:pt x="1276" y="1330"/>
                      <a:pt x="1491" y="1425"/>
                      <a:pt x="1740" y="1425"/>
                    </a:cubicBezTo>
                    <a:cubicBezTo>
                      <a:pt x="1957" y="1425"/>
                      <a:pt x="2202" y="1352"/>
                      <a:pt x="2446" y="1179"/>
                    </a:cubicBezTo>
                    <a:cubicBezTo>
                      <a:pt x="2608" y="1069"/>
                      <a:pt x="2867" y="1022"/>
                      <a:pt x="3150" y="1022"/>
                    </a:cubicBezTo>
                    <a:cubicBezTo>
                      <a:pt x="3204" y="1022"/>
                      <a:pt x="3259" y="1024"/>
                      <a:pt x="3315" y="1027"/>
                    </a:cubicBezTo>
                    <a:cubicBezTo>
                      <a:pt x="3645" y="1048"/>
                      <a:pt x="3991" y="1137"/>
                      <a:pt x="4190" y="1268"/>
                    </a:cubicBezTo>
                    <a:cubicBezTo>
                      <a:pt x="4211" y="1509"/>
                      <a:pt x="4211" y="1744"/>
                      <a:pt x="4211" y="1943"/>
                    </a:cubicBezTo>
                    <a:cubicBezTo>
                      <a:pt x="4190" y="2247"/>
                      <a:pt x="4080" y="2530"/>
                      <a:pt x="3839" y="2750"/>
                    </a:cubicBezTo>
                    <a:cubicBezTo>
                      <a:pt x="3598" y="2970"/>
                      <a:pt x="3184" y="3143"/>
                      <a:pt x="2551" y="3185"/>
                    </a:cubicBezTo>
                    <a:cubicBezTo>
                      <a:pt x="2418" y="3195"/>
                      <a:pt x="2293" y="3199"/>
                      <a:pt x="2176" y="3199"/>
                    </a:cubicBezTo>
                    <a:cubicBezTo>
                      <a:pt x="1734" y="3199"/>
                      <a:pt x="1393" y="3132"/>
                      <a:pt x="1137" y="3012"/>
                    </a:cubicBezTo>
                    <a:cubicBezTo>
                      <a:pt x="828" y="2860"/>
                      <a:pt x="655" y="2640"/>
                      <a:pt x="587" y="2378"/>
                    </a:cubicBezTo>
                    <a:cubicBezTo>
                      <a:pt x="456" y="1792"/>
                      <a:pt x="304" y="1158"/>
                      <a:pt x="304" y="1158"/>
                    </a:cubicBezTo>
                    <a:lnTo>
                      <a:pt x="131" y="393"/>
                    </a:lnTo>
                    <a:lnTo>
                      <a:pt x="131" y="393"/>
                    </a:lnTo>
                    <a:cubicBezTo>
                      <a:pt x="152" y="414"/>
                      <a:pt x="152" y="414"/>
                      <a:pt x="194" y="435"/>
                    </a:cubicBezTo>
                    <a:cubicBezTo>
                      <a:pt x="233" y="444"/>
                      <a:pt x="276" y="450"/>
                      <a:pt x="325" y="450"/>
                    </a:cubicBezTo>
                    <a:cubicBezTo>
                      <a:pt x="414" y="450"/>
                      <a:pt x="518" y="430"/>
                      <a:pt x="634" y="372"/>
                    </a:cubicBezTo>
                    <a:cubicBezTo>
                      <a:pt x="744" y="304"/>
                      <a:pt x="786" y="220"/>
                      <a:pt x="849" y="152"/>
                    </a:cubicBezTo>
                    <a:close/>
                    <a:moveTo>
                      <a:pt x="828" y="1"/>
                    </a:moveTo>
                    <a:cubicBezTo>
                      <a:pt x="786" y="111"/>
                      <a:pt x="697" y="220"/>
                      <a:pt x="587" y="262"/>
                    </a:cubicBezTo>
                    <a:cubicBezTo>
                      <a:pt x="484" y="322"/>
                      <a:pt x="392" y="342"/>
                      <a:pt x="316" y="342"/>
                    </a:cubicBezTo>
                    <a:cubicBezTo>
                      <a:pt x="280" y="342"/>
                      <a:pt x="247" y="337"/>
                      <a:pt x="220" y="330"/>
                    </a:cubicBezTo>
                    <a:cubicBezTo>
                      <a:pt x="131" y="304"/>
                      <a:pt x="89" y="262"/>
                      <a:pt x="89" y="262"/>
                    </a:cubicBezTo>
                    <a:lnTo>
                      <a:pt x="0" y="330"/>
                    </a:lnTo>
                    <a:lnTo>
                      <a:pt x="194" y="1179"/>
                    </a:lnTo>
                    <a:cubicBezTo>
                      <a:pt x="194" y="1179"/>
                      <a:pt x="351" y="1813"/>
                      <a:pt x="482" y="2399"/>
                    </a:cubicBezTo>
                    <a:cubicBezTo>
                      <a:pt x="566" y="2708"/>
                      <a:pt x="765" y="2949"/>
                      <a:pt x="1089" y="3101"/>
                    </a:cubicBezTo>
                    <a:cubicBezTo>
                      <a:pt x="1376" y="3225"/>
                      <a:pt x="1751" y="3307"/>
                      <a:pt x="2222" y="3307"/>
                    </a:cubicBezTo>
                    <a:cubicBezTo>
                      <a:pt x="2327" y="3307"/>
                      <a:pt x="2436" y="3303"/>
                      <a:pt x="2551" y="3295"/>
                    </a:cubicBezTo>
                    <a:cubicBezTo>
                      <a:pt x="3205" y="3253"/>
                      <a:pt x="3645" y="3080"/>
                      <a:pt x="3907" y="2839"/>
                    </a:cubicBezTo>
                    <a:cubicBezTo>
                      <a:pt x="4190" y="2577"/>
                      <a:pt x="4279" y="2268"/>
                      <a:pt x="4300" y="1943"/>
                    </a:cubicBezTo>
                    <a:cubicBezTo>
                      <a:pt x="4321" y="1723"/>
                      <a:pt x="4321" y="1483"/>
                      <a:pt x="4300" y="1221"/>
                    </a:cubicBezTo>
                    <a:lnTo>
                      <a:pt x="4279" y="1179"/>
                    </a:lnTo>
                    <a:cubicBezTo>
                      <a:pt x="4038" y="1027"/>
                      <a:pt x="3687" y="938"/>
                      <a:pt x="3315" y="917"/>
                    </a:cubicBezTo>
                    <a:cubicBezTo>
                      <a:pt x="3261" y="914"/>
                      <a:pt x="3206" y="912"/>
                      <a:pt x="3152" y="912"/>
                    </a:cubicBezTo>
                    <a:cubicBezTo>
                      <a:pt x="2862" y="912"/>
                      <a:pt x="2581" y="962"/>
                      <a:pt x="2378" y="1090"/>
                    </a:cubicBezTo>
                    <a:cubicBezTo>
                      <a:pt x="2154" y="1253"/>
                      <a:pt x="1936" y="1316"/>
                      <a:pt x="1743" y="1316"/>
                    </a:cubicBezTo>
                    <a:cubicBezTo>
                      <a:pt x="1520" y="1316"/>
                      <a:pt x="1329" y="1231"/>
                      <a:pt x="1199" y="1116"/>
                    </a:cubicBezTo>
                    <a:cubicBezTo>
                      <a:pt x="1158" y="1069"/>
                      <a:pt x="1089" y="896"/>
                      <a:pt x="1048" y="697"/>
                    </a:cubicBezTo>
                    <a:cubicBezTo>
                      <a:pt x="1006" y="503"/>
                      <a:pt x="959" y="262"/>
                      <a:pt x="938" y="21"/>
                    </a:cubicBezTo>
                    <a:lnTo>
                      <a:pt x="917" y="42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42;p38">
                <a:extLst>
                  <a:ext uri="{FF2B5EF4-FFF2-40B4-BE49-F238E27FC236}">
                    <a16:creationId xmlns:a16="http://schemas.microsoft.com/office/drawing/2014/main" id="{1C2462D6-CD8F-94BD-1203-A498083F296B}"/>
                  </a:ext>
                </a:extLst>
              </p:cNvPr>
              <p:cNvSpPr/>
              <p:nvPr/>
            </p:nvSpPr>
            <p:spPr>
              <a:xfrm>
                <a:off x="2296215" y="884988"/>
                <a:ext cx="235729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373" extrusionOk="0">
                    <a:moveTo>
                      <a:pt x="715" y="1"/>
                    </a:moveTo>
                    <a:cubicBezTo>
                      <a:pt x="514" y="1"/>
                      <a:pt x="307" y="6"/>
                      <a:pt x="241" y="17"/>
                    </a:cubicBezTo>
                    <a:cubicBezTo>
                      <a:pt x="110" y="17"/>
                      <a:pt x="0" y="195"/>
                      <a:pt x="21" y="457"/>
                    </a:cubicBezTo>
                    <a:cubicBezTo>
                      <a:pt x="42" y="718"/>
                      <a:pt x="42" y="1022"/>
                      <a:pt x="84" y="1111"/>
                    </a:cubicBezTo>
                    <a:cubicBezTo>
                      <a:pt x="131" y="1174"/>
                      <a:pt x="414" y="1373"/>
                      <a:pt x="566" y="1373"/>
                    </a:cubicBezTo>
                    <a:cubicBezTo>
                      <a:pt x="718" y="1373"/>
                      <a:pt x="1179" y="1305"/>
                      <a:pt x="1289" y="1263"/>
                    </a:cubicBezTo>
                    <a:cubicBezTo>
                      <a:pt x="1372" y="1242"/>
                      <a:pt x="1441" y="1001"/>
                      <a:pt x="1461" y="781"/>
                    </a:cubicBezTo>
                    <a:cubicBezTo>
                      <a:pt x="1461" y="781"/>
                      <a:pt x="1503" y="430"/>
                      <a:pt x="1461" y="326"/>
                    </a:cubicBezTo>
                    <a:cubicBezTo>
                      <a:pt x="1441" y="216"/>
                      <a:pt x="1221" y="38"/>
                      <a:pt x="1158" y="17"/>
                    </a:cubicBezTo>
                    <a:cubicBezTo>
                      <a:pt x="1113" y="6"/>
                      <a:pt x="917" y="1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43;p38">
                <a:extLst>
                  <a:ext uri="{FF2B5EF4-FFF2-40B4-BE49-F238E27FC236}">
                    <a16:creationId xmlns:a16="http://schemas.microsoft.com/office/drawing/2014/main" id="{B1806CDB-BF7E-E3AF-F6A1-AE4BE2E07D59}"/>
                  </a:ext>
                </a:extLst>
              </p:cNvPr>
              <p:cNvSpPr/>
              <p:nvPr/>
            </p:nvSpPr>
            <p:spPr>
              <a:xfrm>
                <a:off x="2288849" y="876211"/>
                <a:ext cx="250463" cy="23384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492" extrusionOk="0">
                    <a:moveTo>
                      <a:pt x="765" y="94"/>
                    </a:moveTo>
                    <a:cubicBezTo>
                      <a:pt x="854" y="94"/>
                      <a:pt x="964" y="120"/>
                      <a:pt x="1027" y="120"/>
                    </a:cubicBezTo>
                    <a:lnTo>
                      <a:pt x="1179" y="120"/>
                    </a:lnTo>
                    <a:cubicBezTo>
                      <a:pt x="1205" y="120"/>
                      <a:pt x="1268" y="183"/>
                      <a:pt x="1336" y="225"/>
                    </a:cubicBezTo>
                    <a:cubicBezTo>
                      <a:pt x="1398" y="293"/>
                      <a:pt x="1467" y="355"/>
                      <a:pt x="1467" y="403"/>
                    </a:cubicBezTo>
                    <a:cubicBezTo>
                      <a:pt x="1488" y="424"/>
                      <a:pt x="1488" y="554"/>
                      <a:pt x="1488" y="643"/>
                    </a:cubicBezTo>
                    <a:cubicBezTo>
                      <a:pt x="1467" y="727"/>
                      <a:pt x="1467" y="816"/>
                      <a:pt x="1467" y="816"/>
                    </a:cubicBezTo>
                    <a:cubicBezTo>
                      <a:pt x="1440" y="926"/>
                      <a:pt x="1419" y="1036"/>
                      <a:pt x="1398" y="1120"/>
                    </a:cubicBezTo>
                    <a:cubicBezTo>
                      <a:pt x="1357" y="1209"/>
                      <a:pt x="1309" y="1272"/>
                      <a:pt x="1309" y="1272"/>
                    </a:cubicBezTo>
                    <a:cubicBezTo>
                      <a:pt x="1289" y="1298"/>
                      <a:pt x="1247" y="1298"/>
                      <a:pt x="1179" y="1319"/>
                    </a:cubicBezTo>
                    <a:cubicBezTo>
                      <a:pt x="1116" y="1319"/>
                      <a:pt x="1048" y="1340"/>
                      <a:pt x="985" y="1340"/>
                    </a:cubicBezTo>
                    <a:cubicBezTo>
                      <a:pt x="833" y="1361"/>
                      <a:pt x="681" y="1382"/>
                      <a:pt x="613" y="1382"/>
                    </a:cubicBezTo>
                    <a:cubicBezTo>
                      <a:pt x="550" y="1382"/>
                      <a:pt x="440" y="1340"/>
                      <a:pt x="351" y="1272"/>
                    </a:cubicBezTo>
                    <a:cubicBezTo>
                      <a:pt x="309" y="1251"/>
                      <a:pt x="288" y="1209"/>
                      <a:pt x="241" y="1188"/>
                    </a:cubicBezTo>
                    <a:cubicBezTo>
                      <a:pt x="220" y="1167"/>
                      <a:pt x="199" y="1141"/>
                      <a:pt x="178" y="1120"/>
                    </a:cubicBezTo>
                    <a:cubicBezTo>
                      <a:pt x="178" y="1120"/>
                      <a:pt x="178" y="1078"/>
                      <a:pt x="157" y="1057"/>
                    </a:cubicBezTo>
                    <a:lnTo>
                      <a:pt x="157" y="905"/>
                    </a:lnTo>
                    <a:cubicBezTo>
                      <a:pt x="157" y="774"/>
                      <a:pt x="131" y="643"/>
                      <a:pt x="131" y="513"/>
                    </a:cubicBezTo>
                    <a:cubicBezTo>
                      <a:pt x="110" y="382"/>
                      <a:pt x="131" y="293"/>
                      <a:pt x="178" y="225"/>
                    </a:cubicBezTo>
                    <a:cubicBezTo>
                      <a:pt x="199" y="162"/>
                      <a:pt x="241" y="120"/>
                      <a:pt x="288" y="120"/>
                    </a:cubicBezTo>
                    <a:cubicBezTo>
                      <a:pt x="351" y="120"/>
                      <a:pt x="571" y="94"/>
                      <a:pt x="765" y="94"/>
                    </a:cubicBezTo>
                    <a:close/>
                    <a:moveTo>
                      <a:pt x="569" y="0"/>
                    </a:moveTo>
                    <a:cubicBezTo>
                      <a:pt x="442" y="0"/>
                      <a:pt x="330" y="10"/>
                      <a:pt x="288" y="10"/>
                    </a:cubicBezTo>
                    <a:cubicBezTo>
                      <a:pt x="199" y="31"/>
                      <a:pt x="110" y="73"/>
                      <a:pt x="68" y="183"/>
                    </a:cubicBezTo>
                    <a:cubicBezTo>
                      <a:pt x="26" y="272"/>
                      <a:pt x="0" y="382"/>
                      <a:pt x="26" y="513"/>
                    </a:cubicBezTo>
                    <a:cubicBezTo>
                      <a:pt x="26" y="643"/>
                      <a:pt x="47" y="774"/>
                      <a:pt x="47" y="905"/>
                    </a:cubicBezTo>
                    <a:cubicBezTo>
                      <a:pt x="47" y="968"/>
                      <a:pt x="47" y="1010"/>
                      <a:pt x="68" y="1057"/>
                    </a:cubicBezTo>
                    <a:cubicBezTo>
                      <a:pt x="68" y="1099"/>
                      <a:pt x="68" y="1141"/>
                      <a:pt x="89" y="1188"/>
                    </a:cubicBezTo>
                    <a:cubicBezTo>
                      <a:pt x="110" y="1209"/>
                      <a:pt x="131" y="1251"/>
                      <a:pt x="178" y="1272"/>
                    </a:cubicBezTo>
                    <a:cubicBezTo>
                      <a:pt x="220" y="1298"/>
                      <a:pt x="262" y="1340"/>
                      <a:pt x="309" y="1361"/>
                    </a:cubicBezTo>
                    <a:cubicBezTo>
                      <a:pt x="393" y="1429"/>
                      <a:pt x="503" y="1471"/>
                      <a:pt x="613" y="1492"/>
                    </a:cubicBezTo>
                    <a:cubicBezTo>
                      <a:pt x="702" y="1492"/>
                      <a:pt x="854" y="1471"/>
                      <a:pt x="985" y="1450"/>
                    </a:cubicBezTo>
                    <a:cubicBezTo>
                      <a:pt x="1074" y="1450"/>
                      <a:pt x="1137" y="1429"/>
                      <a:pt x="1205" y="1403"/>
                    </a:cubicBezTo>
                    <a:cubicBezTo>
                      <a:pt x="1268" y="1403"/>
                      <a:pt x="1309" y="1382"/>
                      <a:pt x="1336" y="1382"/>
                    </a:cubicBezTo>
                    <a:cubicBezTo>
                      <a:pt x="1419" y="1340"/>
                      <a:pt x="1467" y="1251"/>
                      <a:pt x="1488" y="1167"/>
                    </a:cubicBezTo>
                    <a:cubicBezTo>
                      <a:pt x="1529" y="1078"/>
                      <a:pt x="1550" y="947"/>
                      <a:pt x="1571" y="837"/>
                    </a:cubicBezTo>
                    <a:lnTo>
                      <a:pt x="1571" y="643"/>
                    </a:lnTo>
                    <a:cubicBezTo>
                      <a:pt x="1597" y="554"/>
                      <a:pt x="1597" y="444"/>
                      <a:pt x="1571" y="355"/>
                    </a:cubicBezTo>
                    <a:cubicBezTo>
                      <a:pt x="1550" y="293"/>
                      <a:pt x="1488" y="204"/>
                      <a:pt x="1398" y="162"/>
                    </a:cubicBezTo>
                    <a:cubicBezTo>
                      <a:pt x="1336" y="94"/>
                      <a:pt x="1268" y="31"/>
                      <a:pt x="1205" y="31"/>
                    </a:cubicBezTo>
                    <a:cubicBezTo>
                      <a:pt x="1179" y="10"/>
                      <a:pt x="1179" y="10"/>
                      <a:pt x="1137" y="10"/>
                    </a:cubicBezTo>
                    <a:lnTo>
                      <a:pt x="765" y="10"/>
                    </a:lnTo>
                    <a:cubicBezTo>
                      <a:pt x="700" y="3"/>
                      <a:pt x="633" y="0"/>
                      <a:pt x="5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44;p38">
                <a:extLst>
                  <a:ext uri="{FF2B5EF4-FFF2-40B4-BE49-F238E27FC236}">
                    <a16:creationId xmlns:a16="http://schemas.microsoft.com/office/drawing/2014/main" id="{12261187-915B-3A6A-4F2B-96EAF4202A14}"/>
                  </a:ext>
                </a:extLst>
              </p:cNvPr>
              <p:cNvSpPr/>
              <p:nvPr/>
            </p:nvSpPr>
            <p:spPr>
              <a:xfrm>
                <a:off x="2596676" y="884988"/>
                <a:ext cx="168333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3" extrusionOk="0">
                    <a:moveTo>
                      <a:pt x="565" y="1"/>
                    </a:moveTo>
                    <a:cubicBezTo>
                      <a:pt x="423" y="1"/>
                      <a:pt x="285" y="6"/>
                      <a:pt x="262" y="17"/>
                    </a:cubicBezTo>
                    <a:cubicBezTo>
                      <a:pt x="199" y="38"/>
                      <a:pt x="47" y="216"/>
                      <a:pt x="26" y="326"/>
                    </a:cubicBezTo>
                    <a:cubicBezTo>
                      <a:pt x="0" y="430"/>
                      <a:pt x="26" y="781"/>
                      <a:pt x="26" y="781"/>
                    </a:cubicBezTo>
                    <a:cubicBezTo>
                      <a:pt x="47" y="1001"/>
                      <a:pt x="89" y="1242"/>
                      <a:pt x="157" y="1263"/>
                    </a:cubicBezTo>
                    <a:cubicBezTo>
                      <a:pt x="220" y="1305"/>
                      <a:pt x="571" y="1373"/>
                      <a:pt x="681" y="1373"/>
                    </a:cubicBezTo>
                    <a:cubicBezTo>
                      <a:pt x="786" y="1373"/>
                      <a:pt x="985" y="1174"/>
                      <a:pt x="1006" y="1111"/>
                    </a:cubicBezTo>
                    <a:cubicBezTo>
                      <a:pt x="1047" y="1022"/>
                      <a:pt x="1027" y="718"/>
                      <a:pt x="1047" y="457"/>
                    </a:cubicBezTo>
                    <a:cubicBezTo>
                      <a:pt x="1074" y="195"/>
                      <a:pt x="1006" y="17"/>
                      <a:pt x="896" y="17"/>
                    </a:cubicBezTo>
                    <a:cubicBezTo>
                      <a:pt x="854" y="6"/>
                      <a:pt x="707" y="1"/>
                      <a:pt x="5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45;p38">
                <a:extLst>
                  <a:ext uri="{FF2B5EF4-FFF2-40B4-BE49-F238E27FC236}">
                    <a16:creationId xmlns:a16="http://schemas.microsoft.com/office/drawing/2014/main" id="{426191F8-6B36-CFD8-3D0C-64F2A3ABF1CD}"/>
                  </a:ext>
                </a:extLst>
              </p:cNvPr>
              <p:cNvSpPr/>
              <p:nvPr/>
            </p:nvSpPr>
            <p:spPr>
              <a:xfrm>
                <a:off x="2590093" y="876211"/>
                <a:ext cx="181499" cy="233849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1492" extrusionOk="0">
                    <a:moveTo>
                      <a:pt x="613" y="94"/>
                    </a:moveTo>
                    <a:cubicBezTo>
                      <a:pt x="744" y="94"/>
                      <a:pt x="896" y="120"/>
                      <a:pt x="938" y="120"/>
                    </a:cubicBezTo>
                    <a:cubicBezTo>
                      <a:pt x="959" y="120"/>
                      <a:pt x="985" y="141"/>
                      <a:pt x="1006" y="204"/>
                    </a:cubicBezTo>
                    <a:cubicBezTo>
                      <a:pt x="1048" y="293"/>
                      <a:pt x="1048" y="382"/>
                      <a:pt x="1048" y="513"/>
                    </a:cubicBezTo>
                    <a:cubicBezTo>
                      <a:pt x="1027" y="643"/>
                      <a:pt x="1027" y="774"/>
                      <a:pt x="1027" y="905"/>
                    </a:cubicBezTo>
                    <a:cubicBezTo>
                      <a:pt x="1027" y="1010"/>
                      <a:pt x="1006" y="1120"/>
                      <a:pt x="1006" y="1141"/>
                    </a:cubicBezTo>
                    <a:cubicBezTo>
                      <a:pt x="1006" y="1167"/>
                      <a:pt x="938" y="1230"/>
                      <a:pt x="875" y="1272"/>
                    </a:cubicBezTo>
                    <a:cubicBezTo>
                      <a:pt x="807" y="1340"/>
                      <a:pt x="744" y="1382"/>
                      <a:pt x="723" y="1382"/>
                    </a:cubicBezTo>
                    <a:cubicBezTo>
                      <a:pt x="676" y="1382"/>
                      <a:pt x="566" y="1361"/>
                      <a:pt x="461" y="1340"/>
                    </a:cubicBezTo>
                    <a:cubicBezTo>
                      <a:pt x="393" y="1340"/>
                      <a:pt x="351" y="1319"/>
                      <a:pt x="304" y="1319"/>
                    </a:cubicBezTo>
                    <a:cubicBezTo>
                      <a:pt x="262" y="1298"/>
                      <a:pt x="241" y="1298"/>
                      <a:pt x="241" y="1272"/>
                    </a:cubicBezTo>
                    <a:cubicBezTo>
                      <a:pt x="241" y="1272"/>
                      <a:pt x="220" y="1272"/>
                      <a:pt x="199" y="1251"/>
                    </a:cubicBezTo>
                    <a:cubicBezTo>
                      <a:pt x="199" y="1209"/>
                      <a:pt x="173" y="1188"/>
                      <a:pt x="173" y="1141"/>
                    </a:cubicBezTo>
                    <a:cubicBezTo>
                      <a:pt x="152" y="1057"/>
                      <a:pt x="131" y="926"/>
                      <a:pt x="110" y="816"/>
                    </a:cubicBezTo>
                    <a:lnTo>
                      <a:pt x="110" y="643"/>
                    </a:lnTo>
                    <a:lnTo>
                      <a:pt x="110" y="382"/>
                    </a:lnTo>
                    <a:cubicBezTo>
                      <a:pt x="131" y="355"/>
                      <a:pt x="152" y="293"/>
                      <a:pt x="220" y="225"/>
                    </a:cubicBezTo>
                    <a:cubicBezTo>
                      <a:pt x="241" y="204"/>
                      <a:pt x="262" y="183"/>
                      <a:pt x="283" y="162"/>
                    </a:cubicBezTo>
                    <a:cubicBezTo>
                      <a:pt x="304" y="141"/>
                      <a:pt x="304" y="120"/>
                      <a:pt x="330" y="120"/>
                    </a:cubicBezTo>
                    <a:lnTo>
                      <a:pt x="414" y="120"/>
                    </a:lnTo>
                    <a:cubicBezTo>
                      <a:pt x="461" y="120"/>
                      <a:pt x="524" y="94"/>
                      <a:pt x="613" y="94"/>
                    </a:cubicBezTo>
                    <a:close/>
                    <a:moveTo>
                      <a:pt x="747" y="0"/>
                    </a:moveTo>
                    <a:cubicBezTo>
                      <a:pt x="703" y="0"/>
                      <a:pt x="657" y="3"/>
                      <a:pt x="613" y="10"/>
                    </a:cubicBezTo>
                    <a:lnTo>
                      <a:pt x="330" y="10"/>
                    </a:lnTo>
                    <a:cubicBezTo>
                      <a:pt x="304" y="10"/>
                      <a:pt x="283" y="10"/>
                      <a:pt x="283" y="31"/>
                    </a:cubicBezTo>
                    <a:cubicBezTo>
                      <a:pt x="241" y="31"/>
                      <a:pt x="220" y="52"/>
                      <a:pt x="199" y="73"/>
                    </a:cubicBezTo>
                    <a:cubicBezTo>
                      <a:pt x="173" y="94"/>
                      <a:pt x="152" y="120"/>
                      <a:pt x="131" y="162"/>
                    </a:cubicBezTo>
                    <a:cubicBezTo>
                      <a:pt x="68" y="225"/>
                      <a:pt x="21" y="293"/>
                      <a:pt x="0" y="355"/>
                    </a:cubicBezTo>
                    <a:lnTo>
                      <a:pt x="0" y="643"/>
                    </a:lnTo>
                    <a:lnTo>
                      <a:pt x="0" y="837"/>
                    </a:lnTo>
                    <a:cubicBezTo>
                      <a:pt x="21" y="947"/>
                      <a:pt x="42" y="1057"/>
                      <a:pt x="68" y="1167"/>
                    </a:cubicBezTo>
                    <a:cubicBezTo>
                      <a:pt x="89" y="1209"/>
                      <a:pt x="89" y="1251"/>
                      <a:pt x="110" y="1298"/>
                    </a:cubicBezTo>
                    <a:cubicBezTo>
                      <a:pt x="131" y="1319"/>
                      <a:pt x="131" y="1361"/>
                      <a:pt x="173" y="1382"/>
                    </a:cubicBezTo>
                    <a:cubicBezTo>
                      <a:pt x="199" y="1382"/>
                      <a:pt x="241" y="1403"/>
                      <a:pt x="283" y="1403"/>
                    </a:cubicBezTo>
                    <a:cubicBezTo>
                      <a:pt x="330" y="1429"/>
                      <a:pt x="372" y="1450"/>
                      <a:pt x="435" y="1450"/>
                    </a:cubicBezTo>
                    <a:cubicBezTo>
                      <a:pt x="545" y="1471"/>
                      <a:pt x="655" y="1492"/>
                      <a:pt x="723" y="1492"/>
                    </a:cubicBezTo>
                    <a:cubicBezTo>
                      <a:pt x="807" y="1471"/>
                      <a:pt x="875" y="1429"/>
                      <a:pt x="938" y="1361"/>
                    </a:cubicBezTo>
                    <a:cubicBezTo>
                      <a:pt x="1027" y="1298"/>
                      <a:pt x="1069" y="1230"/>
                      <a:pt x="1116" y="1167"/>
                    </a:cubicBezTo>
                    <a:cubicBezTo>
                      <a:pt x="1137" y="1120"/>
                      <a:pt x="1137" y="1010"/>
                      <a:pt x="1137" y="905"/>
                    </a:cubicBezTo>
                    <a:cubicBezTo>
                      <a:pt x="1137" y="774"/>
                      <a:pt x="1137" y="643"/>
                      <a:pt x="1158" y="513"/>
                    </a:cubicBezTo>
                    <a:cubicBezTo>
                      <a:pt x="1158" y="382"/>
                      <a:pt x="1137" y="272"/>
                      <a:pt x="1116" y="183"/>
                    </a:cubicBezTo>
                    <a:cubicBezTo>
                      <a:pt x="1089" y="94"/>
                      <a:pt x="1027" y="31"/>
                      <a:pt x="959" y="10"/>
                    </a:cubicBezTo>
                    <a:cubicBezTo>
                      <a:pt x="917" y="10"/>
                      <a:pt x="835" y="0"/>
                      <a:pt x="7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46;p38">
                <a:extLst>
                  <a:ext uri="{FF2B5EF4-FFF2-40B4-BE49-F238E27FC236}">
                    <a16:creationId xmlns:a16="http://schemas.microsoft.com/office/drawing/2014/main" id="{87FC05F8-7611-1F4D-4B59-A56577DDCF45}"/>
                  </a:ext>
                </a:extLst>
              </p:cNvPr>
              <p:cNvSpPr/>
              <p:nvPr/>
            </p:nvSpPr>
            <p:spPr>
              <a:xfrm>
                <a:off x="2384770" y="963042"/>
                <a:ext cx="41221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263" h="436" extrusionOk="0">
                    <a:moveTo>
                      <a:pt x="132" y="0"/>
                    </a:moveTo>
                    <a:cubicBezTo>
                      <a:pt x="69" y="0"/>
                      <a:pt x="1" y="89"/>
                      <a:pt x="1" y="220"/>
                    </a:cubicBezTo>
                    <a:cubicBezTo>
                      <a:pt x="1" y="325"/>
                      <a:pt x="69" y="435"/>
                      <a:pt x="132" y="435"/>
                    </a:cubicBezTo>
                    <a:cubicBezTo>
                      <a:pt x="200" y="435"/>
                      <a:pt x="263" y="325"/>
                      <a:pt x="263" y="220"/>
                    </a:cubicBezTo>
                    <a:cubicBezTo>
                      <a:pt x="263" y="89"/>
                      <a:pt x="200" y="0"/>
                      <a:pt x="1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47;p38">
                <a:extLst>
                  <a:ext uri="{FF2B5EF4-FFF2-40B4-BE49-F238E27FC236}">
                    <a16:creationId xmlns:a16="http://schemas.microsoft.com/office/drawing/2014/main" id="{523D6D2A-F0AB-D9DE-5D02-B09A9CBE47E4}"/>
                  </a:ext>
                </a:extLst>
              </p:cNvPr>
              <p:cNvSpPr/>
              <p:nvPr/>
            </p:nvSpPr>
            <p:spPr>
              <a:xfrm>
                <a:off x="2658116" y="963042"/>
                <a:ext cx="37930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436" extrusionOk="0">
                    <a:moveTo>
                      <a:pt x="111" y="0"/>
                    </a:moveTo>
                    <a:cubicBezTo>
                      <a:pt x="48" y="0"/>
                      <a:pt x="1" y="89"/>
                      <a:pt x="1" y="220"/>
                    </a:cubicBezTo>
                    <a:cubicBezTo>
                      <a:pt x="1" y="325"/>
                      <a:pt x="48" y="435"/>
                      <a:pt x="111" y="435"/>
                    </a:cubicBezTo>
                    <a:cubicBezTo>
                      <a:pt x="179" y="435"/>
                      <a:pt x="242" y="325"/>
                      <a:pt x="242" y="220"/>
                    </a:cubicBezTo>
                    <a:cubicBezTo>
                      <a:pt x="242" y="89"/>
                      <a:pt x="179" y="0"/>
                      <a:pt x="1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48;p38">
                <a:extLst>
                  <a:ext uri="{FF2B5EF4-FFF2-40B4-BE49-F238E27FC236}">
                    <a16:creationId xmlns:a16="http://schemas.microsoft.com/office/drawing/2014/main" id="{4D707539-010F-1105-E023-BBED67814988}"/>
                  </a:ext>
                </a:extLst>
              </p:cNvPr>
              <p:cNvSpPr/>
              <p:nvPr/>
            </p:nvSpPr>
            <p:spPr>
              <a:xfrm>
                <a:off x="2542445" y="980283"/>
                <a:ext cx="65045" cy="97019"/>
              </a:xfrm>
              <a:custGeom>
                <a:avLst/>
                <a:gdLst/>
                <a:ahLst/>
                <a:cxnLst/>
                <a:rect l="l" t="t" r="r" b="b"/>
                <a:pathLst>
                  <a:path w="415" h="619" extrusionOk="0">
                    <a:moveTo>
                      <a:pt x="42" y="0"/>
                    </a:moveTo>
                    <a:cubicBezTo>
                      <a:pt x="21" y="21"/>
                      <a:pt x="0" y="42"/>
                      <a:pt x="0" y="63"/>
                    </a:cubicBezTo>
                    <a:cubicBezTo>
                      <a:pt x="21" y="131"/>
                      <a:pt x="63" y="173"/>
                      <a:pt x="110" y="215"/>
                    </a:cubicBezTo>
                    <a:cubicBezTo>
                      <a:pt x="152" y="241"/>
                      <a:pt x="194" y="241"/>
                      <a:pt x="262" y="262"/>
                    </a:cubicBezTo>
                    <a:cubicBezTo>
                      <a:pt x="283" y="262"/>
                      <a:pt x="304" y="304"/>
                      <a:pt x="325" y="325"/>
                    </a:cubicBezTo>
                    <a:cubicBezTo>
                      <a:pt x="325" y="372"/>
                      <a:pt x="325" y="435"/>
                      <a:pt x="304" y="456"/>
                    </a:cubicBezTo>
                    <a:cubicBezTo>
                      <a:pt x="304" y="477"/>
                      <a:pt x="283" y="503"/>
                      <a:pt x="241" y="524"/>
                    </a:cubicBezTo>
                    <a:lnTo>
                      <a:pt x="173" y="524"/>
                    </a:lnTo>
                    <a:cubicBezTo>
                      <a:pt x="152" y="524"/>
                      <a:pt x="131" y="545"/>
                      <a:pt x="131" y="587"/>
                    </a:cubicBezTo>
                    <a:cubicBezTo>
                      <a:pt x="131" y="602"/>
                      <a:pt x="142" y="619"/>
                      <a:pt x="162" y="619"/>
                    </a:cubicBezTo>
                    <a:cubicBezTo>
                      <a:pt x="171" y="619"/>
                      <a:pt x="182" y="616"/>
                      <a:pt x="194" y="608"/>
                    </a:cubicBezTo>
                    <a:lnTo>
                      <a:pt x="283" y="608"/>
                    </a:lnTo>
                    <a:cubicBezTo>
                      <a:pt x="325" y="587"/>
                      <a:pt x="372" y="545"/>
                      <a:pt x="393" y="477"/>
                    </a:cubicBezTo>
                    <a:cubicBezTo>
                      <a:pt x="414" y="435"/>
                      <a:pt x="414" y="372"/>
                      <a:pt x="414" y="304"/>
                    </a:cubicBezTo>
                    <a:cubicBezTo>
                      <a:pt x="393" y="262"/>
                      <a:pt x="346" y="194"/>
                      <a:pt x="283" y="173"/>
                    </a:cubicBezTo>
                    <a:cubicBezTo>
                      <a:pt x="215" y="152"/>
                      <a:pt x="173" y="152"/>
                      <a:pt x="152" y="131"/>
                    </a:cubicBezTo>
                    <a:cubicBezTo>
                      <a:pt x="131" y="110"/>
                      <a:pt x="110" y="84"/>
                      <a:pt x="84" y="42"/>
                    </a:cubicBezTo>
                    <a:cubicBezTo>
                      <a:pt x="8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49;p38">
                <a:extLst>
                  <a:ext uri="{FF2B5EF4-FFF2-40B4-BE49-F238E27FC236}">
                    <a16:creationId xmlns:a16="http://schemas.microsoft.com/office/drawing/2014/main" id="{AA6DECE1-EF00-891B-1485-3F0B130ED230}"/>
                  </a:ext>
                </a:extLst>
              </p:cNvPr>
              <p:cNvSpPr/>
              <p:nvPr/>
            </p:nvSpPr>
            <p:spPr>
              <a:xfrm>
                <a:off x="2463608" y="1145324"/>
                <a:ext cx="129933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829" h="397" extrusionOk="0">
                    <a:moveTo>
                      <a:pt x="54" y="0"/>
                    </a:moveTo>
                    <a:cubicBezTo>
                      <a:pt x="43" y="0"/>
                      <a:pt x="32" y="5"/>
                      <a:pt x="22" y="16"/>
                    </a:cubicBezTo>
                    <a:cubicBezTo>
                      <a:pt x="1" y="37"/>
                      <a:pt x="1" y="58"/>
                      <a:pt x="1" y="79"/>
                    </a:cubicBezTo>
                    <a:cubicBezTo>
                      <a:pt x="1" y="79"/>
                      <a:pt x="153" y="278"/>
                      <a:pt x="414" y="340"/>
                    </a:cubicBezTo>
                    <a:cubicBezTo>
                      <a:pt x="524" y="388"/>
                      <a:pt x="613" y="388"/>
                      <a:pt x="676" y="388"/>
                    </a:cubicBezTo>
                    <a:cubicBezTo>
                      <a:pt x="699" y="395"/>
                      <a:pt x="719" y="397"/>
                      <a:pt x="735" y="397"/>
                    </a:cubicBezTo>
                    <a:cubicBezTo>
                      <a:pt x="768" y="397"/>
                      <a:pt x="786" y="388"/>
                      <a:pt x="786" y="388"/>
                    </a:cubicBezTo>
                    <a:cubicBezTo>
                      <a:pt x="807" y="388"/>
                      <a:pt x="828" y="367"/>
                      <a:pt x="828" y="340"/>
                    </a:cubicBezTo>
                    <a:cubicBezTo>
                      <a:pt x="828" y="310"/>
                      <a:pt x="806" y="290"/>
                      <a:pt x="785" y="290"/>
                    </a:cubicBezTo>
                    <a:cubicBezTo>
                      <a:pt x="778" y="290"/>
                      <a:pt x="771" y="293"/>
                      <a:pt x="765" y="299"/>
                    </a:cubicBezTo>
                    <a:lnTo>
                      <a:pt x="676" y="299"/>
                    </a:lnTo>
                    <a:cubicBezTo>
                      <a:pt x="634" y="278"/>
                      <a:pt x="545" y="278"/>
                      <a:pt x="435" y="236"/>
                    </a:cubicBezTo>
                    <a:cubicBezTo>
                      <a:pt x="221" y="189"/>
                      <a:pt x="90" y="16"/>
                      <a:pt x="90" y="16"/>
                    </a:cubicBezTo>
                    <a:cubicBezTo>
                      <a:pt x="77" y="5"/>
                      <a:pt x="65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50;p38">
                <a:extLst>
                  <a:ext uri="{FF2B5EF4-FFF2-40B4-BE49-F238E27FC236}">
                    <a16:creationId xmlns:a16="http://schemas.microsoft.com/office/drawing/2014/main" id="{A37D76E0-3D8C-5C00-13E2-D00F9D14E55B}"/>
                  </a:ext>
                </a:extLst>
              </p:cNvPr>
              <p:cNvSpPr/>
              <p:nvPr/>
            </p:nvSpPr>
            <p:spPr>
              <a:xfrm>
                <a:off x="2521913" y="918216"/>
                <a:ext cx="85577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245" extrusionOk="0">
                    <a:moveTo>
                      <a:pt x="353" y="0"/>
                    </a:moveTo>
                    <a:cubicBezTo>
                      <a:pt x="337" y="0"/>
                      <a:pt x="321" y="1"/>
                      <a:pt x="304" y="4"/>
                    </a:cubicBezTo>
                    <a:cubicBezTo>
                      <a:pt x="152" y="25"/>
                      <a:pt x="1" y="114"/>
                      <a:pt x="1" y="114"/>
                    </a:cubicBezTo>
                    <a:lnTo>
                      <a:pt x="21" y="245"/>
                    </a:lnTo>
                    <a:cubicBezTo>
                      <a:pt x="21" y="245"/>
                      <a:pt x="241" y="114"/>
                      <a:pt x="346" y="114"/>
                    </a:cubicBezTo>
                    <a:cubicBezTo>
                      <a:pt x="360" y="110"/>
                      <a:pt x="374" y="109"/>
                      <a:pt x="387" y="109"/>
                    </a:cubicBezTo>
                    <a:cubicBezTo>
                      <a:pt x="477" y="109"/>
                      <a:pt x="545" y="176"/>
                      <a:pt x="545" y="176"/>
                    </a:cubicBezTo>
                    <a:lnTo>
                      <a:pt x="545" y="66"/>
                    </a:lnTo>
                    <a:cubicBezTo>
                      <a:pt x="545" y="66"/>
                      <a:pt x="475" y="0"/>
                      <a:pt x="3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51;p38">
                <a:extLst>
                  <a:ext uri="{FF2B5EF4-FFF2-40B4-BE49-F238E27FC236}">
                    <a16:creationId xmlns:a16="http://schemas.microsoft.com/office/drawing/2014/main" id="{29609BED-3417-F46F-928E-C5573DAAEC90}"/>
                  </a:ext>
                </a:extLst>
              </p:cNvPr>
              <p:cNvSpPr/>
              <p:nvPr/>
            </p:nvSpPr>
            <p:spPr>
              <a:xfrm>
                <a:off x="2329913" y="831072"/>
                <a:ext cx="127269" cy="62381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98" extrusionOk="0">
                    <a:moveTo>
                      <a:pt x="518" y="0"/>
                    </a:moveTo>
                    <a:cubicBezTo>
                      <a:pt x="376" y="0"/>
                      <a:pt x="209" y="23"/>
                      <a:pt x="157" y="36"/>
                    </a:cubicBezTo>
                    <a:cubicBezTo>
                      <a:pt x="68" y="36"/>
                      <a:pt x="0" y="57"/>
                      <a:pt x="26" y="120"/>
                    </a:cubicBezTo>
                    <a:cubicBezTo>
                      <a:pt x="47" y="251"/>
                      <a:pt x="26" y="361"/>
                      <a:pt x="89" y="382"/>
                    </a:cubicBezTo>
                    <a:cubicBezTo>
                      <a:pt x="148" y="382"/>
                      <a:pt x="275" y="372"/>
                      <a:pt x="404" y="372"/>
                    </a:cubicBezTo>
                    <a:cubicBezTo>
                      <a:pt x="469" y="372"/>
                      <a:pt x="534" y="375"/>
                      <a:pt x="592" y="382"/>
                    </a:cubicBezTo>
                    <a:cubicBezTo>
                      <a:pt x="627" y="393"/>
                      <a:pt x="658" y="397"/>
                      <a:pt x="685" y="397"/>
                    </a:cubicBezTo>
                    <a:cubicBezTo>
                      <a:pt x="772" y="397"/>
                      <a:pt x="812" y="346"/>
                      <a:pt x="812" y="298"/>
                    </a:cubicBezTo>
                    <a:cubicBezTo>
                      <a:pt x="812" y="230"/>
                      <a:pt x="812" y="78"/>
                      <a:pt x="723" y="36"/>
                    </a:cubicBezTo>
                    <a:cubicBezTo>
                      <a:pt x="688" y="10"/>
                      <a:pt x="608" y="0"/>
                      <a:pt x="51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52;p38">
                <a:extLst>
                  <a:ext uri="{FF2B5EF4-FFF2-40B4-BE49-F238E27FC236}">
                    <a16:creationId xmlns:a16="http://schemas.microsoft.com/office/drawing/2014/main" id="{5B9F2446-92C1-3F8A-1B00-F9F5BC7D18E7}"/>
                  </a:ext>
                </a:extLst>
              </p:cNvPr>
              <p:cNvSpPr/>
              <p:nvPr/>
            </p:nvSpPr>
            <p:spPr>
              <a:xfrm>
                <a:off x="2323330" y="822608"/>
                <a:ext cx="140435" cy="7899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504" extrusionOk="0">
                    <a:moveTo>
                      <a:pt x="655" y="111"/>
                    </a:moveTo>
                    <a:cubicBezTo>
                      <a:pt x="697" y="111"/>
                      <a:pt x="744" y="132"/>
                      <a:pt x="744" y="132"/>
                    </a:cubicBezTo>
                    <a:cubicBezTo>
                      <a:pt x="765" y="153"/>
                      <a:pt x="786" y="174"/>
                      <a:pt x="786" y="221"/>
                    </a:cubicBezTo>
                    <a:cubicBezTo>
                      <a:pt x="807" y="284"/>
                      <a:pt x="807" y="331"/>
                      <a:pt x="807" y="352"/>
                    </a:cubicBezTo>
                    <a:cubicBezTo>
                      <a:pt x="786" y="373"/>
                      <a:pt x="786" y="373"/>
                      <a:pt x="786" y="394"/>
                    </a:cubicBezTo>
                    <a:cubicBezTo>
                      <a:pt x="772" y="394"/>
                      <a:pt x="748" y="403"/>
                      <a:pt x="708" y="403"/>
                    </a:cubicBezTo>
                    <a:cubicBezTo>
                      <a:pt x="688" y="403"/>
                      <a:pt x="664" y="401"/>
                      <a:pt x="634" y="394"/>
                    </a:cubicBezTo>
                    <a:cubicBezTo>
                      <a:pt x="545" y="373"/>
                      <a:pt x="435" y="373"/>
                      <a:pt x="351" y="373"/>
                    </a:cubicBezTo>
                    <a:lnTo>
                      <a:pt x="131" y="373"/>
                    </a:lnTo>
                    <a:lnTo>
                      <a:pt x="131" y="352"/>
                    </a:lnTo>
                    <a:cubicBezTo>
                      <a:pt x="131" y="305"/>
                      <a:pt x="131" y="242"/>
                      <a:pt x="110" y="174"/>
                    </a:cubicBezTo>
                    <a:lnTo>
                      <a:pt x="110" y="153"/>
                    </a:lnTo>
                    <a:cubicBezTo>
                      <a:pt x="110" y="153"/>
                      <a:pt x="152" y="132"/>
                      <a:pt x="199" y="132"/>
                    </a:cubicBezTo>
                    <a:cubicBezTo>
                      <a:pt x="241" y="132"/>
                      <a:pt x="351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351" y="1"/>
                      <a:pt x="220" y="22"/>
                      <a:pt x="173" y="22"/>
                    </a:cubicBezTo>
                    <a:cubicBezTo>
                      <a:pt x="131" y="43"/>
                      <a:pt x="110" y="43"/>
                      <a:pt x="68" y="69"/>
                    </a:cubicBezTo>
                    <a:cubicBezTo>
                      <a:pt x="42" y="69"/>
                      <a:pt x="21" y="90"/>
                      <a:pt x="21" y="111"/>
                    </a:cubicBezTo>
                    <a:cubicBezTo>
                      <a:pt x="0" y="132"/>
                      <a:pt x="0" y="153"/>
                      <a:pt x="0" y="174"/>
                    </a:cubicBezTo>
                    <a:cubicBezTo>
                      <a:pt x="21" y="242"/>
                      <a:pt x="21" y="305"/>
                      <a:pt x="21" y="352"/>
                    </a:cubicBezTo>
                    <a:cubicBezTo>
                      <a:pt x="21" y="394"/>
                      <a:pt x="42" y="415"/>
                      <a:pt x="42" y="436"/>
                    </a:cubicBezTo>
                    <a:cubicBezTo>
                      <a:pt x="68" y="462"/>
                      <a:pt x="89" y="483"/>
                      <a:pt x="131" y="483"/>
                    </a:cubicBezTo>
                    <a:lnTo>
                      <a:pt x="351" y="483"/>
                    </a:lnTo>
                    <a:cubicBezTo>
                      <a:pt x="435" y="483"/>
                      <a:pt x="545" y="483"/>
                      <a:pt x="613" y="504"/>
                    </a:cubicBezTo>
                    <a:cubicBezTo>
                      <a:pt x="697" y="504"/>
                      <a:pt x="765" y="504"/>
                      <a:pt x="828" y="483"/>
                    </a:cubicBezTo>
                    <a:cubicBezTo>
                      <a:pt x="875" y="462"/>
                      <a:pt x="896" y="415"/>
                      <a:pt x="896" y="373"/>
                    </a:cubicBezTo>
                    <a:lnTo>
                      <a:pt x="896" y="221"/>
                    </a:lnTo>
                    <a:cubicBezTo>
                      <a:pt x="875" y="153"/>
                      <a:pt x="854" y="90"/>
                      <a:pt x="807" y="43"/>
                    </a:cubicBezTo>
                    <a:cubicBezTo>
                      <a:pt x="765" y="22"/>
                      <a:pt x="723" y="1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53;p38">
                <a:extLst>
                  <a:ext uri="{FF2B5EF4-FFF2-40B4-BE49-F238E27FC236}">
                    <a16:creationId xmlns:a16="http://schemas.microsoft.com/office/drawing/2014/main" id="{8B8CA7BD-4A02-30D5-BB4B-6119C55059CD}"/>
                  </a:ext>
                </a:extLst>
              </p:cNvPr>
              <p:cNvSpPr/>
              <p:nvPr/>
            </p:nvSpPr>
            <p:spPr>
              <a:xfrm>
                <a:off x="2617208" y="837811"/>
                <a:ext cx="113319" cy="61283"/>
              </a:xfrm>
              <a:custGeom>
                <a:avLst/>
                <a:gdLst/>
                <a:ahLst/>
                <a:cxnLst/>
                <a:rect l="l" t="t" r="r" b="b"/>
                <a:pathLst>
                  <a:path w="723" h="391" extrusionOk="0">
                    <a:moveTo>
                      <a:pt x="379" y="1"/>
                    </a:moveTo>
                    <a:cubicBezTo>
                      <a:pt x="213" y="1"/>
                      <a:pt x="21" y="58"/>
                      <a:pt x="0" y="145"/>
                    </a:cubicBezTo>
                    <a:cubicBezTo>
                      <a:pt x="26" y="276"/>
                      <a:pt x="47" y="386"/>
                      <a:pt x="178" y="386"/>
                    </a:cubicBezTo>
                    <a:cubicBezTo>
                      <a:pt x="255" y="373"/>
                      <a:pt x="346" y="359"/>
                      <a:pt x="427" y="359"/>
                    </a:cubicBezTo>
                    <a:cubicBezTo>
                      <a:pt x="483" y="359"/>
                      <a:pt x="534" y="366"/>
                      <a:pt x="571" y="386"/>
                    </a:cubicBezTo>
                    <a:cubicBezTo>
                      <a:pt x="585" y="389"/>
                      <a:pt x="597" y="391"/>
                      <a:pt x="608" y="391"/>
                    </a:cubicBezTo>
                    <a:cubicBezTo>
                      <a:pt x="663" y="391"/>
                      <a:pt x="684" y="347"/>
                      <a:pt x="702" y="255"/>
                    </a:cubicBezTo>
                    <a:cubicBezTo>
                      <a:pt x="723" y="124"/>
                      <a:pt x="681" y="56"/>
                      <a:pt x="503" y="14"/>
                    </a:cubicBezTo>
                    <a:cubicBezTo>
                      <a:pt x="466" y="5"/>
                      <a:pt x="423" y="1"/>
                      <a:pt x="379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54;p38">
                <a:extLst>
                  <a:ext uri="{FF2B5EF4-FFF2-40B4-BE49-F238E27FC236}">
                    <a16:creationId xmlns:a16="http://schemas.microsoft.com/office/drawing/2014/main" id="{8E359357-51B4-2B90-9F85-124948716252}"/>
                  </a:ext>
                </a:extLst>
              </p:cNvPr>
              <p:cNvSpPr/>
              <p:nvPr/>
            </p:nvSpPr>
            <p:spPr>
              <a:xfrm>
                <a:off x="2610625" y="827153"/>
                <a:ext cx="126485" cy="77741"/>
              </a:xfrm>
              <a:custGeom>
                <a:avLst/>
                <a:gdLst/>
                <a:ahLst/>
                <a:cxnLst/>
                <a:rect l="l" t="t" r="r" b="b"/>
                <a:pathLst>
                  <a:path w="807" h="496" extrusionOk="0">
                    <a:moveTo>
                      <a:pt x="400" y="108"/>
                    </a:moveTo>
                    <a:cubicBezTo>
                      <a:pt x="449" y="108"/>
                      <a:pt x="492" y="113"/>
                      <a:pt x="524" y="124"/>
                    </a:cubicBezTo>
                    <a:cubicBezTo>
                      <a:pt x="613" y="145"/>
                      <a:pt x="655" y="171"/>
                      <a:pt x="676" y="192"/>
                    </a:cubicBezTo>
                    <a:cubicBezTo>
                      <a:pt x="697" y="234"/>
                      <a:pt x="697" y="255"/>
                      <a:pt x="697" y="302"/>
                    </a:cubicBezTo>
                    <a:cubicBezTo>
                      <a:pt x="697" y="365"/>
                      <a:pt x="676" y="386"/>
                      <a:pt x="676" y="386"/>
                    </a:cubicBezTo>
                    <a:lnTo>
                      <a:pt x="634" y="386"/>
                    </a:lnTo>
                    <a:cubicBezTo>
                      <a:pt x="597" y="379"/>
                      <a:pt x="551" y="376"/>
                      <a:pt x="501" y="376"/>
                    </a:cubicBezTo>
                    <a:cubicBezTo>
                      <a:pt x="402" y="376"/>
                      <a:pt x="286" y="386"/>
                      <a:pt x="199" y="386"/>
                    </a:cubicBezTo>
                    <a:lnTo>
                      <a:pt x="152" y="386"/>
                    </a:lnTo>
                    <a:cubicBezTo>
                      <a:pt x="152" y="386"/>
                      <a:pt x="152" y="365"/>
                      <a:pt x="131" y="365"/>
                    </a:cubicBezTo>
                    <a:cubicBezTo>
                      <a:pt x="131" y="323"/>
                      <a:pt x="110" y="276"/>
                      <a:pt x="110" y="213"/>
                    </a:cubicBezTo>
                    <a:cubicBezTo>
                      <a:pt x="110" y="213"/>
                      <a:pt x="110" y="192"/>
                      <a:pt x="131" y="171"/>
                    </a:cubicBezTo>
                    <a:cubicBezTo>
                      <a:pt x="173" y="171"/>
                      <a:pt x="199" y="145"/>
                      <a:pt x="241" y="124"/>
                    </a:cubicBezTo>
                    <a:cubicBezTo>
                      <a:pt x="296" y="113"/>
                      <a:pt x="351" y="108"/>
                      <a:pt x="400" y="108"/>
                    </a:cubicBezTo>
                    <a:close/>
                    <a:moveTo>
                      <a:pt x="426" y="0"/>
                    </a:moveTo>
                    <a:cubicBezTo>
                      <a:pt x="360" y="0"/>
                      <a:pt x="286" y="12"/>
                      <a:pt x="220" y="40"/>
                    </a:cubicBezTo>
                    <a:cubicBezTo>
                      <a:pt x="173" y="40"/>
                      <a:pt x="131" y="61"/>
                      <a:pt x="89" y="82"/>
                    </a:cubicBezTo>
                    <a:cubicBezTo>
                      <a:pt x="42" y="124"/>
                      <a:pt x="0" y="145"/>
                      <a:pt x="0" y="192"/>
                    </a:cubicBezTo>
                    <a:lnTo>
                      <a:pt x="0" y="213"/>
                    </a:lnTo>
                    <a:cubicBezTo>
                      <a:pt x="0" y="276"/>
                      <a:pt x="21" y="344"/>
                      <a:pt x="42" y="407"/>
                    </a:cubicBezTo>
                    <a:cubicBezTo>
                      <a:pt x="68" y="433"/>
                      <a:pt x="68" y="454"/>
                      <a:pt x="110" y="475"/>
                    </a:cubicBezTo>
                    <a:cubicBezTo>
                      <a:pt x="131" y="496"/>
                      <a:pt x="173" y="496"/>
                      <a:pt x="220" y="496"/>
                    </a:cubicBezTo>
                    <a:cubicBezTo>
                      <a:pt x="286" y="485"/>
                      <a:pt x="361" y="480"/>
                      <a:pt x="430" y="480"/>
                    </a:cubicBezTo>
                    <a:cubicBezTo>
                      <a:pt x="498" y="480"/>
                      <a:pt x="558" y="485"/>
                      <a:pt x="592" y="496"/>
                    </a:cubicBezTo>
                    <a:lnTo>
                      <a:pt x="676" y="496"/>
                    </a:lnTo>
                    <a:cubicBezTo>
                      <a:pt x="697" y="496"/>
                      <a:pt x="723" y="496"/>
                      <a:pt x="744" y="475"/>
                    </a:cubicBezTo>
                    <a:cubicBezTo>
                      <a:pt x="786" y="433"/>
                      <a:pt x="786" y="386"/>
                      <a:pt x="807" y="323"/>
                    </a:cubicBezTo>
                    <a:cubicBezTo>
                      <a:pt x="807" y="255"/>
                      <a:pt x="807" y="192"/>
                      <a:pt x="765" y="124"/>
                    </a:cubicBezTo>
                    <a:cubicBezTo>
                      <a:pt x="723" y="82"/>
                      <a:pt x="655" y="40"/>
                      <a:pt x="545" y="14"/>
                    </a:cubicBezTo>
                    <a:cubicBezTo>
                      <a:pt x="511" y="5"/>
                      <a:pt x="470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55;p38">
                <a:extLst>
                  <a:ext uri="{FF2B5EF4-FFF2-40B4-BE49-F238E27FC236}">
                    <a16:creationId xmlns:a16="http://schemas.microsoft.com/office/drawing/2014/main" id="{36DE6113-DA32-37BC-6F65-1DA766FBAD0E}"/>
                  </a:ext>
                </a:extLst>
              </p:cNvPr>
              <p:cNvSpPr/>
              <p:nvPr/>
            </p:nvSpPr>
            <p:spPr>
              <a:xfrm>
                <a:off x="2039327" y="440646"/>
                <a:ext cx="520517" cy="416602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2658" extrusionOk="0">
                    <a:moveTo>
                      <a:pt x="2156" y="0"/>
                    </a:moveTo>
                    <a:cubicBezTo>
                      <a:pt x="1645" y="0"/>
                      <a:pt x="1010" y="148"/>
                      <a:pt x="571" y="736"/>
                    </a:cubicBezTo>
                    <a:cubicBezTo>
                      <a:pt x="0" y="1521"/>
                      <a:pt x="89" y="2658"/>
                      <a:pt x="89" y="2658"/>
                    </a:cubicBezTo>
                    <a:lnTo>
                      <a:pt x="723" y="2658"/>
                    </a:lnTo>
                    <a:cubicBezTo>
                      <a:pt x="723" y="2658"/>
                      <a:pt x="854" y="2066"/>
                      <a:pt x="854" y="2003"/>
                    </a:cubicBezTo>
                    <a:cubicBezTo>
                      <a:pt x="854" y="1935"/>
                      <a:pt x="1027" y="1218"/>
                      <a:pt x="1158" y="1040"/>
                    </a:cubicBezTo>
                    <a:cubicBezTo>
                      <a:pt x="1268" y="867"/>
                      <a:pt x="1749" y="474"/>
                      <a:pt x="1964" y="385"/>
                    </a:cubicBezTo>
                    <a:cubicBezTo>
                      <a:pt x="2109" y="347"/>
                      <a:pt x="2402" y="340"/>
                      <a:pt x="2614" y="340"/>
                    </a:cubicBezTo>
                    <a:cubicBezTo>
                      <a:pt x="2755" y="340"/>
                      <a:pt x="2860" y="343"/>
                      <a:pt x="2860" y="343"/>
                    </a:cubicBezTo>
                    <a:lnTo>
                      <a:pt x="3320" y="343"/>
                    </a:lnTo>
                    <a:cubicBezTo>
                      <a:pt x="3320" y="343"/>
                      <a:pt x="3163" y="149"/>
                      <a:pt x="2619" y="39"/>
                    </a:cubicBezTo>
                    <a:cubicBezTo>
                      <a:pt x="2487" y="17"/>
                      <a:pt x="2329" y="0"/>
                      <a:pt x="2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56;p38">
                <a:extLst>
                  <a:ext uri="{FF2B5EF4-FFF2-40B4-BE49-F238E27FC236}">
                    <a16:creationId xmlns:a16="http://schemas.microsoft.com/office/drawing/2014/main" id="{3E93CBA3-639C-892F-F878-FD17C7764E4F}"/>
                  </a:ext>
                </a:extLst>
              </p:cNvPr>
              <p:cNvSpPr/>
              <p:nvPr/>
            </p:nvSpPr>
            <p:spPr>
              <a:xfrm>
                <a:off x="2029453" y="433750"/>
                <a:ext cx="536974" cy="430081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744" extrusionOk="0">
                    <a:moveTo>
                      <a:pt x="2174" y="107"/>
                    </a:moveTo>
                    <a:cubicBezTo>
                      <a:pt x="2361" y="107"/>
                      <a:pt x="2538" y="123"/>
                      <a:pt x="2682" y="146"/>
                    </a:cubicBezTo>
                    <a:cubicBezTo>
                      <a:pt x="2944" y="193"/>
                      <a:pt x="3095" y="256"/>
                      <a:pt x="3205" y="324"/>
                    </a:cubicBezTo>
                    <a:lnTo>
                      <a:pt x="3226" y="345"/>
                    </a:lnTo>
                    <a:lnTo>
                      <a:pt x="2923" y="324"/>
                    </a:lnTo>
                    <a:cubicBezTo>
                      <a:pt x="2923" y="324"/>
                      <a:pt x="2771" y="324"/>
                      <a:pt x="2572" y="345"/>
                    </a:cubicBezTo>
                    <a:cubicBezTo>
                      <a:pt x="2378" y="345"/>
                      <a:pt x="2158" y="345"/>
                      <a:pt x="2027" y="387"/>
                    </a:cubicBezTo>
                    <a:cubicBezTo>
                      <a:pt x="1896" y="429"/>
                      <a:pt x="1723" y="539"/>
                      <a:pt x="1551" y="691"/>
                    </a:cubicBezTo>
                    <a:cubicBezTo>
                      <a:pt x="1393" y="822"/>
                      <a:pt x="1242" y="953"/>
                      <a:pt x="1179" y="1063"/>
                    </a:cubicBezTo>
                    <a:cubicBezTo>
                      <a:pt x="1111" y="1173"/>
                      <a:pt x="1027" y="1393"/>
                      <a:pt x="959" y="1586"/>
                    </a:cubicBezTo>
                    <a:cubicBezTo>
                      <a:pt x="938" y="1696"/>
                      <a:pt x="917" y="1806"/>
                      <a:pt x="896" y="1895"/>
                    </a:cubicBezTo>
                    <a:cubicBezTo>
                      <a:pt x="870" y="1916"/>
                      <a:pt x="870" y="1958"/>
                      <a:pt x="870" y="1979"/>
                    </a:cubicBezTo>
                    <a:cubicBezTo>
                      <a:pt x="870" y="2000"/>
                      <a:pt x="849" y="2026"/>
                      <a:pt x="849" y="2047"/>
                    </a:cubicBezTo>
                    <a:lnTo>
                      <a:pt x="849" y="2089"/>
                    </a:lnTo>
                    <a:lnTo>
                      <a:pt x="849" y="2157"/>
                    </a:lnTo>
                    <a:cubicBezTo>
                      <a:pt x="828" y="2220"/>
                      <a:pt x="807" y="2309"/>
                      <a:pt x="807" y="2393"/>
                    </a:cubicBezTo>
                    <a:cubicBezTo>
                      <a:pt x="786" y="2524"/>
                      <a:pt x="765" y="2613"/>
                      <a:pt x="739" y="2655"/>
                    </a:cubicBezTo>
                    <a:lnTo>
                      <a:pt x="215" y="2655"/>
                    </a:lnTo>
                    <a:cubicBezTo>
                      <a:pt x="215" y="2571"/>
                      <a:pt x="152" y="1565"/>
                      <a:pt x="676" y="822"/>
                    </a:cubicBezTo>
                    <a:cubicBezTo>
                      <a:pt x="959" y="429"/>
                      <a:pt x="1331" y="235"/>
                      <a:pt x="1702" y="146"/>
                    </a:cubicBezTo>
                    <a:cubicBezTo>
                      <a:pt x="1858" y="118"/>
                      <a:pt x="2020" y="107"/>
                      <a:pt x="2174" y="107"/>
                    </a:cubicBezTo>
                    <a:close/>
                    <a:moveTo>
                      <a:pt x="2231" y="0"/>
                    </a:moveTo>
                    <a:cubicBezTo>
                      <a:pt x="2050" y="0"/>
                      <a:pt x="1856" y="17"/>
                      <a:pt x="1655" y="62"/>
                    </a:cubicBezTo>
                    <a:cubicBezTo>
                      <a:pt x="1289" y="146"/>
                      <a:pt x="896" y="345"/>
                      <a:pt x="608" y="759"/>
                    </a:cubicBezTo>
                    <a:cubicBezTo>
                      <a:pt x="0" y="1565"/>
                      <a:pt x="110" y="2702"/>
                      <a:pt x="110" y="2702"/>
                    </a:cubicBezTo>
                    <a:lnTo>
                      <a:pt x="152" y="2744"/>
                    </a:lnTo>
                    <a:lnTo>
                      <a:pt x="786" y="2744"/>
                    </a:lnTo>
                    <a:lnTo>
                      <a:pt x="849" y="2702"/>
                    </a:lnTo>
                    <a:cubicBezTo>
                      <a:pt x="849" y="2702"/>
                      <a:pt x="870" y="2571"/>
                      <a:pt x="917" y="2393"/>
                    </a:cubicBezTo>
                    <a:cubicBezTo>
                      <a:pt x="917" y="2330"/>
                      <a:pt x="938" y="2241"/>
                      <a:pt x="938" y="2178"/>
                    </a:cubicBezTo>
                    <a:cubicBezTo>
                      <a:pt x="959" y="2157"/>
                      <a:pt x="959" y="2110"/>
                      <a:pt x="959" y="2089"/>
                    </a:cubicBezTo>
                    <a:lnTo>
                      <a:pt x="959" y="2047"/>
                    </a:lnTo>
                    <a:cubicBezTo>
                      <a:pt x="959" y="2047"/>
                      <a:pt x="959" y="2026"/>
                      <a:pt x="980" y="2000"/>
                    </a:cubicBezTo>
                    <a:cubicBezTo>
                      <a:pt x="980" y="1979"/>
                      <a:pt x="980" y="1958"/>
                      <a:pt x="1001" y="1916"/>
                    </a:cubicBezTo>
                    <a:cubicBezTo>
                      <a:pt x="1001" y="1827"/>
                      <a:pt x="1048" y="1738"/>
                      <a:pt x="1069" y="1634"/>
                    </a:cubicBezTo>
                    <a:cubicBezTo>
                      <a:pt x="1132" y="1414"/>
                      <a:pt x="1221" y="1194"/>
                      <a:pt x="1262" y="1110"/>
                    </a:cubicBezTo>
                    <a:cubicBezTo>
                      <a:pt x="1310" y="1042"/>
                      <a:pt x="1461" y="890"/>
                      <a:pt x="1613" y="759"/>
                    </a:cubicBezTo>
                    <a:cubicBezTo>
                      <a:pt x="1786" y="628"/>
                      <a:pt x="1964" y="518"/>
                      <a:pt x="2048" y="497"/>
                    </a:cubicBezTo>
                    <a:cubicBezTo>
                      <a:pt x="2158" y="455"/>
                      <a:pt x="2378" y="455"/>
                      <a:pt x="2572" y="429"/>
                    </a:cubicBezTo>
                    <a:lnTo>
                      <a:pt x="2923" y="429"/>
                    </a:lnTo>
                    <a:lnTo>
                      <a:pt x="3383" y="455"/>
                    </a:lnTo>
                    <a:lnTo>
                      <a:pt x="3425" y="366"/>
                    </a:lnTo>
                    <a:cubicBezTo>
                      <a:pt x="3425" y="366"/>
                      <a:pt x="3357" y="298"/>
                      <a:pt x="3252" y="235"/>
                    </a:cubicBezTo>
                    <a:cubicBezTo>
                      <a:pt x="3143" y="167"/>
                      <a:pt x="2964" y="83"/>
                      <a:pt x="2703" y="36"/>
                    </a:cubicBezTo>
                    <a:cubicBezTo>
                      <a:pt x="2564" y="16"/>
                      <a:pt x="2404" y="0"/>
                      <a:pt x="22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57;p38">
                <a:extLst>
                  <a:ext uri="{FF2B5EF4-FFF2-40B4-BE49-F238E27FC236}">
                    <a16:creationId xmlns:a16="http://schemas.microsoft.com/office/drawing/2014/main" id="{A9769665-26BF-131A-1A05-A1148E797CFC}"/>
                  </a:ext>
                </a:extLst>
              </p:cNvPr>
              <p:cNvSpPr/>
              <p:nvPr/>
            </p:nvSpPr>
            <p:spPr>
              <a:xfrm>
                <a:off x="2131957" y="473874"/>
                <a:ext cx="448419" cy="383374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2446" extrusionOk="0">
                    <a:moveTo>
                      <a:pt x="1876" y="0"/>
                    </a:moveTo>
                    <a:cubicBezTo>
                      <a:pt x="1504" y="0"/>
                      <a:pt x="1069" y="89"/>
                      <a:pt x="718" y="414"/>
                    </a:cubicBezTo>
                    <a:cubicBezTo>
                      <a:pt x="1" y="1137"/>
                      <a:pt x="132" y="2446"/>
                      <a:pt x="132" y="2446"/>
                    </a:cubicBezTo>
                    <a:lnTo>
                      <a:pt x="347" y="2247"/>
                    </a:lnTo>
                    <a:cubicBezTo>
                      <a:pt x="347" y="2247"/>
                      <a:pt x="263" y="1179"/>
                      <a:pt x="870" y="566"/>
                    </a:cubicBezTo>
                    <a:cubicBezTo>
                      <a:pt x="1171" y="278"/>
                      <a:pt x="1582" y="204"/>
                      <a:pt x="1922" y="204"/>
                    </a:cubicBezTo>
                    <a:cubicBezTo>
                      <a:pt x="2275" y="204"/>
                      <a:pt x="2551" y="283"/>
                      <a:pt x="2551" y="283"/>
                    </a:cubicBezTo>
                    <a:cubicBezTo>
                      <a:pt x="2551" y="283"/>
                      <a:pt x="2564" y="312"/>
                      <a:pt x="2622" y="312"/>
                    </a:cubicBezTo>
                    <a:cubicBezTo>
                      <a:pt x="2639" y="312"/>
                      <a:pt x="2658" y="310"/>
                      <a:pt x="2682" y="304"/>
                    </a:cubicBezTo>
                    <a:cubicBezTo>
                      <a:pt x="2792" y="283"/>
                      <a:pt x="2860" y="241"/>
                      <a:pt x="2860" y="241"/>
                    </a:cubicBezTo>
                    <a:cubicBezTo>
                      <a:pt x="2860" y="241"/>
                      <a:pt x="2860" y="199"/>
                      <a:pt x="2729" y="131"/>
                    </a:cubicBezTo>
                    <a:lnTo>
                      <a:pt x="2703" y="131"/>
                    </a:lnTo>
                    <a:cubicBezTo>
                      <a:pt x="2640" y="110"/>
                      <a:pt x="2290" y="0"/>
                      <a:pt x="1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358;p38">
                <a:extLst>
                  <a:ext uri="{FF2B5EF4-FFF2-40B4-BE49-F238E27FC236}">
                    <a16:creationId xmlns:a16="http://schemas.microsoft.com/office/drawing/2014/main" id="{D5908EDC-854E-24D5-2FCE-376C4B0B7537}"/>
                  </a:ext>
                </a:extLst>
              </p:cNvPr>
              <p:cNvSpPr/>
              <p:nvPr/>
            </p:nvSpPr>
            <p:spPr>
              <a:xfrm>
                <a:off x="2121299" y="470591"/>
                <a:ext cx="465660" cy="396540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2530" extrusionOk="0">
                    <a:moveTo>
                      <a:pt x="1944" y="110"/>
                    </a:moveTo>
                    <a:cubicBezTo>
                      <a:pt x="2358" y="110"/>
                      <a:pt x="2687" y="194"/>
                      <a:pt x="2750" y="215"/>
                    </a:cubicBezTo>
                    <a:lnTo>
                      <a:pt x="2771" y="215"/>
                    </a:lnTo>
                    <a:lnTo>
                      <a:pt x="2771" y="241"/>
                    </a:lnTo>
                    <a:cubicBezTo>
                      <a:pt x="2818" y="241"/>
                      <a:pt x="2818" y="262"/>
                      <a:pt x="2818" y="262"/>
                    </a:cubicBezTo>
                    <a:cubicBezTo>
                      <a:pt x="2797" y="283"/>
                      <a:pt x="2797" y="283"/>
                      <a:pt x="2729" y="304"/>
                    </a:cubicBezTo>
                    <a:lnTo>
                      <a:pt x="2666" y="304"/>
                    </a:lnTo>
                    <a:lnTo>
                      <a:pt x="2687" y="325"/>
                    </a:lnTo>
                    <a:lnTo>
                      <a:pt x="2687" y="325"/>
                    </a:lnTo>
                    <a:lnTo>
                      <a:pt x="2640" y="283"/>
                    </a:lnTo>
                    <a:cubicBezTo>
                      <a:pt x="2640" y="283"/>
                      <a:pt x="2357" y="197"/>
                      <a:pt x="1992" y="197"/>
                    </a:cubicBezTo>
                    <a:cubicBezTo>
                      <a:pt x="1642" y="197"/>
                      <a:pt x="1217" y="276"/>
                      <a:pt x="896" y="587"/>
                    </a:cubicBezTo>
                    <a:cubicBezTo>
                      <a:pt x="284" y="1179"/>
                      <a:pt x="352" y="2226"/>
                      <a:pt x="352" y="2268"/>
                    </a:cubicBezTo>
                    <a:lnTo>
                      <a:pt x="263" y="2357"/>
                    </a:lnTo>
                    <a:cubicBezTo>
                      <a:pt x="242" y="2179"/>
                      <a:pt x="200" y="1132"/>
                      <a:pt x="834" y="503"/>
                    </a:cubicBezTo>
                    <a:cubicBezTo>
                      <a:pt x="1158" y="194"/>
                      <a:pt x="1572" y="110"/>
                      <a:pt x="1944" y="110"/>
                    </a:cubicBezTo>
                    <a:close/>
                    <a:moveTo>
                      <a:pt x="1944" y="0"/>
                    </a:moveTo>
                    <a:cubicBezTo>
                      <a:pt x="1551" y="0"/>
                      <a:pt x="1095" y="84"/>
                      <a:pt x="766" y="414"/>
                    </a:cubicBezTo>
                    <a:cubicBezTo>
                      <a:pt x="1" y="1158"/>
                      <a:pt x="153" y="2488"/>
                      <a:pt x="153" y="2488"/>
                    </a:cubicBezTo>
                    <a:lnTo>
                      <a:pt x="242" y="2530"/>
                    </a:lnTo>
                    <a:lnTo>
                      <a:pt x="441" y="2336"/>
                    </a:lnTo>
                    <a:lnTo>
                      <a:pt x="462" y="2289"/>
                    </a:lnTo>
                    <a:cubicBezTo>
                      <a:pt x="462" y="2289"/>
                      <a:pt x="394" y="1221"/>
                      <a:pt x="985" y="655"/>
                    </a:cubicBezTo>
                    <a:cubicBezTo>
                      <a:pt x="1262" y="376"/>
                      <a:pt x="1654" y="302"/>
                      <a:pt x="1982" y="302"/>
                    </a:cubicBezTo>
                    <a:cubicBezTo>
                      <a:pt x="2325" y="302"/>
                      <a:pt x="2598" y="382"/>
                      <a:pt x="2598" y="393"/>
                    </a:cubicBezTo>
                    <a:lnTo>
                      <a:pt x="2619" y="393"/>
                    </a:lnTo>
                    <a:cubicBezTo>
                      <a:pt x="2666" y="414"/>
                      <a:pt x="2687" y="414"/>
                      <a:pt x="2750" y="414"/>
                    </a:cubicBezTo>
                    <a:cubicBezTo>
                      <a:pt x="2881" y="393"/>
                      <a:pt x="2949" y="325"/>
                      <a:pt x="2949" y="325"/>
                    </a:cubicBezTo>
                    <a:lnTo>
                      <a:pt x="2970" y="283"/>
                    </a:lnTo>
                    <a:lnTo>
                      <a:pt x="2970" y="262"/>
                    </a:lnTo>
                    <a:cubicBezTo>
                      <a:pt x="2970" y="241"/>
                      <a:pt x="2949" y="241"/>
                      <a:pt x="2949" y="215"/>
                    </a:cubicBezTo>
                    <a:cubicBezTo>
                      <a:pt x="2928" y="194"/>
                      <a:pt x="2881" y="152"/>
                      <a:pt x="2818" y="131"/>
                    </a:cubicBezTo>
                    <a:lnTo>
                      <a:pt x="2797" y="131"/>
                    </a:lnTo>
                    <a:lnTo>
                      <a:pt x="2771" y="173"/>
                    </a:lnTo>
                    <a:lnTo>
                      <a:pt x="2771" y="131"/>
                    </a:lnTo>
                    <a:cubicBezTo>
                      <a:pt x="2687" y="84"/>
                      <a:pt x="2358" y="0"/>
                      <a:pt x="19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359;p38">
                <a:extLst>
                  <a:ext uri="{FF2B5EF4-FFF2-40B4-BE49-F238E27FC236}">
                    <a16:creationId xmlns:a16="http://schemas.microsoft.com/office/drawing/2014/main" id="{7D6230AE-ECC5-CA95-83D9-232D1A286BC4}"/>
                  </a:ext>
                </a:extLst>
              </p:cNvPr>
              <p:cNvSpPr/>
              <p:nvPr/>
            </p:nvSpPr>
            <p:spPr>
              <a:xfrm>
                <a:off x="1971147" y="825899"/>
                <a:ext cx="317859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6" extrusionOk="0">
                    <a:moveTo>
                      <a:pt x="587" y="1"/>
                    </a:moveTo>
                    <a:cubicBezTo>
                      <a:pt x="262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2" y="2096"/>
                      <a:pt x="587" y="2096"/>
                    </a:cubicBezTo>
                    <a:lnTo>
                      <a:pt x="1462" y="2096"/>
                    </a:lnTo>
                    <a:cubicBezTo>
                      <a:pt x="1765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5" y="1"/>
                      <a:pt x="14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360;p38">
                <a:extLst>
                  <a:ext uri="{FF2B5EF4-FFF2-40B4-BE49-F238E27FC236}">
                    <a16:creationId xmlns:a16="http://schemas.microsoft.com/office/drawing/2014/main" id="{6E76ED84-3935-6AC0-296D-3219A24757B2}"/>
                  </a:ext>
                </a:extLst>
              </p:cNvPr>
              <p:cNvSpPr/>
              <p:nvPr/>
            </p:nvSpPr>
            <p:spPr>
              <a:xfrm>
                <a:off x="1964565" y="819316"/>
                <a:ext cx="335099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185" extrusionOk="0">
                    <a:moveTo>
                      <a:pt x="1504" y="90"/>
                    </a:moveTo>
                    <a:cubicBezTo>
                      <a:pt x="1786" y="90"/>
                      <a:pt x="2027" y="326"/>
                      <a:pt x="2027" y="635"/>
                    </a:cubicBezTo>
                    <a:lnTo>
                      <a:pt x="2027" y="1551"/>
                    </a:lnTo>
                    <a:cubicBezTo>
                      <a:pt x="2027" y="1834"/>
                      <a:pt x="1786" y="2075"/>
                      <a:pt x="1504" y="2075"/>
                    </a:cubicBezTo>
                    <a:lnTo>
                      <a:pt x="629" y="2075"/>
                    </a:lnTo>
                    <a:cubicBezTo>
                      <a:pt x="325" y="2075"/>
                      <a:pt x="105" y="1834"/>
                      <a:pt x="105" y="1551"/>
                    </a:cubicBezTo>
                    <a:lnTo>
                      <a:pt x="105" y="635"/>
                    </a:lnTo>
                    <a:cubicBezTo>
                      <a:pt x="105" y="326"/>
                      <a:pt x="325" y="90"/>
                      <a:pt x="629" y="90"/>
                    </a:cubicBezTo>
                    <a:close/>
                    <a:moveTo>
                      <a:pt x="629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29" y="2185"/>
                    </a:cubicBezTo>
                    <a:lnTo>
                      <a:pt x="1504" y="2185"/>
                    </a:lnTo>
                    <a:cubicBezTo>
                      <a:pt x="1855" y="2185"/>
                      <a:pt x="2137" y="1897"/>
                      <a:pt x="2137" y="1551"/>
                    </a:cubicBezTo>
                    <a:lnTo>
                      <a:pt x="2137" y="635"/>
                    </a:lnTo>
                    <a:cubicBezTo>
                      <a:pt x="2137" y="284"/>
                      <a:pt x="1855" y="1"/>
                      <a:pt x="150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361;p38">
                <a:extLst>
                  <a:ext uri="{FF2B5EF4-FFF2-40B4-BE49-F238E27FC236}">
                    <a16:creationId xmlns:a16="http://schemas.microsoft.com/office/drawing/2014/main" id="{65A4E9C4-E212-52E6-A1DF-7D041D77AE82}"/>
                  </a:ext>
                </a:extLst>
              </p:cNvPr>
              <p:cNvSpPr/>
              <p:nvPr/>
            </p:nvSpPr>
            <p:spPr>
              <a:xfrm>
                <a:off x="1926792" y="825899"/>
                <a:ext cx="317859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6" extrusionOk="0">
                    <a:moveTo>
                      <a:pt x="587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87" y="2096"/>
                    </a:cubicBezTo>
                    <a:lnTo>
                      <a:pt x="1441" y="2096"/>
                    </a:lnTo>
                    <a:cubicBezTo>
                      <a:pt x="1766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6" y="1"/>
                      <a:pt x="1441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362;p38">
                <a:extLst>
                  <a:ext uri="{FF2B5EF4-FFF2-40B4-BE49-F238E27FC236}">
                    <a16:creationId xmlns:a16="http://schemas.microsoft.com/office/drawing/2014/main" id="{2397C0A6-AF65-439B-43B8-23002FD2BB97}"/>
                  </a:ext>
                </a:extLst>
              </p:cNvPr>
              <p:cNvSpPr/>
              <p:nvPr/>
            </p:nvSpPr>
            <p:spPr>
              <a:xfrm>
                <a:off x="1916134" y="819316"/>
                <a:ext cx="335883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185" extrusionOk="0">
                    <a:moveTo>
                      <a:pt x="1509" y="90"/>
                    </a:moveTo>
                    <a:cubicBezTo>
                      <a:pt x="1813" y="90"/>
                      <a:pt x="2054" y="326"/>
                      <a:pt x="2054" y="635"/>
                    </a:cubicBezTo>
                    <a:lnTo>
                      <a:pt x="2054" y="1551"/>
                    </a:lnTo>
                    <a:cubicBezTo>
                      <a:pt x="2054" y="1834"/>
                      <a:pt x="1813" y="2075"/>
                      <a:pt x="1509" y="2075"/>
                    </a:cubicBezTo>
                    <a:lnTo>
                      <a:pt x="655" y="2075"/>
                    </a:lnTo>
                    <a:cubicBezTo>
                      <a:pt x="352" y="2075"/>
                      <a:pt x="111" y="1834"/>
                      <a:pt x="111" y="1551"/>
                    </a:cubicBezTo>
                    <a:lnTo>
                      <a:pt x="111" y="635"/>
                    </a:lnTo>
                    <a:cubicBezTo>
                      <a:pt x="111" y="326"/>
                      <a:pt x="352" y="90"/>
                      <a:pt x="655" y="90"/>
                    </a:cubicBezTo>
                    <a:close/>
                    <a:moveTo>
                      <a:pt x="655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55" y="2185"/>
                    </a:cubicBezTo>
                    <a:lnTo>
                      <a:pt x="1509" y="2185"/>
                    </a:lnTo>
                    <a:cubicBezTo>
                      <a:pt x="1855" y="2185"/>
                      <a:pt x="2143" y="1897"/>
                      <a:pt x="2143" y="1551"/>
                    </a:cubicBezTo>
                    <a:lnTo>
                      <a:pt x="2143" y="635"/>
                    </a:lnTo>
                    <a:cubicBezTo>
                      <a:pt x="2143" y="284"/>
                      <a:pt x="1855" y="1"/>
                      <a:pt x="1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363;p38">
                <a:extLst>
                  <a:ext uri="{FF2B5EF4-FFF2-40B4-BE49-F238E27FC236}">
                    <a16:creationId xmlns:a16="http://schemas.microsoft.com/office/drawing/2014/main" id="{02A202DE-9CA0-EBCF-C150-8489D820457D}"/>
                  </a:ext>
                </a:extLst>
              </p:cNvPr>
              <p:cNvSpPr/>
              <p:nvPr/>
            </p:nvSpPr>
            <p:spPr>
              <a:xfrm>
                <a:off x="1895601" y="825899"/>
                <a:ext cx="318642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96" extrusionOk="0">
                    <a:moveTo>
                      <a:pt x="593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93" y="2096"/>
                    </a:cubicBezTo>
                    <a:lnTo>
                      <a:pt x="1441" y="2096"/>
                    </a:lnTo>
                    <a:cubicBezTo>
                      <a:pt x="1771" y="2096"/>
                      <a:pt x="2033" y="1834"/>
                      <a:pt x="2033" y="1509"/>
                    </a:cubicBezTo>
                    <a:lnTo>
                      <a:pt x="2033" y="593"/>
                    </a:lnTo>
                    <a:cubicBezTo>
                      <a:pt x="2033" y="263"/>
                      <a:pt x="1771" y="1"/>
                      <a:pt x="1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364;p38">
                <a:extLst>
                  <a:ext uri="{FF2B5EF4-FFF2-40B4-BE49-F238E27FC236}">
                    <a16:creationId xmlns:a16="http://schemas.microsoft.com/office/drawing/2014/main" id="{C4E5C21A-2015-36F2-E027-0CEC65ACD866}"/>
                  </a:ext>
                </a:extLst>
              </p:cNvPr>
              <p:cNvSpPr/>
              <p:nvPr/>
            </p:nvSpPr>
            <p:spPr>
              <a:xfrm>
                <a:off x="1889018" y="819316"/>
                <a:ext cx="335099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185" extrusionOk="0">
                    <a:moveTo>
                      <a:pt x="1483" y="90"/>
                    </a:moveTo>
                    <a:cubicBezTo>
                      <a:pt x="1792" y="90"/>
                      <a:pt x="2028" y="326"/>
                      <a:pt x="2028" y="635"/>
                    </a:cubicBezTo>
                    <a:lnTo>
                      <a:pt x="2028" y="1551"/>
                    </a:lnTo>
                    <a:cubicBezTo>
                      <a:pt x="2028" y="1834"/>
                      <a:pt x="1792" y="2075"/>
                      <a:pt x="1483" y="2075"/>
                    </a:cubicBezTo>
                    <a:lnTo>
                      <a:pt x="635" y="2075"/>
                    </a:lnTo>
                    <a:cubicBezTo>
                      <a:pt x="326" y="2075"/>
                      <a:pt x="90" y="1834"/>
                      <a:pt x="90" y="1551"/>
                    </a:cubicBezTo>
                    <a:lnTo>
                      <a:pt x="90" y="635"/>
                    </a:lnTo>
                    <a:cubicBezTo>
                      <a:pt x="90" y="326"/>
                      <a:pt x="326" y="90"/>
                      <a:pt x="635" y="90"/>
                    </a:cubicBezTo>
                    <a:close/>
                    <a:moveTo>
                      <a:pt x="635" y="1"/>
                    </a:moveTo>
                    <a:cubicBezTo>
                      <a:pt x="284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4" y="2185"/>
                      <a:pt x="635" y="2185"/>
                    </a:cubicBezTo>
                    <a:lnTo>
                      <a:pt x="1483" y="2185"/>
                    </a:lnTo>
                    <a:cubicBezTo>
                      <a:pt x="1855" y="2185"/>
                      <a:pt x="2138" y="1897"/>
                      <a:pt x="2138" y="1551"/>
                    </a:cubicBezTo>
                    <a:lnTo>
                      <a:pt x="2138" y="635"/>
                    </a:lnTo>
                    <a:cubicBezTo>
                      <a:pt x="2138" y="284"/>
                      <a:pt x="1855" y="1"/>
                      <a:pt x="14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365;p38">
                <a:extLst>
                  <a:ext uri="{FF2B5EF4-FFF2-40B4-BE49-F238E27FC236}">
                    <a16:creationId xmlns:a16="http://schemas.microsoft.com/office/drawing/2014/main" id="{6F59EC95-2C32-4682-D97A-AE31C79DE34A}"/>
                  </a:ext>
                </a:extLst>
              </p:cNvPr>
              <p:cNvSpPr/>
              <p:nvPr/>
            </p:nvSpPr>
            <p:spPr>
              <a:xfrm>
                <a:off x="1936666" y="870255"/>
                <a:ext cx="236513" cy="23980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30" extrusionOk="0">
                    <a:moveTo>
                      <a:pt x="441" y="1"/>
                    </a:moveTo>
                    <a:cubicBezTo>
                      <a:pt x="200" y="1"/>
                      <a:pt x="1" y="200"/>
                      <a:pt x="1" y="420"/>
                    </a:cubicBezTo>
                    <a:lnTo>
                      <a:pt x="1" y="1095"/>
                    </a:lnTo>
                    <a:cubicBezTo>
                      <a:pt x="1" y="1336"/>
                      <a:pt x="200" y="1530"/>
                      <a:pt x="441" y="1530"/>
                    </a:cubicBezTo>
                    <a:lnTo>
                      <a:pt x="1069" y="1530"/>
                    </a:lnTo>
                    <a:cubicBezTo>
                      <a:pt x="1310" y="1530"/>
                      <a:pt x="1509" y="1336"/>
                      <a:pt x="1509" y="1095"/>
                    </a:cubicBezTo>
                    <a:lnTo>
                      <a:pt x="1509" y="420"/>
                    </a:lnTo>
                    <a:cubicBezTo>
                      <a:pt x="1509" y="200"/>
                      <a:pt x="1310" y="1"/>
                      <a:pt x="10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366;p38">
                <a:extLst>
                  <a:ext uri="{FF2B5EF4-FFF2-40B4-BE49-F238E27FC236}">
                    <a16:creationId xmlns:a16="http://schemas.microsoft.com/office/drawing/2014/main" id="{2C1F6C6C-49A1-58F7-A625-ADFAD5A9DD8A}"/>
                  </a:ext>
                </a:extLst>
              </p:cNvPr>
              <p:cNvSpPr/>
              <p:nvPr/>
            </p:nvSpPr>
            <p:spPr>
              <a:xfrm>
                <a:off x="1930083" y="860381"/>
                <a:ext cx="249679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635" extrusionOk="0">
                    <a:moveTo>
                      <a:pt x="1111" y="111"/>
                    </a:moveTo>
                    <a:cubicBezTo>
                      <a:pt x="1331" y="111"/>
                      <a:pt x="1483" y="284"/>
                      <a:pt x="1483" y="483"/>
                    </a:cubicBezTo>
                    <a:lnTo>
                      <a:pt x="1483" y="1158"/>
                    </a:lnTo>
                    <a:cubicBezTo>
                      <a:pt x="1483" y="1373"/>
                      <a:pt x="1331" y="1551"/>
                      <a:pt x="1111" y="1551"/>
                    </a:cubicBezTo>
                    <a:lnTo>
                      <a:pt x="483" y="1551"/>
                    </a:lnTo>
                    <a:cubicBezTo>
                      <a:pt x="284" y="1551"/>
                      <a:pt x="111" y="1373"/>
                      <a:pt x="111" y="1158"/>
                    </a:cubicBezTo>
                    <a:lnTo>
                      <a:pt x="111" y="483"/>
                    </a:lnTo>
                    <a:cubicBezTo>
                      <a:pt x="111" y="284"/>
                      <a:pt x="284" y="111"/>
                      <a:pt x="483" y="111"/>
                    </a:cubicBezTo>
                    <a:close/>
                    <a:moveTo>
                      <a:pt x="483" y="1"/>
                    </a:moveTo>
                    <a:cubicBezTo>
                      <a:pt x="221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21" y="1635"/>
                      <a:pt x="483" y="1635"/>
                    </a:cubicBezTo>
                    <a:lnTo>
                      <a:pt x="1111" y="1635"/>
                    </a:lnTo>
                    <a:cubicBezTo>
                      <a:pt x="1373" y="1635"/>
                      <a:pt x="1593" y="1420"/>
                      <a:pt x="1593" y="1158"/>
                    </a:cubicBezTo>
                    <a:lnTo>
                      <a:pt x="1593" y="483"/>
                    </a:lnTo>
                    <a:cubicBezTo>
                      <a:pt x="1593" y="221"/>
                      <a:pt x="1373" y="1"/>
                      <a:pt x="11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367;p38">
                <a:extLst>
                  <a:ext uri="{FF2B5EF4-FFF2-40B4-BE49-F238E27FC236}">
                    <a16:creationId xmlns:a16="http://schemas.microsoft.com/office/drawing/2014/main" id="{8E1ABBD2-DD94-3E44-45DC-87AFA4A65636}"/>
                  </a:ext>
                </a:extLst>
              </p:cNvPr>
              <p:cNvSpPr/>
              <p:nvPr/>
            </p:nvSpPr>
            <p:spPr>
              <a:xfrm>
                <a:off x="1994971" y="870255"/>
                <a:ext cx="178208" cy="239805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530" extrusionOk="0">
                    <a:moveTo>
                      <a:pt x="435" y="1"/>
                    </a:moveTo>
                    <a:cubicBezTo>
                      <a:pt x="199" y="1"/>
                      <a:pt x="0" y="200"/>
                      <a:pt x="0" y="441"/>
                    </a:cubicBezTo>
                    <a:lnTo>
                      <a:pt x="0" y="1095"/>
                    </a:lnTo>
                    <a:cubicBezTo>
                      <a:pt x="0" y="1336"/>
                      <a:pt x="199" y="1530"/>
                      <a:pt x="435" y="1530"/>
                    </a:cubicBezTo>
                    <a:lnTo>
                      <a:pt x="697" y="1530"/>
                    </a:lnTo>
                    <a:cubicBezTo>
                      <a:pt x="938" y="1530"/>
                      <a:pt x="1137" y="1336"/>
                      <a:pt x="1137" y="1095"/>
                    </a:cubicBezTo>
                    <a:lnTo>
                      <a:pt x="1137" y="441"/>
                    </a:lnTo>
                    <a:cubicBezTo>
                      <a:pt x="1137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368;p38">
                <a:extLst>
                  <a:ext uri="{FF2B5EF4-FFF2-40B4-BE49-F238E27FC236}">
                    <a16:creationId xmlns:a16="http://schemas.microsoft.com/office/drawing/2014/main" id="{534B84D8-0506-F5B7-38CE-C074B83F0367}"/>
                  </a:ext>
                </a:extLst>
              </p:cNvPr>
              <p:cNvSpPr/>
              <p:nvPr/>
            </p:nvSpPr>
            <p:spPr>
              <a:xfrm>
                <a:off x="1985097" y="860381"/>
                <a:ext cx="194665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635" extrusionOk="0">
                    <a:moveTo>
                      <a:pt x="760" y="111"/>
                    </a:moveTo>
                    <a:cubicBezTo>
                      <a:pt x="980" y="111"/>
                      <a:pt x="1132" y="284"/>
                      <a:pt x="1132" y="483"/>
                    </a:cubicBezTo>
                    <a:lnTo>
                      <a:pt x="1132" y="1158"/>
                    </a:lnTo>
                    <a:cubicBezTo>
                      <a:pt x="1132" y="1373"/>
                      <a:pt x="980" y="1551"/>
                      <a:pt x="760" y="1551"/>
                    </a:cubicBezTo>
                    <a:lnTo>
                      <a:pt x="477" y="1551"/>
                    </a:lnTo>
                    <a:cubicBezTo>
                      <a:pt x="283" y="1551"/>
                      <a:pt x="105" y="1373"/>
                      <a:pt x="105" y="1158"/>
                    </a:cubicBezTo>
                    <a:lnTo>
                      <a:pt x="105" y="483"/>
                    </a:lnTo>
                    <a:cubicBezTo>
                      <a:pt x="105" y="284"/>
                      <a:pt x="283" y="111"/>
                      <a:pt x="477" y="111"/>
                    </a:cubicBezTo>
                    <a:close/>
                    <a:moveTo>
                      <a:pt x="477" y="1"/>
                    </a:moveTo>
                    <a:cubicBezTo>
                      <a:pt x="215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15" y="1635"/>
                      <a:pt x="477" y="1635"/>
                    </a:cubicBezTo>
                    <a:lnTo>
                      <a:pt x="760" y="1635"/>
                    </a:lnTo>
                    <a:cubicBezTo>
                      <a:pt x="1022" y="1635"/>
                      <a:pt x="1242" y="1420"/>
                      <a:pt x="1242" y="1158"/>
                    </a:cubicBezTo>
                    <a:lnTo>
                      <a:pt x="1242" y="483"/>
                    </a:lnTo>
                    <a:cubicBezTo>
                      <a:pt x="1242" y="221"/>
                      <a:pt x="1022" y="1"/>
                      <a:pt x="76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594105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5D6C-5540-2D3B-9118-3230C1B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running on the browser</a:t>
            </a:r>
          </a:p>
        </p:txBody>
      </p:sp>
      <p:pic>
        <p:nvPicPr>
          <p:cNvPr id="3076" name="Picture 4" descr="Javascript Event Loop Explained">
            <a:extLst>
              <a:ext uri="{FF2B5EF4-FFF2-40B4-BE49-F238E27FC236}">
                <a16:creationId xmlns:a16="http://schemas.microsoft.com/office/drawing/2014/main" id="{AC9A0E7B-CB27-41A5-3037-2AE1E3DD2FE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1455547"/>
            <a:ext cx="53848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24CC837-9BDE-2375-DE73-73E782A9444D}"/>
              </a:ext>
            </a:extLst>
          </p:cNvPr>
          <p:cNvGrpSpPr/>
          <p:nvPr/>
        </p:nvGrpSpPr>
        <p:grpSpPr>
          <a:xfrm>
            <a:off x="1960880" y="1390557"/>
            <a:ext cx="1605280" cy="2955891"/>
            <a:chOff x="1960880" y="1390557"/>
            <a:chExt cx="1605280" cy="29558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81C6785-6D34-6099-24AA-51CA2DC93C7C}"/>
                </a:ext>
              </a:extLst>
            </p:cNvPr>
            <p:cNvSpPr/>
            <p:nvPr/>
          </p:nvSpPr>
          <p:spPr>
            <a:xfrm>
              <a:off x="2090928" y="1682495"/>
              <a:ext cx="1475232" cy="2663953"/>
            </a:xfrm>
            <a:prstGeom prst="rect">
              <a:avLst/>
            </a:prstGeom>
            <a:noFill/>
            <a:ln w="38100">
              <a:solidFill>
                <a:srgbClr val="4BFF7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42DB27-9E88-F139-F005-3B58077C448D}"/>
                </a:ext>
              </a:extLst>
            </p:cNvPr>
            <p:cNvSpPr txBox="1"/>
            <p:nvPr/>
          </p:nvSpPr>
          <p:spPr>
            <a:xfrm>
              <a:off x="1960880" y="1390557"/>
              <a:ext cx="1133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10000"/>
                    </a:schemeClr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The engine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8914D62-F66B-3359-EA73-C1570A95CB18}"/>
              </a:ext>
            </a:extLst>
          </p:cNvPr>
          <p:cNvSpPr/>
          <p:nvPr/>
        </p:nvSpPr>
        <p:spPr>
          <a:xfrm>
            <a:off x="5796280" y="3194304"/>
            <a:ext cx="1282700" cy="1103376"/>
          </a:xfrm>
          <a:prstGeom prst="rect">
            <a:avLst/>
          </a:prstGeom>
          <a:noFill/>
          <a:ln w="38100">
            <a:solidFill>
              <a:srgbClr val="4BFF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571F4F-3B8C-EC26-6F80-46804858ABD6}"/>
              </a:ext>
            </a:extLst>
          </p:cNvPr>
          <p:cNvSpPr/>
          <p:nvPr/>
        </p:nvSpPr>
        <p:spPr>
          <a:xfrm>
            <a:off x="3632199" y="1931670"/>
            <a:ext cx="2667635" cy="1508760"/>
          </a:xfrm>
          <a:custGeom>
            <a:avLst/>
            <a:gdLst>
              <a:gd name="connsiteX0" fmla="*/ 0 w 2686050"/>
              <a:gd name="connsiteY0" fmla="*/ 0 h 1508760"/>
              <a:gd name="connsiteX1" fmla="*/ 0 w 2686050"/>
              <a:gd name="connsiteY1" fmla="*/ 1508760 h 1508760"/>
              <a:gd name="connsiteX2" fmla="*/ 1645920 w 2686050"/>
              <a:gd name="connsiteY2" fmla="*/ 1508760 h 1508760"/>
              <a:gd name="connsiteX3" fmla="*/ 1645920 w 2686050"/>
              <a:gd name="connsiteY3" fmla="*/ 857250 h 1508760"/>
              <a:gd name="connsiteX4" fmla="*/ 2686050 w 2686050"/>
              <a:gd name="connsiteY4" fmla="*/ 857250 h 1508760"/>
              <a:gd name="connsiteX5" fmla="*/ 2686050 w 2686050"/>
              <a:gd name="connsiteY5" fmla="*/ 3810 h 1508760"/>
              <a:gd name="connsiteX6" fmla="*/ 0 w 2686050"/>
              <a:gd name="connsiteY6" fmla="*/ 0 h 150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6050" h="1508760">
                <a:moveTo>
                  <a:pt x="0" y="0"/>
                </a:moveTo>
                <a:lnTo>
                  <a:pt x="0" y="1508760"/>
                </a:lnTo>
                <a:lnTo>
                  <a:pt x="1645920" y="1508760"/>
                </a:lnTo>
                <a:lnTo>
                  <a:pt x="1645920" y="857250"/>
                </a:lnTo>
                <a:lnTo>
                  <a:pt x="2686050" y="857250"/>
                </a:lnTo>
                <a:lnTo>
                  <a:pt x="2686050" y="381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4BFF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43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5D6C-5540-2D3B-9118-3230C1B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running on the browser</a:t>
            </a:r>
          </a:p>
        </p:txBody>
      </p:sp>
      <p:pic>
        <p:nvPicPr>
          <p:cNvPr id="1026" name="Picture 2" descr="V8 (JavaScript engine) - Wikipedia">
            <a:extLst>
              <a:ext uri="{FF2B5EF4-FFF2-40B4-BE49-F238E27FC236}">
                <a16:creationId xmlns:a16="http://schemas.microsoft.com/office/drawing/2014/main" id="{6C888222-7F62-7BC8-6414-3AAC461F9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51" y="2334323"/>
            <a:ext cx="1405053" cy="140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B8FF9D-D737-05CA-CD0D-D3B340B1E89C}"/>
              </a:ext>
            </a:extLst>
          </p:cNvPr>
          <p:cNvSpPr txBox="1"/>
          <p:nvPr/>
        </p:nvSpPr>
        <p:spPr>
          <a:xfrm>
            <a:off x="767413" y="1995769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Inter"/>
              </a:rPr>
              <a:t>The V8 </a:t>
            </a:r>
            <a:r>
              <a:rPr lang="en-US" sz="1600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Inter"/>
              </a:rPr>
              <a:t>engine</a:t>
            </a:r>
            <a:endParaRPr lang="en-US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  <a:sym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F7651-B2F6-6F0F-2B98-2184BAB5D959}"/>
              </a:ext>
            </a:extLst>
          </p:cNvPr>
          <p:cNvSpPr txBox="1"/>
          <p:nvPr/>
        </p:nvSpPr>
        <p:spPr>
          <a:xfrm>
            <a:off x="2832410" y="1694982"/>
            <a:ext cx="54046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The JavaScript engine is the software that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executes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JavaScript code. It is responsible for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parsing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the code, converting it into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machine code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and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running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V8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This is the JavaScript engine developed by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Google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. It is used in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Chrome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SpiderMonkey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developed by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Mozilla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. It is used in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Firefox.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JavaScriptCore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developed by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Apple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. It is used in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Safari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634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5D6C-5540-2D3B-9118-3230C1B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running on the browser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B8FF9D-D737-05CA-CD0D-D3B340B1E89C}"/>
              </a:ext>
            </a:extLst>
          </p:cNvPr>
          <p:cNvSpPr txBox="1"/>
          <p:nvPr/>
        </p:nvSpPr>
        <p:spPr>
          <a:xfrm>
            <a:off x="974200" y="2026546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Inter"/>
              </a:rPr>
              <a:t>Event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F7651-B2F6-6F0F-2B98-2184BAB5D959}"/>
              </a:ext>
            </a:extLst>
          </p:cNvPr>
          <p:cNvSpPr txBox="1"/>
          <p:nvPr/>
        </p:nvSpPr>
        <p:spPr>
          <a:xfrm>
            <a:off x="2765176" y="1637204"/>
            <a:ext cx="54046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The event loop is a loop that runs continuously in the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background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It checks for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events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that need to be handled and executes functions that are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waiting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to be executed.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If the stack is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empty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the event loop will check if there are in the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callback queues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. If there are, it will execute them until the queue is empty.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If the stack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is not empty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the event loop will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wait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until the stack is cleared before checking the queues again.</a:t>
            </a:r>
          </a:p>
        </p:txBody>
      </p:sp>
      <p:pic>
        <p:nvPicPr>
          <p:cNvPr id="2050" name="Picture 2" descr="Arrow, arrows, circular arrow, rotating, symbol, ui icon - Download on  Iconfinder">
            <a:extLst>
              <a:ext uri="{FF2B5EF4-FFF2-40B4-BE49-F238E27FC236}">
                <a16:creationId xmlns:a16="http://schemas.microsoft.com/office/drawing/2014/main" id="{41F9FB4A-4689-A6A6-C2E9-7482902E6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5268" y="2334323"/>
            <a:ext cx="1283418" cy="128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684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5D6C-5540-2D3B-9118-3230C1B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running on the browser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B8FF9D-D737-05CA-CD0D-D3B340B1E89C}"/>
              </a:ext>
            </a:extLst>
          </p:cNvPr>
          <p:cNvSpPr txBox="1"/>
          <p:nvPr/>
        </p:nvSpPr>
        <p:spPr>
          <a:xfrm>
            <a:off x="974200" y="2026546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Inter"/>
              </a:rPr>
              <a:t>Web APIs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AA75A-6138-C3A5-33DF-6749969821FD}"/>
              </a:ext>
            </a:extLst>
          </p:cNvPr>
          <p:cNvSpPr txBox="1"/>
          <p:nvPr/>
        </p:nvSpPr>
        <p:spPr>
          <a:xfrm>
            <a:off x="2661425" y="1598341"/>
            <a:ext cx="54386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Web APIs allow JavaScript code to interact with the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web browser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and the underlying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operating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They provide access to features such as the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DOM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the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filesystem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and the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network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The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DOM 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API: This API allows JavaScript code to interact with the Document Object Model (DOM), which is the underlying structure of a web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The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Fetch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API is a modern web API that allows JavaScript code to make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HTTP requests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to remote servers.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4100" name="Picture 4" descr="Google Chrome - التطبيقات على Google Play">
            <a:extLst>
              <a:ext uri="{FF2B5EF4-FFF2-40B4-BE49-F238E27FC236}">
                <a16:creationId xmlns:a16="http://schemas.microsoft.com/office/drawing/2014/main" id="{32E57F75-0862-32B1-A8E7-7A1F2B605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86" y="2430966"/>
            <a:ext cx="1381822" cy="138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630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5D6C-5540-2D3B-9118-3230C1B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running on the browser</a:t>
            </a:r>
          </a:p>
        </p:txBody>
      </p:sp>
      <p:pic>
        <p:nvPicPr>
          <p:cNvPr id="14" name="Picture 13" descr="A black background with a black square&#10;&#10;Description automatically generated with medium confidence">
            <a:hlinkClick r:id="rId3"/>
            <a:extLst>
              <a:ext uri="{FF2B5EF4-FFF2-40B4-BE49-F238E27FC236}">
                <a16:creationId xmlns:a16="http://schemas.microsoft.com/office/drawing/2014/main" id="{FC30683D-D9D9-8350-1F79-FBDD94A3D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862" y="1753527"/>
            <a:ext cx="2558276" cy="2558276"/>
          </a:xfrm>
          <a:prstGeom prst="rect">
            <a:avLst/>
          </a:prstGeom>
        </p:spPr>
      </p:pic>
      <p:pic>
        <p:nvPicPr>
          <p:cNvPr id="17" name="Picture 16">
            <a:hlinkClick r:id="rId5" action="ppaction://hlinkfile"/>
            <a:extLst>
              <a:ext uri="{FF2B5EF4-FFF2-40B4-BE49-F238E27FC236}">
                <a16:creationId xmlns:a16="http://schemas.microsoft.com/office/drawing/2014/main" id="{A381BCBB-2E5F-7EBD-111F-BC77D58CA6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125" y="4343495"/>
            <a:ext cx="2857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24583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697289" y="2558163"/>
            <a:ext cx="5382828" cy="9176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400" dirty="0"/>
              <a:t>Package manager</a:t>
            </a:r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697290" y="3475776"/>
            <a:ext cx="387471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NPM – What is package manager and why we use it</a:t>
            </a:r>
          </a:p>
        </p:txBody>
      </p:sp>
      <p:sp>
        <p:nvSpPr>
          <p:cNvPr id="758" name="Google Shape;758;p36"/>
          <p:cNvSpPr txBox="1">
            <a:spLocks noGrp="1"/>
          </p:cNvSpPr>
          <p:nvPr>
            <p:ph type="title" idx="2"/>
          </p:nvPr>
        </p:nvSpPr>
        <p:spPr>
          <a:xfrm>
            <a:off x="697290" y="1249876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8" name="Google Shape;2069;p47">
            <a:extLst>
              <a:ext uri="{FF2B5EF4-FFF2-40B4-BE49-F238E27FC236}">
                <a16:creationId xmlns:a16="http://schemas.microsoft.com/office/drawing/2014/main" id="{290C45CC-01AE-6ACD-FF31-054EC642F611}"/>
              </a:ext>
            </a:extLst>
          </p:cNvPr>
          <p:cNvGrpSpPr/>
          <p:nvPr/>
        </p:nvGrpSpPr>
        <p:grpSpPr>
          <a:xfrm>
            <a:off x="5117700" y="1334265"/>
            <a:ext cx="3198308" cy="3059110"/>
            <a:chOff x="5117700" y="1334265"/>
            <a:chExt cx="3198308" cy="3059110"/>
          </a:xfrm>
        </p:grpSpPr>
        <p:grpSp>
          <p:nvGrpSpPr>
            <p:cNvPr id="1145" name="Google Shape;2070;p47">
              <a:extLst>
                <a:ext uri="{FF2B5EF4-FFF2-40B4-BE49-F238E27FC236}">
                  <a16:creationId xmlns:a16="http://schemas.microsoft.com/office/drawing/2014/main" id="{B53A74AE-5411-C18D-4478-54E7A730B0DA}"/>
                </a:ext>
              </a:extLst>
            </p:cNvPr>
            <p:cNvGrpSpPr/>
            <p:nvPr/>
          </p:nvGrpSpPr>
          <p:grpSpPr>
            <a:xfrm>
              <a:off x="6884953" y="1334265"/>
              <a:ext cx="1431054" cy="2335624"/>
              <a:chOff x="4086200" y="365075"/>
              <a:chExt cx="2363426" cy="3857348"/>
            </a:xfrm>
          </p:grpSpPr>
          <p:sp>
            <p:nvSpPr>
              <p:cNvPr id="1497" name="Google Shape;2071;p47">
                <a:extLst>
                  <a:ext uri="{FF2B5EF4-FFF2-40B4-BE49-F238E27FC236}">
                    <a16:creationId xmlns:a16="http://schemas.microsoft.com/office/drawing/2014/main" id="{D0F7F462-1E7A-81D3-443F-204FCB5BA041}"/>
                  </a:ext>
                </a:extLst>
              </p:cNvPr>
              <p:cNvSpPr/>
              <p:nvPr/>
            </p:nvSpPr>
            <p:spPr>
              <a:xfrm>
                <a:off x="4556187" y="369243"/>
                <a:ext cx="1878028" cy="1091678"/>
              </a:xfrm>
              <a:custGeom>
                <a:avLst/>
                <a:gdLst/>
                <a:ahLst/>
                <a:cxnLst/>
                <a:rect l="l" t="t" r="r" b="b"/>
                <a:pathLst>
                  <a:path w="9011" h="5238" extrusionOk="0">
                    <a:moveTo>
                      <a:pt x="1137" y="0"/>
                    </a:moveTo>
                    <a:cubicBezTo>
                      <a:pt x="961" y="0"/>
                      <a:pt x="809" y="134"/>
                      <a:pt x="767" y="310"/>
                    </a:cubicBezTo>
                    <a:lnTo>
                      <a:pt x="37" y="4353"/>
                    </a:lnTo>
                    <a:cubicBezTo>
                      <a:pt x="0" y="4542"/>
                      <a:pt x="116" y="4699"/>
                      <a:pt x="287" y="4699"/>
                    </a:cubicBezTo>
                    <a:lnTo>
                      <a:pt x="8123" y="5235"/>
                    </a:lnTo>
                    <a:cubicBezTo>
                      <a:pt x="8136" y="5237"/>
                      <a:pt x="8149" y="5238"/>
                      <a:pt x="8161" y="5238"/>
                    </a:cubicBezTo>
                    <a:cubicBezTo>
                      <a:pt x="8339" y="5238"/>
                      <a:pt x="8490" y="5089"/>
                      <a:pt x="8507" y="4912"/>
                    </a:cubicBezTo>
                    <a:lnTo>
                      <a:pt x="8992" y="596"/>
                    </a:lnTo>
                    <a:cubicBezTo>
                      <a:pt x="9010" y="425"/>
                      <a:pt x="8876" y="268"/>
                      <a:pt x="8701" y="268"/>
                    </a:cubicBezTo>
                    <a:lnTo>
                      <a:pt x="11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2072;p47">
                <a:extLst>
                  <a:ext uri="{FF2B5EF4-FFF2-40B4-BE49-F238E27FC236}">
                    <a16:creationId xmlns:a16="http://schemas.microsoft.com/office/drawing/2014/main" id="{D4FC76B1-F152-A7F4-2ACE-15F0D93EDED1}"/>
                  </a:ext>
                </a:extLst>
              </p:cNvPr>
              <p:cNvSpPr/>
              <p:nvPr/>
            </p:nvSpPr>
            <p:spPr>
              <a:xfrm>
                <a:off x="4555134" y="365075"/>
                <a:ext cx="1894492" cy="1104391"/>
              </a:xfrm>
              <a:custGeom>
                <a:avLst/>
                <a:gdLst/>
                <a:ahLst/>
                <a:cxnLst/>
                <a:rect l="l" t="t" r="r" b="b"/>
                <a:pathLst>
                  <a:path w="9090" h="5299" extrusionOk="0">
                    <a:moveTo>
                      <a:pt x="1156" y="57"/>
                    </a:moveTo>
                    <a:lnTo>
                      <a:pt x="8743" y="311"/>
                    </a:lnTo>
                    <a:cubicBezTo>
                      <a:pt x="8895" y="330"/>
                      <a:pt x="9011" y="464"/>
                      <a:pt x="8992" y="616"/>
                    </a:cubicBezTo>
                    <a:lnTo>
                      <a:pt x="8512" y="4909"/>
                    </a:lnTo>
                    <a:cubicBezTo>
                      <a:pt x="8494" y="5091"/>
                      <a:pt x="8359" y="5220"/>
                      <a:pt x="8198" y="5220"/>
                    </a:cubicBezTo>
                    <a:cubicBezTo>
                      <a:pt x="8187" y="5220"/>
                      <a:pt x="8176" y="5220"/>
                      <a:pt x="8165" y="5218"/>
                    </a:cubicBezTo>
                    <a:lnTo>
                      <a:pt x="329" y="4701"/>
                    </a:lnTo>
                    <a:cubicBezTo>
                      <a:pt x="176" y="4678"/>
                      <a:pt x="79" y="4544"/>
                      <a:pt x="98" y="4373"/>
                    </a:cubicBezTo>
                    <a:lnTo>
                      <a:pt x="851" y="330"/>
                    </a:lnTo>
                    <a:cubicBezTo>
                      <a:pt x="869" y="173"/>
                      <a:pt x="1022" y="57"/>
                      <a:pt x="1156" y="57"/>
                    </a:cubicBezTo>
                    <a:close/>
                    <a:moveTo>
                      <a:pt x="1147" y="0"/>
                    </a:moveTo>
                    <a:cubicBezTo>
                      <a:pt x="966" y="0"/>
                      <a:pt x="807" y="146"/>
                      <a:pt x="772" y="330"/>
                    </a:cubicBezTo>
                    <a:lnTo>
                      <a:pt x="42" y="4373"/>
                    </a:lnTo>
                    <a:cubicBezTo>
                      <a:pt x="1" y="4562"/>
                      <a:pt x="116" y="4756"/>
                      <a:pt x="310" y="4756"/>
                    </a:cubicBezTo>
                    <a:lnTo>
                      <a:pt x="8147" y="5297"/>
                    </a:lnTo>
                    <a:cubicBezTo>
                      <a:pt x="8158" y="5298"/>
                      <a:pt x="8169" y="5298"/>
                      <a:pt x="8180" y="5298"/>
                    </a:cubicBezTo>
                    <a:cubicBezTo>
                      <a:pt x="8396" y="5298"/>
                      <a:pt x="8573" y="5130"/>
                      <a:pt x="8590" y="4932"/>
                    </a:cubicBezTo>
                    <a:lnTo>
                      <a:pt x="9071" y="635"/>
                    </a:lnTo>
                    <a:cubicBezTo>
                      <a:pt x="9089" y="427"/>
                      <a:pt x="8955" y="251"/>
                      <a:pt x="8743" y="251"/>
                    </a:cubicBezTo>
                    <a:lnTo>
                      <a:pt x="1179" y="2"/>
                    </a:lnTo>
                    <a:cubicBezTo>
                      <a:pt x="1168" y="1"/>
                      <a:pt x="1158" y="0"/>
                      <a:pt x="11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2073;p47">
                <a:extLst>
                  <a:ext uri="{FF2B5EF4-FFF2-40B4-BE49-F238E27FC236}">
                    <a16:creationId xmlns:a16="http://schemas.microsoft.com/office/drawing/2014/main" id="{E8CD5317-0FCA-1006-6726-C75A2E896D94}"/>
                  </a:ext>
                </a:extLst>
              </p:cNvPr>
              <p:cNvSpPr/>
              <p:nvPr/>
            </p:nvSpPr>
            <p:spPr>
              <a:xfrm>
                <a:off x="4330890" y="1504273"/>
                <a:ext cx="1966604" cy="1261328"/>
              </a:xfrm>
              <a:custGeom>
                <a:avLst/>
                <a:gdLst/>
                <a:ahLst/>
                <a:cxnLst/>
                <a:rect l="l" t="t" r="r" b="b"/>
                <a:pathLst>
                  <a:path w="9436" h="6052" extrusionOk="0">
                    <a:moveTo>
                      <a:pt x="1205" y="0"/>
                    </a:moveTo>
                    <a:cubicBezTo>
                      <a:pt x="1044" y="0"/>
                      <a:pt x="885" y="147"/>
                      <a:pt x="850" y="330"/>
                    </a:cubicBezTo>
                    <a:lnTo>
                      <a:pt x="42" y="4756"/>
                    </a:lnTo>
                    <a:cubicBezTo>
                      <a:pt x="0" y="4951"/>
                      <a:pt x="116" y="5145"/>
                      <a:pt x="310" y="5163"/>
                    </a:cubicBezTo>
                    <a:lnTo>
                      <a:pt x="8474" y="6050"/>
                    </a:lnTo>
                    <a:cubicBezTo>
                      <a:pt x="8484" y="6051"/>
                      <a:pt x="8495" y="6052"/>
                      <a:pt x="8505" y="6052"/>
                    </a:cubicBezTo>
                    <a:cubicBezTo>
                      <a:pt x="8684" y="6052"/>
                      <a:pt x="8859" y="5900"/>
                      <a:pt x="8876" y="5704"/>
                    </a:cubicBezTo>
                    <a:lnTo>
                      <a:pt x="9417" y="968"/>
                    </a:lnTo>
                    <a:cubicBezTo>
                      <a:pt x="9435" y="774"/>
                      <a:pt x="9301" y="598"/>
                      <a:pt x="9107" y="579"/>
                    </a:cubicBezTo>
                    <a:lnTo>
                      <a:pt x="1234" y="2"/>
                    </a:lnTo>
                    <a:cubicBezTo>
                      <a:pt x="1224" y="1"/>
                      <a:pt x="1215" y="0"/>
                      <a:pt x="12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2074;p47">
                <a:extLst>
                  <a:ext uri="{FF2B5EF4-FFF2-40B4-BE49-F238E27FC236}">
                    <a16:creationId xmlns:a16="http://schemas.microsoft.com/office/drawing/2014/main" id="{CB117F84-74D4-955C-42B8-D8ABE92609C5}"/>
                  </a:ext>
                </a:extLst>
              </p:cNvPr>
              <p:cNvSpPr/>
              <p:nvPr/>
            </p:nvSpPr>
            <p:spPr>
              <a:xfrm>
                <a:off x="4330879" y="1496562"/>
                <a:ext cx="1982027" cy="1280502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6144" extrusionOk="0">
                    <a:moveTo>
                      <a:pt x="1219" y="78"/>
                    </a:moveTo>
                    <a:cubicBezTo>
                      <a:pt x="1230" y="78"/>
                      <a:pt x="1241" y="79"/>
                      <a:pt x="1252" y="80"/>
                    </a:cubicBezTo>
                    <a:lnTo>
                      <a:pt x="9144" y="658"/>
                    </a:lnTo>
                    <a:cubicBezTo>
                      <a:pt x="9320" y="658"/>
                      <a:pt x="9435" y="811"/>
                      <a:pt x="9417" y="1005"/>
                    </a:cubicBezTo>
                    <a:lnTo>
                      <a:pt x="8876" y="5741"/>
                    </a:lnTo>
                    <a:cubicBezTo>
                      <a:pt x="8859" y="5918"/>
                      <a:pt x="8720" y="6047"/>
                      <a:pt x="8546" y="6047"/>
                    </a:cubicBezTo>
                    <a:cubicBezTo>
                      <a:pt x="8535" y="6047"/>
                      <a:pt x="8523" y="6047"/>
                      <a:pt x="8511" y="6046"/>
                    </a:cubicBezTo>
                    <a:lnTo>
                      <a:pt x="347" y="5163"/>
                    </a:lnTo>
                    <a:cubicBezTo>
                      <a:pt x="194" y="5140"/>
                      <a:pt x="79" y="4969"/>
                      <a:pt x="116" y="4793"/>
                    </a:cubicBezTo>
                    <a:lnTo>
                      <a:pt x="924" y="367"/>
                    </a:lnTo>
                    <a:cubicBezTo>
                      <a:pt x="959" y="209"/>
                      <a:pt x="1080" y="78"/>
                      <a:pt x="1219" y="78"/>
                    </a:cubicBezTo>
                    <a:close/>
                    <a:moveTo>
                      <a:pt x="1242" y="1"/>
                    </a:moveTo>
                    <a:cubicBezTo>
                      <a:pt x="1060" y="1"/>
                      <a:pt x="904" y="164"/>
                      <a:pt x="869" y="348"/>
                    </a:cubicBezTo>
                    <a:lnTo>
                      <a:pt x="37" y="4775"/>
                    </a:lnTo>
                    <a:cubicBezTo>
                      <a:pt x="0" y="5006"/>
                      <a:pt x="134" y="5200"/>
                      <a:pt x="328" y="5237"/>
                    </a:cubicBezTo>
                    <a:lnTo>
                      <a:pt x="8511" y="6143"/>
                    </a:lnTo>
                    <a:cubicBezTo>
                      <a:pt x="8522" y="6144"/>
                      <a:pt x="8532" y="6144"/>
                      <a:pt x="8543" y="6144"/>
                    </a:cubicBezTo>
                    <a:cubicBezTo>
                      <a:pt x="8744" y="6144"/>
                      <a:pt x="8933" y="5978"/>
                      <a:pt x="8955" y="5741"/>
                    </a:cubicBezTo>
                    <a:lnTo>
                      <a:pt x="9491" y="1005"/>
                    </a:lnTo>
                    <a:cubicBezTo>
                      <a:pt x="9509" y="792"/>
                      <a:pt x="9357" y="598"/>
                      <a:pt x="9144" y="579"/>
                    </a:cubicBezTo>
                    <a:lnTo>
                      <a:pt x="1271" y="2"/>
                    </a:lnTo>
                    <a:cubicBezTo>
                      <a:pt x="1261" y="1"/>
                      <a:pt x="1252" y="1"/>
                      <a:pt x="12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2075;p47">
                <a:extLst>
                  <a:ext uri="{FF2B5EF4-FFF2-40B4-BE49-F238E27FC236}">
                    <a16:creationId xmlns:a16="http://schemas.microsoft.com/office/drawing/2014/main" id="{5CC7C520-08CC-A8FC-1AE7-7A3E5A368FE7}"/>
                  </a:ext>
                </a:extLst>
              </p:cNvPr>
              <p:cNvSpPr/>
              <p:nvPr/>
            </p:nvSpPr>
            <p:spPr>
              <a:xfrm>
                <a:off x="4086211" y="2748512"/>
                <a:ext cx="2062892" cy="1466200"/>
              </a:xfrm>
              <a:custGeom>
                <a:avLst/>
                <a:gdLst/>
                <a:ahLst/>
                <a:cxnLst/>
                <a:rect l="l" t="t" r="r" b="b"/>
                <a:pathLst>
                  <a:path w="9898" h="7035" extrusionOk="0">
                    <a:moveTo>
                      <a:pt x="1299" y="0"/>
                    </a:moveTo>
                    <a:cubicBezTo>
                      <a:pt x="1119" y="0"/>
                      <a:pt x="964" y="147"/>
                      <a:pt x="925" y="348"/>
                    </a:cubicBezTo>
                    <a:lnTo>
                      <a:pt x="42" y="5218"/>
                    </a:lnTo>
                    <a:cubicBezTo>
                      <a:pt x="0" y="5449"/>
                      <a:pt x="116" y="5643"/>
                      <a:pt x="310" y="5680"/>
                    </a:cubicBezTo>
                    <a:lnTo>
                      <a:pt x="8840" y="7030"/>
                    </a:lnTo>
                    <a:cubicBezTo>
                      <a:pt x="8859" y="7033"/>
                      <a:pt x="8878" y="7035"/>
                      <a:pt x="8897" y="7035"/>
                    </a:cubicBezTo>
                    <a:cubicBezTo>
                      <a:pt x="9085" y="7035"/>
                      <a:pt x="9243" y="6872"/>
                      <a:pt x="9260" y="6641"/>
                    </a:cubicBezTo>
                    <a:lnTo>
                      <a:pt x="9861" y="1406"/>
                    </a:lnTo>
                    <a:cubicBezTo>
                      <a:pt x="9898" y="1194"/>
                      <a:pt x="9745" y="981"/>
                      <a:pt x="9551" y="963"/>
                    </a:cubicBezTo>
                    <a:lnTo>
                      <a:pt x="1331" y="2"/>
                    </a:lnTo>
                    <a:cubicBezTo>
                      <a:pt x="1321" y="1"/>
                      <a:pt x="1310" y="0"/>
                      <a:pt x="12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2076;p47">
                <a:extLst>
                  <a:ext uri="{FF2B5EF4-FFF2-40B4-BE49-F238E27FC236}">
                    <a16:creationId xmlns:a16="http://schemas.microsoft.com/office/drawing/2014/main" id="{AE5A1C1B-988B-08E3-66F3-4347684F5F8F}"/>
                  </a:ext>
                </a:extLst>
              </p:cNvPr>
              <p:cNvSpPr/>
              <p:nvPr/>
            </p:nvSpPr>
            <p:spPr>
              <a:xfrm>
                <a:off x="4086200" y="2740592"/>
                <a:ext cx="2078314" cy="1481831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7110" extrusionOk="0">
                    <a:moveTo>
                      <a:pt x="1321" y="75"/>
                    </a:moveTo>
                    <a:cubicBezTo>
                      <a:pt x="1330" y="75"/>
                      <a:pt x="1340" y="75"/>
                      <a:pt x="1350" y="77"/>
                    </a:cubicBezTo>
                    <a:lnTo>
                      <a:pt x="9570" y="1042"/>
                    </a:lnTo>
                    <a:cubicBezTo>
                      <a:pt x="9759" y="1061"/>
                      <a:pt x="9898" y="1232"/>
                      <a:pt x="9856" y="1444"/>
                    </a:cubicBezTo>
                    <a:lnTo>
                      <a:pt x="9260" y="6679"/>
                    </a:lnTo>
                    <a:cubicBezTo>
                      <a:pt x="9243" y="6878"/>
                      <a:pt x="9088" y="7028"/>
                      <a:pt x="8914" y="7028"/>
                    </a:cubicBezTo>
                    <a:cubicBezTo>
                      <a:pt x="8901" y="7028"/>
                      <a:pt x="8889" y="7027"/>
                      <a:pt x="8877" y="7026"/>
                    </a:cubicBezTo>
                    <a:lnTo>
                      <a:pt x="347" y="5681"/>
                    </a:lnTo>
                    <a:cubicBezTo>
                      <a:pt x="171" y="5640"/>
                      <a:pt x="79" y="5469"/>
                      <a:pt x="116" y="5256"/>
                    </a:cubicBezTo>
                    <a:lnTo>
                      <a:pt x="1003" y="386"/>
                    </a:lnTo>
                    <a:cubicBezTo>
                      <a:pt x="1038" y="204"/>
                      <a:pt x="1174" y="75"/>
                      <a:pt x="1321" y="75"/>
                    </a:cubicBezTo>
                    <a:close/>
                    <a:moveTo>
                      <a:pt x="1334" y="1"/>
                    </a:moveTo>
                    <a:cubicBezTo>
                      <a:pt x="1152" y="1"/>
                      <a:pt x="977" y="169"/>
                      <a:pt x="925" y="386"/>
                    </a:cubicBezTo>
                    <a:lnTo>
                      <a:pt x="37" y="5256"/>
                    </a:lnTo>
                    <a:cubicBezTo>
                      <a:pt x="1" y="5506"/>
                      <a:pt x="135" y="5737"/>
                      <a:pt x="329" y="5755"/>
                    </a:cubicBezTo>
                    <a:lnTo>
                      <a:pt x="8877" y="7104"/>
                    </a:lnTo>
                    <a:cubicBezTo>
                      <a:pt x="8898" y="7108"/>
                      <a:pt x="8919" y="7110"/>
                      <a:pt x="8939" y="7110"/>
                    </a:cubicBezTo>
                    <a:cubicBezTo>
                      <a:pt x="9145" y="7110"/>
                      <a:pt x="9324" y="6946"/>
                      <a:pt x="9357" y="6703"/>
                    </a:cubicBezTo>
                    <a:lnTo>
                      <a:pt x="9935" y="1444"/>
                    </a:lnTo>
                    <a:cubicBezTo>
                      <a:pt x="9972" y="1213"/>
                      <a:pt x="9819" y="982"/>
                      <a:pt x="9588" y="964"/>
                    </a:cubicBezTo>
                    <a:lnTo>
                      <a:pt x="1368" y="3"/>
                    </a:lnTo>
                    <a:cubicBezTo>
                      <a:pt x="1357" y="1"/>
                      <a:pt x="1345" y="1"/>
                      <a:pt x="133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2077;p47">
                <a:extLst>
                  <a:ext uri="{FF2B5EF4-FFF2-40B4-BE49-F238E27FC236}">
                    <a16:creationId xmlns:a16="http://schemas.microsoft.com/office/drawing/2014/main" id="{9140E7A9-228F-117A-AC3B-A654430CD3B5}"/>
                  </a:ext>
                </a:extLst>
              </p:cNvPr>
              <p:cNvSpPr/>
              <p:nvPr/>
            </p:nvSpPr>
            <p:spPr>
              <a:xfrm>
                <a:off x="4804618" y="485747"/>
                <a:ext cx="1529349" cy="185489"/>
              </a:xfrm>
              <a:custGeom>
                <a:avLst/>
                <a:gdLst/>
                <a:ahLst/>
                <a:cxnLst/>
                <a:rect l="l" t="t" r="r" b="b"/>
                <a:pathLst>
                  <a:path w="7338" h="890" extrusionOk="0">
                    <a:moveTo>
                      <a:pt x="365" y="0"/>
                    </a:moveTo>
                    <a:cubicBezTo>
                      <a:pt x="213" y="0"/>
                      <a:pt x="61" y="134"/>
                      <a:pt x="37" y="287"/>
                    </a:cubicBezTo>
                    <a:cubicBezTo>
                      <a:pt x="0" y="462"/>
                      <a:pt x="97" y="596"/>
                      <a:pt x="268" y="615"/>
                    </a:cubicBezTo>
                    <a:lnTo>
                      <a:pt x="6950" y="887"/>
                    </a:lnTo>
                    <a:cubicBezTo>
                      <a:pt x="6962" y="889"/>
                      <a:pt x="6974" y="889"/>
                      <a:pt x="6985" y="889"/>
                    </a:cubicBezTo>
                    <a:cubicBezTo>
                      <a:pt x="7162" y="889"/>
                      <a:pt x="7297" y="760"/>
                      <a:pt x="7315" y="578"/>
                    </a:cubicBezTo>
                    <a:cubicBezTo>
                      <a:pt x="7338" y="402"/>
                      <a:pt x="7222" y="268"/>
                      <a:pt x="7028" y="268"/>
                    </a:cubicBezTo>
                    <a:lnTo>
                      <a:pt x="3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2078;p47">
                <a:extLst>
                  <a:ext uri="{FF2B5EF4-FFF2-40B4-BE49-F238E27FC236}">
                    <a16:creationId xmlns:a16="http://schemas.microsoft.com/office/drawing/2014/main" id="{561370A1-3896-B1F9-938E-7F4FD27E5549}"/>
                  </a:ext>
                </a:extLst>
              </p:cNvPr>
              <p:cNvSpPr/>
              <p:nvPr/>
            </p:nvSpPr>
            <p:spPr>
              <a:xfrm>
                <a:off x="4804606" y="481579"/>
                <a:ext cx="1544772" cy="196952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945" extrusionOk="0">
                    <a:moveTo>
                      <a:pt x="402" y="57"/>
                    </a:moveTo>
                    <a:lnTo>
                      <a:pt x="7065" y="307"/>
                    </a:lnTo>
                    <a:cubicBezTo>
                      <a:pt x="7218" y="330"/>
                      <a:pt x="7333" y="445"/>
                      <a:pt x="7315" y="598"/>
                    </a:cubicBezTo>
                    <a:cubicBezTo>
                      <a:pt x="7298" y="741"/>
                      <a:pt x="7179" y="868"/>
                      <a:pt x="7034" y="868"/>
                    </a:cubicBezTo>
                    <a:cubicBezTo>
                      <a:pt x="7025" y="868"/>
                      <a:pt x="7015" y="867"/>
                      <a:pt x="7005" y="866"/>
                    </a:cubicBezTo>
                    <a:lnTo>
                      <a:pt x="305" y="598"/>
                    </a:lnTo>
                    <a:cubicBezTo>
                      <a:pt x="171" y="598"/>
                      <a:pt x="74" y="464"/>
                      <a:pt x="98" y="307"/>
                    </a:cubicBezTo>
                    <a:cubicBezTo>
                      <a:pt x="134" y="173"/>
                      <a:pt x="268" y="57"/>
                      <a:pt x="402" y="57"/>
                    </a:cubicBezTo>
                    <a:close/>
                    <a:moveTo>
                      <a:pt x="390" y="0"/>
                    </a:moveTo>
                    <a:cubicBezTo>
                      <a:pt x="214" y="0"/>
                      <a:pt x="72" y="145"/>
                      <a:pt x="37" y="307"/>
                    </a:cubicBezTo>
                    <a:cubicBezTo>
                      <a:pt x="0" y="501"/>
                      <a:pt x="116" y="653"/>
                      <a:pt x="287" y="653"/>
                    </a:cubicBezTo>
                    <a:lnTo>
                      <a:pt x="6987" y="944"/>
                    </a:lnTo>
                    <a:cubicBezTo>
                      <a:pt x="7181" y="944"/>
                      <a:pt x="7375" y="810"/>
                      <a:pt x="7393" y="616"/>
                    </a:cubicBezTo>
                    <a:cubicBezTo>
                      <a:pt x="7412" y="404"/>
                      <a:pt x="7278" y="251"/>
                      <a:pt x="7084" y="251"/>
                    </a:cubicBezTo>
                    <a:lnTo>
                      <a:pt x="421" y="2"/>
                    </a:lnTo>
                    <a:cubicBezTo>
                      <a:pt x="410" y="1"/>
                      <a:pt x="400" y="0"/>
                      <a:pt x="39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2079;p47">
                <a:extLst>
                  <a:ext uri="{FF2B5EF4-FFF2-40B4-BE49-F238E27FC236}">
                    <a16:creationId xmlns:a16="http://schemas.microsoft.com/office/drawing/2014/main" id="{307E2260-53A7-CACB-4A69-6FF00C92FF72}"/>
                  </a:ext>
                </a:extLst>
              </p:cNvPr>
              <p:cNvSpPr/>
              <p:nvPr/>
            </p:nvSpPr>
            <p:spPr>
              <a:xfrm>
                <a:off x="4600371" y="1637033"/>
                <a:ext cx="950789" cy="204872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983" extrusionOk="0">
                    <a:moveTo>
                      <a:pt x="352" y="1"/>
                    </a:moveTo>
                    <a:cubicBezTo>
                      <a:pt x="190" y="1"/>
                      <a:pt x="54" y="130"/>
                      <a:pt x="19" y="307"/>
                    </a:cubicBezTo>
                    <a:cubicBezTo>
                      <a:pt x="1" y="483"/>
                      <a:pt x="93" y="636"/>
                      <a:pt x="269" y="654"/>
                    </a:cubicBezTo>
                    <a:lnTo>
                      <a:pt x="4178" y="982"/>
                    </a:lnTo>
                    <a:cubicBezTo>
                      <a:pt x="4349" y="982"/>
                      <a:pt x="4506" y="848"/>
                      <a:pt x="4543" y="654"/>
                    </a:cubicBezTo>
                    <a:cubicBezTo>
                      <a:pt x="4561" y="483"/>
                      <a:pt x="4446" y="307"/>
                      <a:pt x="4275" y="289"/>
                    </a:cubicBezTo>
                    <a:lnTo>
                      <a:pt x="384" y="3"/>
                    </a:lnTo>
                    <a:cubicBezTo>
                      <a:pt x="374" y="1"/>
                      <a:pt x="363" y="1"/>
                      <a:pt x="3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2080;p47">
                <a:extLst>
                  <a:ext uri="{FF2B5EF4-FFF2-40B4-BE49-F238E27FC236}">
                    <a16:creationId xmlns:a16="http://schemas.microsoft.com/office/drawing/2014/main" id="{CC4463B7-4FCC-4C21-D134-F08DCBCA9B99}"/>
                  </a:ext>
                </a:extLst>
              </p:cNvPr>
              <p:cNvSpPr/>
              <p:nvPr/>
            </p:nvSpPr>
            <p:spPr>
              <a:xfrm>
                <a:off x="4599526" y="1628488"/>
                <a:ext cx="967046" cy="221962"/>
              </a:xfrm>
              <a:custGeom>
                <a:avLst/>
                <a:gdLst/>
                <a:ahLst/>
                <a:cxnLst/>
                <a:rect l="l" t="t" r="r" b="b"/>
                <a:pathLst>
                  <a:path w="4640" h="1065" extrusionOk="0">
                    <a:moveTo>
                      <a:pt x="393" y="79"/>
                    </a:moveTo>
                    <a:cubicBezTo>
                      <a:pt x="404" y="79"/>
                      <a:pt x="415" y="79"/>
                      <a:pt x="425" y="80"/>
                    </a:cubicBezTo>
                    <a:lnTo>
                      <a:pt x="4316" y="372"/>
                    </a:lnTo>
                    <a:cubicBezTo>
                      <a:pt x="4468" y="390"/>
                      <a:pt x="4565" y="524"/>
                      <a:pt x="4547" y="695"/>
                    </a:cubicBezTo>
                    <a:cubicBezTo>
                      <a:pt x="4524" y="871"/>
                      <a:pt x="4371" y="986"/>
                      <a:pt x="4219" y="986"/>
                    </a:cubicBezTo>
                    <a:lnTo>
                      <a:pt x="310" y="658"/>
                    </a:lnTo>
                    <a:cubicBezTo>
                      <a:pt x="157" y="640"/>
                      <a:pt x="79" y="506"/>
                      <a:pt x="97" y="348"/>
                    </a:cubicBezTo>
                    <a:cubicBezTo>
                      <a:pt x="132" y="190"/>
                      <a:pt x="254" y="79"/>
                      <a:pt x="393" y="79"/>
                    </a:cubicBezTo>
                    <a:close/>
                    <a:moveTo>
                      <a:pt x="397" y="0"/>
                    </a:moveTo>
                    <a:cubicBezTo>
                      <a:pt x="230" y="0"/>
                      <a:pt x="59" y="152"/>
                      <a:pt x="42" y="348"/>
                    </a:cubicBezTo>
                    <a:cubicBezTo>
                      <a:pt x="0" y="543"/>
                      <a:pt x="116" y="718"/>
                      <a:pt x="310" y="737"/>
                    </a:cubicBezTo>
                    <a:lnTo>
                      <a:pt x="4200" y="1065"/>
                    </a:lnTo>
                    <a:cubicBezTo>
                      <a:pt x="4408" y="1065"/>
                      <a:pt x="4584" y="908"/>
                      <a:pt x="4621" y="695"/>
                    </a:cubicBezTo>
                    <a:cubicBezTo>
                      <a:pt x="4639" y="506"/>
                      <a:pt x="4505" y="312"/>
                      <a:pt x="4316" y="312"/>
                    </a:cubicBezTo>
                    <a:lnTo>
                      <a:pt x="425" y="2"/>
                    </a:lnTo>
                    <a:cubicBezTo>
                      <a:pt x="416" y="1"/>
                      <a:pt x="407" y="0"/>
                      <a:pt x="39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2081;p47">
                <a:extLst>
                  <a:ext uri="{FF2B5EF4-FFF2-40B4-BE49-F238E27FC236}">
                    <a16:creationId xmlns:a16="http://schemas.microsoft.com/office/drawing/2014/main" id="{7A23938F-ABD3-B9CC-D304-20B0C1002A72}"/>
                  </a:ext>
                </a:extLst>
              </p:cNvPr>
              <p:cNvSpPr/>
              <p:nvPr/>
            </p:nvSpPr>
            <p:spPr>
              <a:xfrm>
                <a:off x="4371323" y="2900447"/>
                <a:ext cx="994973" cy="258018"/>
              </a:xfrm>
              <a:custGeom>
                <a:avLst/>
                <a:gdLst/>
                <a:ahLst/>
                <a:cxnLst/>
                <a:rect l="l" t="t" r="r" b="b"/>
                <a:pathLst>
                  <a:path w="4774" h="1238" extrusionOk="0">
                    <a:moveTo>
                      <a:pt x="393" y="1"/>
                    </a:moveTo>
                    <a:cubicBezTo>
                      <a:pt x="229" y="1"/>
                      <a:pt x="76" y="130"/>
                      <a:pt x="37" y="312"/>
                    </a:cubicBezTo>
                    <a:cubicBezTo>
                      <a:pt x="0" y="525"/>
                      <a:pt x="116" y="696"/>
                      <a:pt x="291" y="714"/>
                    </a:cubicBezTo>
                    <a:lnTo>
                      <a:pt x="4353" y="1236"/>
                    </a:lnTo>
                    <a:cubicBezTo>
                      <a:pt x="4363" y="1237"/>
                      <a:pt x="4374" y="1238"/>
                      <a:pt x="4384" y="1238"/>
                    </a:cubicBezTo>
                    <a:cubicBezTo>
                      <a:pt x="4561" y="1238"/>
                      <a:pt x="4719" y="1092"/>
                      <a:pt x="4736" y="908"/>
                    </a:cubicBezTo>
                    <a:cubicBezTo>
                      <a:pt x="4773" y="696"/>
                      <a:pt x="4639" y="506"/>
                      <a:pt x="4468" y="483"/>
                    </a:cubicBezTo>
                    <a:lnTo>
                      <a:pt x="425" y="3"/>
                    </a:lnTo>
                    <a:cubicBezTo>
                      <a:pt x="414" y="2"/>
                      <a:pt x="404" y="1"/>
                      <a:pt x="3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2082;p47">
                <a:extLst>
                  <a:ext uri="{FF2B5EF4-FFF2-40B4-BE49-F238E27FC236}">
                    <a16:creationId xmlns:a16="http://schemas.microsoft.com/office/drawing/2014/main" id="{CD562E37-FC8A-3D16-A159-39C4EE4649ED}"/>
                  </a:ext>
                </a:extLst>
              </p:cNvPr>
              <p:cNvSpPr/>
              <p:nvPr/>
            </p:nvSpPr>
            <p:spPr>
              <a:xfrm>
                <a:off x="4371312" y="2892110"/>
                <a:ext cx="1011230" cy="274066"/>
              </a:xfrm>
              <a:custGeom>
                <a:avLst/>
                <a:gdLst/>
                <a:ahLst/>
                <a:cxnLst/>
                <a:rect l="l" t="t" r="r" b="b"/>
                <a:pathLst>
                  <a:path w="4852" h="1315" extrusionOk="0">
                    <a:moveTo>
                      <a:pt x="404" y="81"/>
                    </a:moveTo>
                    <a:cubicBezTo>
                      <a:pt x="417" y="81"/>
                      <a:pt x="430" y="82"/>
                      <a:pt x="444" y="84"/>
                    </a:cubicBezTo>
                    <a:lnTo>
                      <a:pt x="4505" y="565"/>
                    </a:lnTo>
                    <a:cubicBezTo>
                      <a:pt x="4658" y="583"/>
                      <a:pt x="4773" y="754"/>
                      <a:pt x="4736" y="930"/>
                    </a:cubicBezTo>
                    <a:cubicBezTo>
                      <a:pt x="4719" y="1112"/>
                      <a:pt x="4580" y="1241"/>
                      <a:pt x="4437" y="1241"/>
                    </a:cubicBezTo>
                    <a:cubicBezTo>
                      <a:pt x="4427" y="1241"/>
                      <a:pt x="4418" y="1241"/>
                      <a:pt x="4408" y="1239"/>
                    </a:cubicBezTo>
                    <a:lnTo>
                      <a:pt x="328" y="717"/>
                    </a:lnTo>
                    <a:cubicBezTo>
                      <a:pt x="171" y="699"/>
                      <a:pt x="74" y="546"/>
                      <a:pt x="116" y="371"/>
                    </a:cubicBezTo>
                    <a:cubicBezTo>
                      <a:pt x="133" y="193"/>
                      <a:pt x="262" y="81"/>
                      <a:pt x="404" y="81"/>
                    </a:cubicBezTo>
                    <a:close/>
                    <a:moveTo>
                      <a:pt x="409" y="1"/>
                    </a:moveTo>
                    <a:cubicBezTo>
                      <a:pt x="234" y="1"/>
                      <a:pt x="71" y="159"/>
                      <a:pt x="37" y="352"/>
                    </a:cubicBezTo>
                    <a:cubicBezTo>
                      <a:pt x="0" y="583"/>
                      <a:pt x="134" y="777"/>
                      <a:pt x="328" y="796"/>
                    </a:cubicBezTo>
                    <a:lnTo>
                      <a:pt x="4390" y="1313"/>
                    </a:lnTo>
                    <a:cubicBezTo>
                      <a:pt x="4401" y="1314"/>
                      <a:pt x="4413" y="1315"/>
                      <a:pt x="4425" y="1315"/>
                    </a:cubicBezTo>
                    <a:cubicBezTo>
                      <a:pt x="4623" y="1315"/>
                      <a:pt x="4793" y="1167"/>
                      <a:pt x="4810" y="948"/>
                    </a:cubicBezTo>
                    <a:cubicBezTo>
                      <a:pt x="4852" y="717"/>
                      <a:pt x="4718" y="505"/>
                      <a:pt x="4505" y="486"/>
                    </a:cubicBezTo>
                    <a:lnTo>
                      <a:pt x="462" y="6"/>
                    </a:lnTo>
                    <a:cubicBezTo>
                      <a:pt x="444" y="2"/>
                      <a:pt x="426" y="1"/>
                      <a:pt x="4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2083;p47">
                <a:extLst>
                  <a:ext uri="{FF2B5EF4-FFF2-40B4-BE49-F238E27FC236}">
                    <a16:creationId xmlns:a16="http://schemas.microsoft.com/office/drawing/2014/main" id="{7097008B-6283-28B3-716E-3336577591E7}"/>
                  </a:ext>
                </a:extLst>
              </p:cNvPr>
              <p:cNvSpPr/>
              <p:nvPr/>
            </p:nvSpPr>
            <p:spPr>
              <a:xfrm>
                <a:off x="4772730" y="677906"/>
                <a:ext cx="1537269" cy="193618"/>
              </a:xfrm>
              <a:custGeom>
                <a:avLst/>
                <a:gdLst/>
                <a:ahLst/>
                <a:cxnLst/>
                <a:rect l="l" t="t" r="r" b="b"/>
                <a:pathLst>
                  <a:path w="7376" h="929" extrusionOk="0">
                    <a:moveTo>
                      <a:pt x="338" y="1"/>
                    </a:moveTo>
                    <a:cubicBezTo>
                      <a:pt x="194" y="1"/>
                      <a:pt x="54" y="129"/>
                      <a:pt x="19" y="289"/>
                    </a:cubicBezTo>
                    <a:cubicBezTo>
                      <a:pt x="1" y="446"/>
                      <a:pt x="98" y="598"/>
                      <a:pt x="250" y="598"/>
                    </a:cubicBezTo>
                    <a:lnTo>
                      <a:pt x="6987" y="927"/>
                    </a:lnTo>
                    <a:cubicBezTo>
                      <a:pt x="6999" y="928"/>
                      <a:pt x="7011" y="928"/>
                      <a:pt x="7023" y="928"/>
                    </a:cubicBezTo>
                    <a:cubicBezTo>
                      <a:pt x="7200" y="928"/>
                      <a:pt x="7335" y="799"/>
                      <a:pt x="7352" y="617"/>
                    </a:cubicBezTo>
                    <a:cubicBezTo>
                      <a:pt x="7375" y="446"/>
                      <a:pt x="7260" y="289"/>
                      <a:pt x="7066" y="289"/>
                    </a:cubicBezTo>
                    <a:lnTo>
                      <a:pt x="366" y="2"/>
                    </a:lnTo>
                    <a:cubicBezTo>
                      <a:pt x="357" y="1"/>
                      <a:pt x="347" y="1"/>
                      <a:pt x="3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2084;p47">
                <a:extLst>
                  <a:ext uri="{FF2B5EF4-FFF2-40B4-BE49-F238E27FC236}">
                    <a16:creationId xmlns:a16="http://schemas.microsoft.com/office/drawing/2014/main" id="{141FBB05-4507-3ED3-44F3-C0544FC749C9}"/>
                  </a:ext>
                </a:extLst>
              </p:cNvPr>
              <p:cNvSpPr/>
              <p:nvPr/>
            </p:nvSpPr>
            <p:spPr>
              <a:xfrm>
                <a:off x="4771885" y="670195"/>
                <a:ext cx="1553525" cy="209040"/>
              </a:xfrm>
              <a:custGeom>
                <a:avLst/>
                <a:gdLst/>
                <a:ahLst/>
                <a:cxnLst/>
                <a:rect l="l" t="t" r="r" b="b"/>
                <a:pathLst>
                  <a:path w="7454" h="1003" extrusionOk="0">
                    <a:moveTo>
                      <a:pt x="407" y="58"/>
                    </a:moveTo>
                    <a:lnTo>
                      <a:pt x="7107" y="367"/>
                    </a:lnTo>
                    <a:cubicBezTo>
                      <a:pt x="7259" y="367"/>
                      <a:pt x="7375" y="501"/>
                      <a:pt x="7356" y="654"/>
                    </a:cubicBezTo>
                    <a:cubicBezTo>
                      <a:pt x="7339" y="801"/>
                      <a:pt x="7220" y="928"/>
                      <a:pt x="7076" y="928"/>
                    </a:cubicBezTo>
                    <a:cubicBezTo>
                      <a:pt x="7066" y="928"/>
                      <a:pt x="7057" y="928"/>
                      <a:pt x="7047" y="927"/>
                    </a:cubicBezTo>
                    <a:lnTo>
                      <a:pt x="310" y="599"/>
                    </a:lnTo>
                    <a:cubicBezTo>
                      <a:pt x="157" y="599"/>
                      <a:pt x="60" y="483"/>
                      <a:pt x="97" y="326"/>
                    </a:cubicBezTo>
                    <a:cubicBezTo>
                      <a:pt x="116" y="173"/>
                      <a:pt x="255" y="58"/>
                      <a:pt x="407" y="58"/>
                    </a:cubicBezTo>
                    <a:close/>
                    <a:moveTo>
                      <a:pt x="372" y="0"/>
                    </a:moveTo>
                    <a:cubicBezTo>
                      <a:pt x="209" y="0"/>
                      <a:pt x="58" y="149"/>
                      <a:pt x="23" y="326"/>
                    </a:cubicBezTo>
                    <a:cubicBezTo>
                      <a:pt x="0" y="501"/>
                      <a:pt x="116" y="672"/>
                      <a:pt x="291" y="672"/>
                    </a:cubicBezTo>
                    <a:lnTo>
                      <a:pt x="7028" y="1001"/>
                    </a:lnTo>
                    <a:cubicBezTo>
                      <a:pt x="7040" y="1002"/>
                      <a:pt x="7052" y="1002"/>
                      <a:pt x="7063" y="1002"/>
                    </a:cubicBezTo>
                    <a:cubicBezTo>
                      <a:pt x="7260" y="1002"/>
                      <a:pt x="7417" y="855"/>
                      <a:pt x="7435" y="654"/>
                    </a:cubicBezTo>
                    <a:cubicBezTo>
                      <a:pt x="7453" y="465"/>
                      <a:pt x="7319" y="307"/>
                      <a:pt x="7125" y="289"/>
                    </a:cubicBezTo>
                    <a:lnTo>
                      <a:pt x="407" y="2"/>
                    </a:lnTo>
                    <a:cubicBezTo>
                      <a:pt x="395" y="1"/>
                      <a:pt x="384" y="0"/>
                      <a:pt x="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2085;p47">
                <a:extLst>
                  <a:ext uri="{FF2B5EF4-FFF2-40B4-BE49-F238E27FC236}">
                    <a16:creationId xmlns:a16="http://schemas.microsoft.com/office/drawing/2014/main" id="{0EDCAAAF-1E40-C0D7-D875-62C5A35B036F}"/>
                  </a:ext>
                </a:extLst>
              </p:cNvPr>
              <p:cNvSpPr/>
              <p:nvPr/>
            </p:nvSpPr>
            <p:spPr>
              <a:xfrm>
                <a:off x="4559938" y="1845032"/>
                <a:ext cx="963294" cy="209874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1007" extrusionOk="0">
                    <a:moveTo>
                      <a:pt x="371" y="1"/>
                    </a:moveTo>
                    <a:cubicBezTo>
                      <a:pt x="213" y="1"/>
                      <a:pt x="77" y="129"/>
                      <a:pt x="38" y="294"/>
                    </a:cubicBezTo>
                    <a:cubicBezTo>
                      <a:pt x="1" y="488"/>
                      <a:pt x="116" y="640"/>
                      <a:pt x="287" y="659"/>
                    </a:cubicBezTo>
                    <a:lnTo>
                      <a:pt x="4215" y="1005"/>
                    </a:lnTo>
                    <a:cubicBezTo>
                      <a:pt x="4226" y="1006"/>
                      <a:pt x="4236" y="1007"/>
                      <a:pt x="4247" y="1007"/>
                    </a:cubicBezTo>
                    <a:cubicBezTo>
                      <a:pt x="4411" y="1007"/>
                      <a:pt x="4563" y="878"/>
                      <a:pt x="4584" y="696"/>
                    </a:cubicBezTo>
                    <a:cubicBezTo>
                      <a:pt x="4621" y="506"/>
                      <a:pt x="4487" y="331"/>
                      <a:pt x="4312" y="331"/>
                    </a:cubicBezTo>
                    <a:lnTo>
                      <a:pt x="403" y="3"/>
                    </a:lnTo>
                    <a:cubicBezTo>
                      <a:pt x="392" y="1"/>
                      <a:pt x="382" y="1"/>
                      <a:pt x="3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2086;p47">
                <a:extLst>
                  <a:ext uri="{FF2B5EF4-FFF2-40B4-BE49-F238E27FC236}">
                    <a16:creationId xmlns:a16="http://schemas.microsoft.com/office/drawing/2014/main" id="{12E31379-5D67-CF42-EF33-E1AD1E695F5D}"/>
                  </a:ext>
                </a:extLst>
              </p:cNvPr>
              <p:cNvSpPr/>
              <p:nvPr/>
            </p:nvSpPr>
            <p:spPr>
              <a:xfrm>
                <a:off x="4559927" y="1837529"/>
                <a:ext cx="978717" cy="225297"/>
              </a:xfrm>
              <a:custGeom>
                <a:avLst/>
                <a:gdLst/>
                <a:ahLst/>
                <a:cxnLst/>
                <a:rect l="l" t="t" r="r" b="b"/>
                <a:pathLst>
                  <a:path w="4696" h="1081" extrusionOk="0">
                    <a:moveTo>
                      <a:pt x="421" y="62"/>
                    </a:moveTo>
                    <a:lnTo>
                      <a:pt x="4349" y="408"/>
                    </a:lnTo>
                    <a:cubicBezTo>
                      <a:pt x="4506" y="408"/>
                      <a:pt x="4621" y="561"/>
                      <a:pt x="4580" y="732"/>
                    </a:cubicBezTo>
                    <a:cubicBezTo>
                      <a:pt x="4563" y="895"/>
                      <a:pt x="4446" y="1006"/>
                      <a:pt x="4288" y="1006"/>
                    </a:cubicBezTo>
                    <a:cubicBezTo>
                      <a:pt x="4276" y="1006"/>
                      <a:pt x="4264" y="1006"/>
                      <a:pt x="4252" y="1004"/>
                    </a:cubicBezTo>
                    <a:lnTo>
                      <a:pt x="324" y="658"/>
                    </a:lnTo>
                    <a:cubicBezTo>
                      <a:pt x="172" y="658"/>
                      <a:pt x="75" y="501"/>
                      <a:pt x="116" y="348"/>
                    </a:cubicBezTo>
                    <a:cubicBezTo>
                      <a:pt x="135" y="177"/>
                      <a:pt x="287" y="62"/>
                      <a:pt x="421" y="62"/>
                    </a:cubicBezTo>
                    <a:close/>
                    <a:moveTo>
                      <a:pt x="411" y="0"/>
                    </a:moveTo>
                    <a:cubicBezTo>
                      <a:pt x="248" y="0"/>
                      <a:pt x="73" y="146"/>
                      <a:pt x="38" y="330"/>
                    </a:cubicBezTo>
                    <a:cubicBezTo>
                      <a:pt x="1" y="542"/>
                      <a:pt x="135" y="713"/>
                      <a:pt x="306" y="732"/>
                    </a:cubicBezTo>
                    <a:lnTo>
                      <a:pt x="4252" y="1078"/>
                    </a:lnTo>
                    <a:cubicBezTo>
                      <a:pt x="4265" y="1080"/>
                      <a:pt x="4277" y="1080"/>
                      <a:pt x="4290" y="1080"/>
                    </a:cubicBezTo>
                    <a:cubicBezTo>
                      <a:pt x="4471" y="1080"/>
                      <a:pt x="4641" y="930"/>
                      <a:pt x="4658" y="732"/>
                    </a:cubicBezTo>
                    <a:cubicBezTo>
                      <a:pt x="4695" y="524"/>
                      <a:pt x="4561" y="348"/>
                      <a:pt x="4349" y="330"/>
                    </a:cubicBezTo>
                    <a:lnTo>
                      <a:pt x="440" y="2"/>
                    </a:lnTo>
                    <a:cubicBezTo>
                      <a:pt x="430" y="1"/>
                      <a:pt x="421" y="0"/>
                      <a:pt x="4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2087;p47">
                <a:extLst>
                  <a:ext uri="{FF2B5EF4-FFF2-40B4-BE49-F238E27FC236}">
                    <a16:creationId xmlns:a16="http://schemas.microsoft.com/office/drawing/2014/main" id="{B63A69F2-A1A9-B9EB-BFBA-E81C47F6C703}"/>
                  </a:ext>
                </a:extLst>
              </p:cNvPr>
              <p:cNvSpPr/>
              <p:nvPr/>
            </p:nvSpPr>
            <p:spPr>
              <a:xfrm>
                <a:off x="4330890" y="3125744"/>
                <a:ext cx="1003518" cy="270523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1298" extrusionOk="0">
                    <a:moveTo>
                      <a:pt x="387" y="1"/>
                    </a:moveTo>
                    <a:cubicBezTo>
                      <a:pt x="212" y="1"/>
                      <a:pt x="76" y="149"/>
                      <a:pt x="42" y="326"/>
                    </a:cubicBezTo>
                    <a:cubicBezTo>
                      <a:pt x="0" y="539"/>
                      <a:pt x="116" y="714"/>
                      <a:pt x="291" y="751"/>
                    </a:cubicBezTo>
                    <a:lnTo>
                      <a:pt x="4390" y="1292"/>
                    </a:lnTo>
                    <a:cubicBezTo>
                      <a:pt x="4407" y="1296"/>
                      <a:pt x="4425" y="1298"/>
                      <a:pt x="4443" y="1298"/>
                    </a:cubicBezTo>
                    <a:cubicBezTo>
                      <a:pt x="4598" y="1298"/>
                      <a:pt x="4740" y="1155"/>
                      <a:pt x="4778" y="964"/>
                    </a:cubicBezTo>
                    <a:cubicBezTo>
                      <a:pt x="4815" y="751"/>
                      <a:pt x="4681" y="557"/>
                      <a:pt x="4487" y="539"/>
                    </a:cubicBezTo>
                    <a:lnTo>
                      <a:pt x="425" y="3"/>
                    </a:lnTo>
                    <a:cubicBezTo>
                      <a:pt x="412" y="1"/>
                      <a:pt x="400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2088;p47">
                <a:extLst>
                  <a:ext uri="{FF2B5EF4-FFF2-40B4-BE49-F238E27FC236}">
                    <a16:creationId xmlns:a16="http://schemas.microsoft.com/office/drawing/2014/main" id="{7CD3B0C5-2D61-3BEC-5396-A06540143E95}"/>
                  </a:ext>
                </a:extLst>
              </p:cNvPr>
              <p:cNvSpPr/>
              <p:nvPr/>
            </p:nvSpPr>
            <p:spPr>
              <a:xfrm>
                <a:off x="4330879" y="3117199"/>
                <a:ext cx="1018941" cy="28677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1376" extrusionOk="0">
                    <a:moveTo>
                      <a:pt x="412" y="97"/>
                    </a:moveTo>
                    <a:cubicBezTo>
                      <a:pt x="422" y="97"/>
                      <a:pt x="433" y="98"/>
                      <a:pt x="444" y="99"/>
                    </a:cubicBezTo>
                    <a:lnTo>
                      <a:pt x="4524" y="621"/>
                    </a:lnTo>
                    <a:cubicBezTo>
                      <a:pt x="4699" y="640"/>
                      <a:pt x="4796" y="811"/>
                      <a:pt x="4773" y="1005"/>
                    </a:cubicBezTo>
                    <a:cubicBezTo>
                      <a:pt x="4756" y="1163"/>
                      <a:pt x="4624" y="1294"/>
                      <a:pt x="4465" y="1294"/>
                    </a:cubicBezTo>
                    <a:cubicBezTo>
                      <a:pt x="4452" y="1294"/>
                      <a:pt x="4440" y="1293"/>
                      <a:pt x="4427" y="1291"/>
                    </a:cubicBezTo>
                    <a:lnTo>
                      <a:pt x="328" y="737"/>
                    </a:lnTo>
                    <a:cubicBezTo>
                      <a:pt x="176" y="714"/>
                      <a:pt x="79" y="561"/>
                      <a:pt x="116" y="390"/>
                    </a:cubicBezTo>
                    <a:cubicBezTo>
                      <a:pt x="133" y="210"/>
                      <a:pt x="270" y="97"/>
                      <a:pt x="412" y="97"/>
                    </a:cubicBezTo>
                    <a:close/>
                    <a:moveTo>
                      <a:pt x="430" y="1"/>
                    </a:moveTo>
                    <a:cubicBezTo>
                      <a:pt x="248" y="1"/>
                      <a:pt x="76" y="149"/>
                      <a:pt x="37" y="367"/>
                    </a:cubicBezTo>
                    <a:cubicBezTo>
                      <a:pt x="0" y="598"/>
                      <a:pt x="116" y="792"/>
                      <a:pt x="310" y="829"/>
                    </a:cubicBezTo>
                    <a:lnTo>
                      <a:pt x="4408" y="1370"/>
                    </a:lnTo>
                    <a:cubicBezTo>
                      <a:pt x="4428" y="1373"/>
                      <a:pt x="4447" y="1375"/>
                      <a:pt x="4466" y="1375"/>
                    </a:cubicBezTo>
                    <a:cubicBezTo>
                      <a:pt x="4655" y="1375"/>
                      <a:pt x="4818" y="1215"/>
                      <a:pt x="4852" y="1005"/>
                    </a:cubicBezTo>
                    <a:cubicBezTo>
                      <a:pt x="4889" y="774"/>
                      <a:pt x="4736" y="561"/>
                      <a:pt x="4542" y="543"/>
                    </a:cubicBezTo>
                    <a:lnTo>
                      <a:pt x="462" y="2"/>
                    </a:lnTo>
                    <a:cubicBezTo>
                      <a:pt x="452" y="1"/>
                      <a:pt x="441" y="1"/>
                      <a:pt x="43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2089;p47">
                <a:extLst>
                  <a:ext uri="{FF2B5EF4-FFF2-40B4-BE49-F238E27FC236}">
                    <a16:creationId xmlns:a16="http://schemas.microsoft.com/office/drawing/2014/main" id="{ACEE22DE-5BE5-972D-4832-B97609B76A9E}"/>
                  </a:ext>
                </a:extLst>
              </p:cNvPr>
              <p:cNvSpPr/>
              <p:nvPr/>
            </p:nvSpPr>
            <p:spPr>
              <a:xfrm>
                <a:off x="4728546" y="919043"/>
                <a:ext cx="1552483" cy="213000"/>
              </a:xfrm>
              <a:custGeom>
                <a:avLst/>
                <a:gdLst/>
                <a:ahLst/>
                <a:cxnLst/>
                <a:rect l="l" t="t" r="r" b="b"/>
                <a:pathLst>
                  <a:path w="7449" h="1022" extrusionOk="0">
                    <a:moveTo>
                      <a:pt x="365" y="1"/>
                    </a:moveTo>
                    <a:cubicBezTo>
                      <a:pt x="213" y="1"/>
                      <a:pt x="56" y="135"/>
                      <a:pt x="19" y="310"/>
                    </a:cubicBezTo>
                    <a:cubicBezTo>
                      <a:pt x="0" y="481"/>
                      <a:pt x="97" y="615"/>
                      <a:pt x="268" y="634"/>
                    </a:cubicBezTo>
                    <a:lnTo>
                      <a:pt x="7065" y="1022"/>
                    </a:lnTo>
                    <a:cubicBezTo>
                      <a:pt x="7241" y="1022"/>
                      <a:pt x="7412" y="888"/>
                      <a:pt x="7430" y="712"/>
                    </a:cubicBezTo>
                    <a:cubicBezTo>
                      <a:pt x="7449" y="518"/>
                      <a:pt x="7315" y="366"/>
                      <a:pt x="7144" y="366"/>
                    </a:cubicBez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2090;p47">
                <a:extLst>
                  <a:ext uri="{FF2B5EF4-FFF2-40B4-BE49-F238E27FC236}">
                    <a16:creationId xmlns:a16="http://schemas.microsoft.com/office/drawing/2014/main" id="{2BEE13DF-D7ED-8A11-322D-F4374096CEA2}"/>
                  </a:ext>
                </a:extLst>
              </p:cNvPr>
              <p:cNvSpPr/>
              <p:nvPr/>
            </p:nvSpPr>
            <p:spPr>
              <a:xfrm>
                <a:off x="4728535" y="914875"/>
                <a:ext cx="1568948" cy="224880"/>
              </a:xfrm>
              <a:custGeom>
                <a:avLst/>
                <a:gdLst/>
                <a:ahLst/>
                <a:cxnLst/>
                <a:rect l="l" t="t" r="r" b="b"/>
                <a:pathLst>
                  <a:path w="7528" h="1079" extrusionOk="0">
                    <a:moveTo>
                      <a:pt x="402" y="58"/>
                    </a:moveTo>
                    <a:lnTo>
                      <a:pt x="7181" y="423"/>
                    </a:lnTo>
                    <a:cubicBezTo>
                      <a:pt x="7333" y="423"/>
                      <a:pt x="7449" y="561"/>
                      <a:pt x="7430" y="732"/>
                    </a:cubicBezTo>
                    <a:cubicBezTo>
                      <a:pt x="7412" y="885"/>
                      <a:pt x="7255" y="1000"/>
                      <a:pt x="7102" y="1000"/>
                    </a:cubicBezTo>
                    <a:lnTo>
                      <a:pt x="305" y="617"/>
                    </a:lnTo>
                    <a:cubicBezTo>
                      <a:pt x="153" y="598"/>
                      <a:pt x="74" y="483"/>
                      <a:pt x="93" y="330"/>
                    </a:cubicBezTo>
                    <a:cubicBezTo>
                      <a:pt x="116" y="173"/>
                      <a:pt x="250" y="58"/>
                      <a:pt x="402" y="58"/>
                    </a:cubicBezTo>
                    <a:close/>
                    <a:moveTo>
                      <a:pt x="390" y="1"/>
                    </a:moveTo>
                    <a:cubicBezTo>
                      <a:pt x="213" y="1"/>
                      <a:pt x="55" y="147"/>
                      <a:pt x="37" y="330"/>
                    </a:cubicBezTo>
                    <a:cubicBezTo>
                      <a:pt x="0" y="501"/>
                      <a:pt x="116" y="677"/>
                      <a:pt x="287" y="677"/>
                    </a:cubicBezTo>
                    <a:lnTo>
                      <a:pt x="7102" y="1079"/>
                    </a:lnTo>
                    <a:cubicBezTo>
                      <a:pt x="7296" y="1079"/>
                      <a:pt x="7467" y="926"/>
                      <a:pt x="7509" y="732"/>
                    </a:cubicBezTo>
                    <a:cubicBezTo>
                      <a:pt x="7527" y="520"/>
                      <a:pt x="7370" y="349"/>
                      <a:pt x="7181" y="349"/>
                    </a:cubicBezTo>
                    <a:lnTo>
                      <a:pt x="421" y="2"/>
                    </a:lnTo>
                    <a:cubicBezTo>
                      <a:pt x="410" y="1"/>
                      <a:pt x="400" y="1"/>
                      <a:pt x="3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2091;p47">
                <a:extLst>
                  <a:ext uri="{FF2B5EF4-FFF2-40B4-BE49-F238E27FC236}">
                    <a16:creationId xmlns:a16="http://schemas.microsoft.com/office/drawing/2014/main" id="{32686437-5991-E0FB-858F-D117BDE10EAE}"/>
                  </a:ext>
                </a:extLst>
              </p:cNvPr>
              <p:cNvSpPr/>
              <p:nvPr/>
            </p:nvSpPr>
            <p:spPr>
              <a:xfrm>
                <a:off x="4511795" y="2109928"/>
                <a:ext cx="971005" cy="226130"/>
              </a:xfrm>
              <a:custGeom>
                <a:avLst/>
                <a:gdLst/>
                <a:ahLst/>
                <a:cxnLst/>
                <a:rect l="l" t="t" r="r" b="b"/>
                <a:pathLst>
                  <a:path w="4659" h="1085" extrusionOk="0">
                    <a:moveTo>
                      <a:pt x="375" y="1"/>
                    </a:moveTo>
                    <a:cubicBezTo>
                      <a:pt x="216" y="1"/>
                      <a:pt x="77" y="150"/>
                      <a:pt x="38" y="312"/>
                    </a:cubicBezTo>
                    <a:cubicBezTo>
                      <a:pt x="1" y="506"/>
                      <a:pt x="116" y="677"/>
                      <a:pt x="287" y="695"/>
                    </a:cubicBezTo>
                    <a:lnTo>
                      <a:pt x="4256" y="1083"/>
                    </a:lnTo>
                    <a:cubicBezTo>
                      <a:pt x="4266" y="1084"/>
                      <a:pt x="4275" y="1085"/>
                      <a:pt x="4285" y="1085"/>
                    </a:cubicBezTo>
                    <a:cubicBezTo>
                      <a:pt x="4446" y="1085"/>
                      <a:pt x="4604" y="939"/>
                      <a:pt x="4621" y="755"/>
                    </a:cubicBezTo>
                    <a:cubicBezTo>
                      <a:pt x="4658" y="561"/>
                      <a:pt x="4543" y="390"/>
                      <a:pt x="4353" y="372"/>
                    </a:cubicBezTo>
                    <a:lnTo>
                      <a:pt x="403" y="2"/>
                    </a:lnTo>
                    <a:cubicBezTo>
                      <a:pt x="394" y="1"/>
                      <a:pt x="384" y="1"/>
                      <a:pt x="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2092;p47">
                <a:extLst>
                  <a:ext uri="{FF2B5EF4-FFF2-40B4-BE49-F238E27FC236}">
                    <a16:creationId xmlns:a16="http://schemas.microsoft.com/office/drawing/2014/main" id="{CD493606-D228-3C50-FF7F-08AEA19E0F1D}"/>
                  </a:ext>
                </a:extLst>
              </p:cNvPr>
              <p:cNvSpPr/>
              <p:nvPr/>
            </p:nvSpPr>
            <p:spPr>
              <a:xfrm>
                <a:off x="4511783" y="2102216"/>
                <a:ext cx="987262" cy="241553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1159" extrusionOk="0">
                    <a:moveTo>
                      <a:pt x="411" y="79"/>
                    </a:moveTo>
                    <a:cubicBezTo>
                      <a:pt x="421" y="79"/>
                      <a:pt x="430" y="80"/>
                      <a:pt x="440" y="81"/>
                    </a:cubicBezTo>
                    <a:lnTo>
                      <a:pt x="4390" y="446"/>
                    </a:lnTo>
                    <a:cubicBezTo>
                      <a:pt x="4543" y="464"/>
                      <a:pt x="4658" y="617"/>
                      <a:pt x="4640" y="792"/>
                    </a:cubicBezTo>
                    <a:cubicBezTo>
                      <a:pt x="4601" y="951"/>
                      <a:pt x="4484" y="1081"/>
                      <a:pt x="4330" y="1081"/>
                    </a:cubicBezTo>
                    <a:cubicBezTo>
                      <a:pt x="4318" y="1081"/>
                      <a:pt x="4306" y="1081"/>
                      <a:pt x="4293" y="1079"/>
                    </a:cubicBezTo>
                    <a:lnTo>
                      <a:pt x="324" y="695"/>
                    </a:lnTo>
                    <a:cubicBezTo>
                      <a:pt x="172" y="677"/>
                      <a:pt x="75" y="524"/>
                      <a:pt x="116" y="349"/>
                    </a:cubicBezTo>
                    <a:cubicBezTo>
                      <a:pt x="134" y="206"/>
                      <a:pt x="269" y="79"/>
                      <a:pt x="411" y="79"/>
                    </a:cubicBezTo>
                    <a:close/>
                    <a:moveTo>
                      <a:pt x="411" y="1"/>
                    </a:moveTo>
                    <a:cubicBezTo>
                      <a:pt x="248" y="1"/>
                      <a:pt x="73" y="148"/>
                      <a:pt x="38" y="349"/>
                    </a:cubicBezTo>
                    <a:cubicBezTo>
                      <a:pt x="1" y="561"/>
                      <a:pt x="135" y="755"/>
                      <a:pt x="324" y="774"/>
                    </a:cubicBezTo>
                    <a:lnTo>
                      <a:pt x="4293" y="1157"/>
                    </a:lnTo>
                    <a:cubicBezTo>
                      <a:pt x="4304" y="1158"/>
                      <a:pt x="4314" y="1159"/>
                      <a:pt x="4325" y="1159"/>
                    </a:cubicBezTo>
                    <a:cubicBezTo>
                      <a:pt x="4504" y="1159"/>
                      <a:pt x="4678" y="1011"/>
                      <a:pt x="4695" y="792"/>
                    </a:cubicBezTo>
                    <a:cubicBezTo>
                      <a:pt x="4737" y="580"/>
                      <a:pt x="4598" y="386"/>
                      <a:pt x="4409" y="367"/>
                    </a:cubicBezTo>
                    <a:lnTo>
                      <a:pt x="440" y="2"/>
                    </a:lnTo>
                    <a:cubicBezTo>
                      <a:pt x="430" y="1"/>
                      <a:pt x="421" y="1"/>
                      <a:pt x="4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2093;p47">
                <a:extLst>
                  <a:ext uri="{FF2B5EF4-FFF2-40B4-BE49-F238E27FC236}">
                    <a16:creationId xmlns:a16="http://schemas.microsoft.com/office/drawing/2014/main" id="{330117F4-D6C0-AE18-D125-11340691C26E}"/>
                  </a:ext>
                </a:extLst>
              </p:cNvPr>
              <p:cNvSpPr/>
              <p:nvPr/>
            </p:nvSpPr>
            <p:spPr>
              <a:xfrm>
                <a:off x="4278787" y="3422527"/>
                <a:ext cx="1011438" cy="281985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1353" extrusionOk="0">
                    <a:moveTo>
                      <a:pt x="390" y="0"/>
                    </a:moveTo>
                    <a:cubicBezTo>
                      <a:pt x="213" y="0"/>
                      <a:pt x="77" y="131"/>
                      <a:pt x="42" y="330"/>
                    </a:cubicBezTo>
                    <a:cubicBezTo>
                      <a:pt x="1" y="543"/>
                      <a:pt x="116" y="732"/>
                      <a:pt x="292" y="751"/>
                    </a:cubicBezTo>
                    <a:lnTo>
                      <a:pt x="4432" y="1351"/>
                    </a:lnTo>
                    <a:cubicBezTo>
                      <a:pt x="4442" y="1352"/>
                      <a:pt x="4453" y="1353"/>
                      <a:pt x="4463" y="1353"/>
                    </a:cubicBezTo>
                    <a:cubicBezTo>
                      <a:pt x="4626" y="1353"/>
                      <a:pt x="4798" y="1222"/>
                      <a:pt x="4815" y="1005"/>
                    </a:cubicBezTo>
                    <a:cubicBezTo>
                      <a:pt x="4852" y="792"/>
                      <a:pt x="4718" y="598"/>
                      <a:pt x="4547" y="580"/>
                    </a:cubicBezTo>
                    <a:lnTo>
                      <a:pt x="426" y="2"/>
                    </a:lnTo>
                    <a:cubicBezTo>
                      <a:pt x="414" y="1"/>
                      <a:pt x="402" y="0"/>
                      <a:pt x="3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2094;p47">
                <a:extLst>
                  <a:ext uri="{FF2B5EF4-FFF2-40B4-BE49-F238E27FC236}">
                    <a16:creationId xmlns:a16="http://schemas.microsoft.com/office/drawing/2014/main" id="{AFC42948-C3BB-C947-9664-3AEB9E4791C3}"/>
                  </a:ext>
                </a:extLst>
              </p:cNvPr>
              <p:cNvSpPr/>
              <p:nvPr/>
            </p:nvSpPr>
            <p:spPr>
              <a:xfrm>
                <a:off x="4278775" y="3413774"/>
                <a:ext cx="1027694" cy="299284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1436" extrusionOk="0">
                    <a:moveTo>
                      <a:pt x="415" y="79"/>
                    </a:moveTo>
                    <a:cubicBezTo>
                      <a:pt x="425" y="79"/>
                      <a:pt x="434" y="80"/>
                      <a:pt x="444" y="81"/>
                    </a:cubicBezTo>
                    <a:lnTo>
                      <a:pt x="4561" y="659"/>
                    </a:lnTo>
                    <a:cubicBezTo>
                      <a:pt x="4737" y="677"/>
                      <a:pt x="4852" y="853"/>
                      <a:pt x="4815" y="1047"/>
                    </a:cubicBezTo>
                    <a:cubicBezTo>
                      <a:pt x="4794" y="1224"/>
                      <a:pt x="4658" y="1353"/>
                      <a:pt x="4500" y="1353"/>
                    </a:cubicBezTo>
                    <a:cubicBezTo>
                      <a:pt x="4490" y="1353"/>
                      <a:pt x="4479" y="1353"/>
                      <a:pt x="4469" y="1352"/>
                    </a:cubicBezTo>
                    <a:lnTo>
                      <a:pt x="329" y="756"/>
                    </a:lnTo>
                    <a:cubicBezTo>
                      <a:pt x="172" y="719"/>
                      <a:pt x="79" y="562"/>
                      <a:pt x="116" y="372"/>
                    </a:cubicBezTo>
                    <a:cubicBezTo>
                      <a:pt x="133" y="207"/>
                      <a:pt x="269" y="79"/>
                      <a:pt x="415" y="79"/>
                    </a:cubicBezTo>
                    <a:close/>
                    <a:moveTo>
                      <a:pt x="405" y="1"/>
                    </a:moveTo>
                    <a:cubicBezTo>
                      <a:pt x="232" y="1"/>
                      <a:pt x="75" y="164"/>
                      <a:pt x="38" y="372"/>
                    </a:cubicBezTo>
                    <a:cubicBezTo>
                      <a:pt x="1" y="603"/>
                      <a:pt x="116" y="816"/>
                      <a:pt x="310" y="834"/>
                    </a:cubicBezTo>
                    <a:lnTo>
                      <a:pt x="4446" y="1430"/>
                    </a:lnTo>
                    <a:cubicBezTo>
                      <a:pt x="4465" y="1434"/>
                      <a:pt x="4485" y="1435"/>
                      <a:pt x="4504" y="1435"/>
                    </a:cubicBezTo>
                    <a:cubicBezTo>
                      <a:pt x="4693" y="1435"/>
                      <a:pt x="4856" y="1275"/>
                      <a:pt x="4889" y="1065"/>
                    </a:cubicBezTo>
                    <a:cubicBezTo>
                      <a:pt x="4931" y="816"/>
                      <a:pt x="4792" y="603"/>
                      <a:pt x="4584" y="562"/>
                    </a:cubicBezTo>
                    <a:lnTo>
                      <a:pt x="463" y="7"/>
                    </a:lnTo>
                    <a:cubicBezTo>
                      <a:pt x="443" y="3"/>
                      <a:pt x="424" y="1"/>
                      <a:pt x="40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2095;p47">
                <a:extLst>
                  <a:ext uri="{FF2B5EF4-FFF2-40B4-BE49-F238E27FC236}">
                    <a16:creationId xmlns:a16="http://schemas.microsoft.com/office/drawing/2014/main" id="{C455683A-D078-C7DE-10E9-D099F44A33B2}"/>
                  </a:ext>
                </a:extLst>
              </p:cNvPr>
              <p:cNvSpPr/>
              <p:nvPr/>
            </p:nvSpPr>
            <p:spPr>
              <a:xfrm>
                <a:off x="4691865" y="1103490"/>
                <a:ext cx="1565197" cy="221545"/>
              </a:xfrm>
              <a:custGeom>
                <a:avLst/>
                <a:gdLst/>
                <a:ahLst/>
                <a:cxnLst/>
                <a:rect l="l" t="t" r="r" b="b"/>
                <a:pathLst>
                  <a:path w="7510" h="1063" extrusionOk="0">
                    <a:moveTo>
                      <a:pt x="354" y="0"/>
                    </a:moveTo>
                    <a:cubicBezTo>
                      <a:pt x="210" y="0"/>
                      <a:pt x="77" y="131"/>
                      <a:pt x="42" y="289"/>
                    </a:cubicBezTo>
                    <a:cubicBezTo>
                      <a:pt x="1" y="465"/>
                      <a:pt x="116" y="617"/>
                      <a:pt x="292" y="617"/>
                    </a:cubicBezTo>
                    <a:lnTo>
                      <a:pt x="7126" y="1061"/>
                    </a:lnTo>
                    <a:cubicBezTo>
                      <a:pt x="7135" y="1062"/>
                      <a:pt x="7145" y="1062"/>
                      <a:pt x="7155" y="1062"/>
                    </a:cubicBezTo>
                    <a:cubicBezTo>
                      <a:pt x="7320" y="1062"/>
                      <a:pt x="7473" y="917"/>
                      <a:pt x="7491" y="751"/>
                    </a:cubicBezTo>
                    <a:cubicBezTo>
                      <a:pt x="7509" y="557"/>
                      <a:pt x="7375" y="405"/>
                      <a:pt x="7204" y="405"/>
                    </a:cubicBezTo>
                    <a:lnTo>
                      <a:pt x="389" y="3"/>
                    </a:lnTo>
                    <a:cubicBezTo>
                      <a:pt x="377" y="1"/>
                      <a:pt x="366" y="0"/>
                      <a:pt x="3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2096;p47">
                <a:extLst>
                  <a:ext uri="{FF2B5EF4-FFF2-40B4-BE49-F238E27FC236}">
                    <a16:creationId xmlns:a16="http://schemas.microsoft.com/office/drawing/2014/main" id="{2FF8ACAE-DC73-93D2-7AA8-A9EFF50C326E}"/>
                  </a:ext>
                </a:extLst>
              </p:cNvPr>
              <p:cNvSpPr/>
              <p:nvPr/>
            </p:nvSpPr>
            <p:spPr>
              <a:xfrm>
                <a:off x="4695814" y="1094945"/>
                <a:ext cx="1577493" cy="237802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1141" extrusionOk="0">
                    <a:moveTo>
                      <a:pt x="374" y="79"/>
                    </a:moveTo>
                    <a:cubicBezTo>
                      <a:pt x="385" y="79"/>
                      <a:pt x="396" y="79"/>
                      <a:pt x="407" y="81"/>
                    </a:cubicBezTo>
                    <a:lnTo>
                      <a:pt x="7222" y="464"/>
                    </a:lnTo>
                    <a:cubicBezTo>
                      <a:pt x="7375" y="483"/>
                      <a:pt x="7490" y="621"/>
                      <a:pt x="7472" y="792"/>
                    </a:cubicBezTo>
                    <a:cubicBezTo>
                      <a:pt x="7455" y="933"/>
                      <a:pt x="7339" y="1063"/>
                      <a:pt x="7182" y="1063"/>
                    </a:cubicBezTo>
                    <a:cubicBezTo>
                      <a:pt x="7169" y="1063"/>
                      <a:pt x="7157" y="1062"/>
                      <a:pt x="7144" y="1060"/>
                    </a:cubicBezTo>
                    <a:lnTo>
                      <a:pt x="310" y="640"/>
                    </a:lnTo>
                    <a:cubicBezTo>
                      <a:pt x="157" y="621"/>
                      <a:pt x="60" y="483"/>
                      <a:pt x="97" y="330"/>
                    </a:cubicBezTo>
                    <a:cubicBezTo>
                      <a:pt x="115" y="189"/>
                      <a:pt x="231" y="79"/>
                      <a:pt x="374" y="79"/>
                    </a:cubicBezTo>
                    <a:close/>
                    <a:moveTo>
                      <a:pt x="394" y="1"/>
                    </a:moveTo>
                    <a:cubicBezTo>
                      <a:pt x="213" y="1"/>
                      <a:pt x="58" y="147"/>
                      <a:pt x="19" y="330"/>
                    </a:cubicBezTo>
                    <a:cubicBezTo>
                      <a:pt x="0" y="524"/>
                      <a:pt x="116" y="695"/>
                      <a:pt x="291" y="695"/>
                    </a:cubicBezTo>
                    <a:lnTo>
                      <a:pt x="7144" y="1139"/>
                    </a:lnTo>
                    <a:cubicBezTo>
                      <a:pt x="7153" y="1140"/>
                      <a:pt x="7163" y="1140"/>
                      <a:pt x="7173" y="1140"/>
                    </a:cubicBezTo>
                    <a:cubicBezTo>
                      <a:pt x="7356" y="1140"/>
                      <a:pt x="7528" y="977"/>
                      <a:pt x="7550" y="792"/>
                    </a:cubicBezTo>
                    <a:cubicBezTo>
                      <a:pt x="7569" y="580"/>
                      <a:pt x="7435" y="409"/>
                      <a:pt x="7222" y="409"/>
                    </a:cubicBezTo>
                    <a:lnTo>
                      <a:pt x="425" y="2"/>
                    </a:lnTo>
                    <a:cubicBezTo>
                      <a:pt x="415" y="1"/>
                      <a:pt x="404" y="1"/>
                      <a:pt x="39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2097;p47">
                <a:extLst>
                  <a:ext uri="{FF2B5EF4-FFF2-40B4-BE49-F238E27FC236}">
                    <a16:creationId xmlns:a16="http://schemas.microsoft.com/office/drawing/2014/main" id="{E4FA268C-529A-6BE0-17DB-A52F6EC61A51}"/>
                  </a:ext>
                </a:extLst>
              </p:cNvPr>
              <p:cNvSpPr/>
              <p:nvPr/>
            </p:nvSpPr>
            <p:spPr>
              <a:xfrm>
                <a:off x="4475322" y="2311257"/>
                <a:ext cx="979550" cy="233008"/>
              </a:xfrm>
              <a:custGeom>
                <a:avLst/>
                <a:gdLst/>
                <a:ahLst/>
                <a:cxnLst/>
                <a:rect l="l" t="t" r="r" b="b"/>
                <a:pathLst>
                  <a:path w="4700" h="1118" extrusionOk="0">
                    <a:moveTo>
                      <a:pt x="378" y="0"/>
                    </a:moveTo>
                    <a:cubicBezTo>
                      <a:pt x="233" y="0"/>
                      <a:pt x="76" y="129"/>
                      <a:pt x="42" y="307"/>
                    </a:cubicBezTo>
                    <a:cubicBezTo>
                      <a:pt x="0" y="501"/>
                      <a:pt x="116" y="677"/>
                      <a:pt x="291" y="695"/>
                    </a:cubicBezTo>
                    <a:lnTo>
                      <a:pt x="4274" y="1115"/>
                    </a:lnTo>
                    <a:cubicBezTo>
                      <a:pt x="4287" y="1117"/>
                      <a:pt x="4300" y="1118"/>
                      <a:pt x="4312" y="1118"/>
                    </a:cubicBezTo>
                    <a:cubicBezTo>
                      <a:pt x="4491" y="1118"/>
                      <a:pt x="4645" y="969"/>
                      <a:pt x="4662" y="792"/>
                    </a:cubicBezTo>
                    <a:cubicBezTo>
                      <a:pt x="4699" y="598"/>
                      <a:pt x="4565" y="422"/>
                      <a:pt x="4390" y="404"/>
                    </a:cubicBezTo>
                    <a:lnTo>
                      <a:pt x="407" y="2"/>
                    </a:lnTo>
                    <a:cubicBezTo>
                      <a:pt x="397" y="1"/>
                      <a:pt x="388" y="0"/>
                      <a:pt x="3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2098;p47">
                <a:extLst>
                  <a:ext uri="{FF2B5EF4-FFF2-40B4-BE49-F238E27FC236}">
                    <a16:creationId xmlns:a16="http://schemas.microsoft.com/office/drawing/2014/main" id="{96F755C0-20E0-8B2E-8516-99E577A34D75}"/>
                  </a:ext>
                </a:extLst>
              </p:cNvPr>
              <p:cNvSpPr/>
              <p:nvPr/>
            </p:nvSpPr>
            <p:spPr>
              <a:xfrm>
                <a:off x="4475311" y="2302503"/>
                <a:ext cx="994973" cy="250306"/>
              </a:xfrm>
              <a:custGeom>
                <a:avLst/>
                <a:gdLst/>
                <a:ahLst/>
                <a:cxnLst/>
                <a:rect l="l" t="t" r="r" b="b"/>
                <a:pathLst>
                  <a:path w="4774" h="1201" extrusionOk="0">
                    <a:moveTo>
                      <a:pt x="415" y="79"/>
                    </a:moveTo>
                    <a:cubicBezTo>
                      <a:pt x="425" y="79"/>
                      <a:pt x="434" y="80"/>
                      <a:pt x="444" y="81"/>
                    </a:cubicBezTo>
                    <a:lnTo>
                      <a:pt x="4427" y="487"/>
                    </a:lnTo>
                    <a:cubicBezTo>
                      <a:pt x="4584" y="506"/>
                      <a:pt x="4681" y="658"/>
                      <a:pt x="4658" y="834"/>
                    </a:cubicBezTo>
                    <a:cubicBezTo>
                      <a:pt x="4640" y="994"/>
                      <a:pt x="4505" y="1122"/>
                      <a:pt x="4363" y="1122"/>
                    </a:cubicBezTo>
                    <a:cubicBezTo>
                      <a:pt x="4353" y="1122"/>
                      <a:pt x="4344" y="1122"/>
                      <a:pt x="4334" y="1121"/>
                    </a:cubicBezTo>
                    <a:lnTo>
                      <a:pt x="328" y="695"/>
                    </a:lnTo>
                    <a:cubicBezTo>
                      <a:pt x="176" y="677"/>
                      <a:pt x="79" y="524"/>
                      <a:pt x="116" y="349"/>
                    </a:cubicBezTo>
                    <a:cubicBezTo>
                      <a:pt x="150" y="206"/>
                      <a:pt x="274" y="79"/>
                      <a:pt x="415" y="79"/>
                    </a:cubicBezTo>
                    <a:close/>
                    <a:moveTo>
                      <a:pt x="431" y="1"/>
                    </a:moveTo>
                    <a:cubicBezTo>
                      <a:pt x="248" y="1"/>
                      <a:pt x="77" y="152"/>
                      <a:pt x="37" y="349"/>
                    </a:cubicBezTo>
                    <a:cubicBezTo>
                      <a:pt x="0" y="561"/>
                      <a:pt x="134" y="755"/>
                      <a:pt x="328" y="774"/>
                    </a:cubicBezTo>
                    <a:lnTo>
                      <a:pt x="4311" y="1199"/>
                    </a:lnTo>
                    <a:cubicBezTo>
                      <a:pt x="4323" y="1200"/>
                      <a:pt x="4334" y="1201"/>
                      <a:pt x="4346" y="1201"/>
                    </a:cubicBezTo>
                    <a:cubicBezTo>
                      <a:pt x="4543" y="1201"/>
                      <a:pt x="4701" y="1052"/>
                      <a:pt x="4736" y="834"/>
                    </a:cubicBezTo>
                    <a:cubicBezTo>
                      <a:pt x="4773" y="621"/>
                      <a:pt x="4621" y="427"/>
                      <a:pt x="4427" y="409"/>
                    </a:cubicBezTo>
                    <a:lnTo>
                      <a:pt x="462" y="2"/>
                    </a:lnTo>
                    <a:cubicBezTo>
                      <a:pt x="452" y="1"/>
                      <a:pt x="441" y="1"/>
                      <a:pt x="43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2099;p47">
                <a:extLst>
                  <a:ext uri="{FF2B5EF4-FFF2-40B4-BE49-F238E27FC236}">
                    <a16:creationId xmlns:a16="http://schemas.microsoft.com/office/drawing/2014/main" id="{0F8A1752-BE4A-5107-3A28-A5A31D89553A}"/>
                  </a:ext>
                </a:extLst>
              </p:cNvPr>
              <p:cNvSpPr/>
              <p:nvPr/>
            </p:nvSpPr>
            <p:spPr>
              <a:xfrm>
                <a:off x="4239396" y="3642197"/>
                <a:ext cx="1018941" cy="291364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1398" extrusionOk="0">
                    <a:moveTo>
                      <a:pt x="369" y="1"/>
                    </a:moveTo>
                    <a:cubicBezTo>
                      <a:pt x="216" y="1"/>
                      <a:pt x="70" y="143"/>
                      <a:pt x="37" y="334"/>
                    </a:cubicBezTo>
                    <a:cubicBezTo>
                      <a:pt x="0" y="547"/>
                      <a:pt x="116" y="736"/>
                      <a:pt x="287" y="759"/>
                    </a:cubicBezTo>
                    <a:lnTo>
                      <a:pt x="4445" y="1392"/>
                    </a:lnTo>
                    <a:cubicBezTo>
                      <a:pt x="4465" y="1396"/>
                      <a:pt x="4484" y="1398"/>
                      <a:pt x="4503" y="1398"/>
                    </a:cubicBezTo>
                    <a:cubicBezTo>
                      <a:pt x="4672" y="1398"/>
                      <a:pt x="4814" y="1255"/>
                      <a:pt x="4852" y="1064"/>
                    </a:cubicBezTo>
                    <a:cubicBezTo>
                      <a:pt x="4889" y="833"/>
                      <a:pt x="4755" y="644"/>
                      <a:pt x="4561" y="602"/>
                    </a:cubicBezTo>
                    <a:lnTo>
                      <a:pt x="421" y="6"/>
                    </a:lnTo>
                    <a:cubicBezTo>
                      <a:pt x="403" y="2"/>
                      <a:pt x="386" y="1"/>
                      <a:pt x="3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2100;p47">
                <a:extLst>
                  <a:ext uri="{FF2B5EF4-FFF2-40B4-BE49-F238E27FC236}">
                    <a16:creationId xmlns:a16="http://schemas.microsoft.com/office/drawing/2014/main" id="{73D4ECE1-FF20-0BB5-2EC8-36E1D7671787}"/>
                  </a:ext>
                </a:extLst>
              </p:cNvPr>
              <p:cNvSpPr/>
              <p:nvPr/>
            </p:nvSpPr>
            <p:spPr>
              <a:xfrm>
                <a:off x="4238343" y="3634485"/>
                <a:ext cx="1035406" cy="310747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491" extrusionOk="0">
                    <a:moveTo>
                      <a:pt x="431" y="78"/>
                    </a:moveTo>
                    <a:cubicBezTo>
                      <a:pt x="441" y="78"/>
                      <a:pt x="452" y="79"/>
                      <a:pt x="463" y="80"/>
                    </a:cubicBezTo>
                    <a:lnTo>
                      <a:pt x="4603" y="699"/>
                    </a:lnTo>
                    <a:cubicBezTo>
                      <a:pt x="4778" y="718"/>
                      <a:pt x="4894" y="889"/>
                      <a:pt x="4852" y="1083"/>
                    </a:cubicBezTo>
                    <a:cubicBezTo>
                      <a:pt x="4835" y="1265"/>
                      <a:pt x="4700" y="1394"/>
                      <a:pt x="4538" y="1394"/>
                    </a:cubicBezTo>
                    <a:cubicBezTo>
                      <a:pt x="4527" y="1394"/>
                      <a:pt x="4516" y="1394"/>
                      <a:pt x="4506" y="1392"/>
                    </a:cubicBezTo>
                    <a:lnTo>
                      <a:pt x="329" y="755"/>
                    </a:lnTo>
                    <a:cubicBezTo>
                      <a:pt x="176" y="736"/>
                      <a:pt x="79" y="565"/>
                      <a:pt x="116" y="371"/>
                    </a:cubicBezTo>
                    <a:cubicBezTo>
                      <a:pt x="133" y="207"/>
                      <a:pt x="273" y="78"/>
                      <a:pt x="431" y="78"/>
                    </a:cubicBezTo>
                    <a:close/>
                    <a:moveTo>
                      <a:pt x="406" y="0"/>
                    </a:moveTo>
                    <a:cubicBezTo>
                      <a:pt x="236" y="0"/>
                      <a:pt x="75" y="163"/>
                      <a:pt x="42" y="371"/>
                    </a:cubicBezTo>
                    <a:cubicBezTo>
                      <a:pt x="1" y="602"/>
                      <a:pt x="116" y="815"/>
                      <a:pt x="329" y="852"/>
                    </a:cubicBezTo>
                    <a:lnTo>
                      <a:pt x="4487" y="1489"/>
                    </a:lnTo>
                    <a:cubicBezTo>
                      <a:pt x="4498" y="1490"/>
                      <a:pt x="4510" y="1491"/>
                      <a:pt x="4521" y="1491"/>
                    </a:cubicBezTo>
                    <a:cubicBezTo>
                      <a:pt x="4720" y="1491"/>
                      <a:pt x="4896" y="1337"/>
                      <a:pt x="4931" y="1101"/>
                    </a:cubicBezTo>
                    <a:cubicBezTo>
                      <a:pt x="4968" y="852"/>
                      <a:pt x="4815" y="639"/>
                      <a:pt x="4621" y="602"/>
                    </a:cubicBezTo>
                    <a:lnTo>
                      <a:pt x="463" y="6"/>
                    </a:lnTo>
                    <a:cubicBezTo>
                      <a:pt x="444" y="2"/>
                      <a:pt x="425" y="0"/>
                      <a:pt x="4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2101;p47">
                <a:extLst>
                  <a:ext uri="{FF2B5EF4-FFF2-40B4-BE49-F238E27FC236}">
                    <a16:creationId xmlns:a16="http://schemas.microsoft.com/office/drawing/2014/main" id="{556B8155-3F4E-0245-CD8E-DAE7B600010C}"/>
                  </a:ext>
                </a:extLst>
              </p:cNvPr>
              <p:cNvSpPr/>
              <p:nvPr/>
            </p:nvSpPr>
            <p:spPr>
              <a:xfrm>
                <a:off x="5498848" y="1709354"/>
                <a:ext cx="714863" cy="915776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4394" extrusionOk="0">
                    <a:moveTo>
                      <a:pt x="833" y="0"/>
                    </a:moveTo>
                    <a:cubicBezTo>
                      <a:pt x="673" y="0"/>
                      <a:pt x="517" y="129"/>
                      <a:pt x="500" y="307"/>
                    </a:cubicBezTo>
                    <a:lnTo>
                      <a:pt x="19" y="3754"/>
                    </a:lnTo>
                    <a:cubicBezTo>
                      <a:pt x="1" y="3948"/>
                      <a:pt x="116" y="4119"/>
                      <a:pt x="310" y="4142"/>
                    </a:cubicBezTo>
                    <a:lnTo>
                      <a:pt x="2598" y="4392"/>
                    </a:lnTo>
                    <a:cubicBezTo>
                      <a:pt x="2608" y="4393"/>
                      <a:pt x="2619" y="4393"/>
                      <a:pt x="2629" y="4393"/>
                    </a:cubicBezTo>
                    <a:cubicBezTo>
                      <a:pt x="2811" y="4393"/>
                      <a:pt x="2968" y="4246"/>
                      <a:pt x="2986" y="4045"/>
                    </a:cubicBezTo>
                    <a:lnTo>
                      <a:pt x="3388" y="538"/>
                    </a:lnTo>
                    <a:cubicBezTo>
                      <a:pt x="3429" y="349"/>
                      <a:pt x="3291" y="192"/>
                      <a:pt x="3101" y="173"/>
                    </a:cubicBezTo>
                    <a:lnTo>
                      <a:pt x="865" y="2"/>
                    </a:lnTo>
                    <a:cubicBezTo>
                      <a:pt x="854" y="1"/>
                      <a:pt x="844" y="0"/>
                      <a:pt x="8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2102;p47">
                <a:extLst>
                  <a:ext uri="{FF2B5EF4-FFF2-40B4-BE49-F238E27FC236}">
                    <a16:creationId xmlns:a16="http://schemas.microsoft.com/office/drawing/2014/main" id="{630EF6B9-285E-0EC7-AF8C-EAAD985767BC}"/>
                  </a:ext>
                </a:extLst>
              </p:cNvPr>
              <p:cNvSpPr/>
              <p:nvPr/>
            </p:nvSpPr>
            <p:spPr>
              <a:xfrm>
                <a:off x="5498836" y="1700600"/>
                <a:ext cx="730286" cy="932032"/>
              </a:xfrm>
              <a:custGeom>
                <a:avLst/>
                <a:gdLst/>
                <a:ahLst/>
                <a:cxnLst/>
                <a:rect l="l" t="t" r="r" b="b"/>
                <a:pathLst>
                  <a:path w="3504" h="4472" extrusionOk="0">
                    <a:moveTo>
                      <a:pt x="873" y="79"/>
                    </a:moveTo>
                    <a:cubicBezTo>
                      <a:pt x="883" y="79"/>
                      <a:pt x="892" y="80"/>
                      <a:pt x="902" y="81"/>
                    </a:cubicBezTo>
                    <a:lnTo>
                      <a:pt x="3138" y="257"/>
                    </a:lnTo>
                    <a:cubicBezTo>
                      <a:pt x="3291" y="275"/>
                      <a:pt x="3406" y="409"/>
                      <a:pt x="3388" y="580"/>
                    </a:cubicBezTo>
                    <a:lnTo>
                      <a:pt x="2981" y="4087"/>
                    </a:lnTo>
                    <a:cubicBezTo>
                      <a:pt x="2963" y="4276"/>
                      <a:pt x="2810" y="4392"/>
                      <a:pt x="2635" y="4392"/>
                    </a:cubicBezTo>
                    <a:lnTo>
                      <a:pt x="347" y="4143"/>
                    </a:lnTo>
                    <a:cubicBezTo>
                      <a:pt x="172" y="4124"/>
                      <a:pt x="75" y="3972"/>
                      <a:pt x="93" y="3796"/>
                    </a:cubicBezTo>
                    <a:lnTo>
                      <a:pt x="578" y="349"/>
                    </a:lnTo>
                    <a:cubicBezTo>
                      <a:pt x="596" y="206"/>
                      <a:pt x="731" y="79"/>
                      <a:pt x="873" y="79"/>
                    </a:cubicBezTo>
                    <a:close/>
                    <a:moveTo>
                      <a:pt x="872" y="1"/>
                    </a:moveTo>
                    <a:cubicBezTo>
                      <a:pt x="694" y="1"/>
                      <a:pt x="535" y="152"/>
                      <a:pt x="500" y="349"/>
                    </a:cubicBezTo>
                    <a:lnTo>
                      <a:pt x="19" y="3777"/>
                    </a:lnTo>
                    <a:cubicBezTo>
                      <a:pt x="1" y="4009"/>
                      <a:pt x="135" y="4203"/>
                      <a:pt x="324" y="4221"/>
                    </a:cubicBezTo>
                    <a:lnTo>
                      <a:pt x="2635" y="4471"/>
                    </a:lnTo>
                    <a:cubicBezTo>
                      <a:pt x="2645" y="4471"/>
                      <a:pt x="2656" y="4472"/>
                      <a:pt x="2666" y="4472"/>
                    </a:cubicBezTo>
                    <a:cubicBezTo>
                      <a:pt x="2866" y="4472"/>
                      <a:pt x="3042" y="4308"/>
                      <a:pt x="3060" y="4106"/>
                    </a:cubicBezTo>
                    <a:lnTo>
                      <a:pt x="3466" y="580"/>
                    </a:lnTo>
                    <a:cubicBezTo>
                      <a:pt x="3503" y="372"/>
                      <a:pt x="3351" y="197"/>
                      <a:pt x="3138" y="178"/>
                    </a:cubicBezTo>
                    <a:lnTo>
                      <a:pt x="902" y="2"/>
                    </a:lnTo>
                    <a:cubicBezTo>
                      <a:pt x="892" y="1"/>
                      <a:pt x="882" y="1"/>
                      <a:pt x="87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2103;p47">
                <a:extLst>
                  <a:ext uri="{FF2B5EF4-FFF2-40B4-BE49-F238E27FC236}">
                    <a16:creationId xmlns:a16="http://schemas.microsoft.com/office/drawing/2014/main" id="{6B3E36EA-C21F-9F4D-C9DB-8441941B1B1A}"/>
                  </a:ext>
                </a:extLst>
              </p:cNvPr>
              <p:cNvSpPr/>
              <p:nvPr/>
            </p:nvSpPr>
            <p:spPr>
              <a:xfrm>
                <a:off x="5330448" y="3142834"/>
                <a:ext cx="690687" cy="72778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3492" extrusionOk="0">
                    <a:moveTo>
                      <a:pt x="1682" y="0"/>
                    </a:moveTo>
                    <a:cubicBezTo>
                      <a:pt x="925" y="0"/>
                      <a:pt x="241" y="643"/>
                      <a:pt x="134" y="1515"/>
                    </a:cubicBezTo>
                    <a:cubicBezTo>
                      <a:pt x="0" y="2462"/>
                      <a:pt x="578" y="3345"/>
                      <a:pt x="1423" y="3479"/>
                    </a:cubicBezTo>
                    <a:cubicBezTo>
                      <a:pt x="1487" y="3487"/>
                      <a:pt x="1550" y="3491"/>
                      <a:pt x="1613" y="3491"/>
                    </a:cubicBezTo>
                    <a:cubicBezTo>
                      <a:pt x="2404" y="3491"/>
                      <a:pt x="3091" y="2830"/>
                      <a:pt x="3198" y="1922"/>
                    </a:cubicBezTo>
                    <a:cubicBezTo>
                      <a:pt x="3313" y="979"/>
                      <a:pt x="2713" y="110"/>
                      <a:pt x="1867" y="13"/>
                    </a:cubicBezTo>
                    <a:cubicBezTo>
                      <a:pt x="1805" y="5"/>
                      <a:pt x="1743" y="0"/>
                      <a:pt x="16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2104;p47">
                <a:extLst>
                  <a:ext uri="{FF2B5EF4-FFF2-40B4-BE49-F238E27FC236}">
                    <a16:creationId xmlns:a16="http://schemas.microsoft.com/office/drawing/2014/main" id="{8244821B-74C1-8D9C-4B59-588C73326A2F}"/>
                  </a:ext>
                </a:extLst>
              </p:cNvPr>
              <p:cNvSpPr/>
              <p:nvPr/>
            </p:nvSpPr>
            <p:spPr>
              <a:xfrm>
                <a:off x="5330437" y="3135122"/>
                <a:ext cx="706110" cy="74487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3574" extrusionOk="0">
                    <a:moveTo>
                      <a:pt x="1737" y="82"/>
                    </a:moveTo>
                    <a:cubicBezTo>
                      <a:pt x="1792" y="82"/>
                      <a:pt x="1848" y="85"/>
                      <a:pt x="1904" y="92"/>
                    </a:cubicBezTo>
                    <a:cubicBezTo>
                      <a:pt x="2713" y="189"/>
                      <a:pt x="3309" y="1035"/>
                      <a:pt x="3193" y="1959"/>
                    </a:cubicBezTo>
                    <a:cubicBezTo>
                      <a:pt x="3087" y="2823"/>
                      <a:pt x="2434" y="3477"/>
                      <a:pt x="1671" y="3477"/>
                    </a:cubicBezTo>
                    <a:cubicBezTo>
                      <a:pt x="1602" y="3477"/>
                      <a:pt x="1531" y="3471"/>
                      <a:pt x="1460" y="3460"/>
                    </a:cubicBezTo>
                    <a:cubicBezTo>
                      <a:pt x="633" y="3345"/>
                      <a:pt x="74" y="2476"/>
                      <a:pt x="208" y="1552"/>
                    </a:cubicBezTo>
                    <a:cubicBezTo>
                      <a:pt x="316" y="691"/>
                      <a:pt x="978" y="82"/>
                      <a:pt x="1737" y="82"/>
                    </a:cubicBezTo>
                    <a:close/>
                    <a:moveTo>
                      <a:pt x="1719" y="1"/>
                    </a:moveTo>
                    <a:cubicBezTo>
                      <a:pt x="946" y="1"/>
                      <a:pt x="258" y="660"/>
                      <a:pt x="134" y="1534"/>
                    </a:cubicBezTo>
                    <a:cubicBezTo>
                      <a:pt x="0" y="2518"/>
                      <a:pt x="578" y="3423"/>
                      <a:pt x="1460" y="3557"/>
                    </a:cubicBezTo>
                    <a:cubicBezTo>
                      <a:pt x="1533" y="3568"/>
                      <a:pt x="1604" y="3574"/>
                      <a:pt x="1675" y="3574"/>
                    </a:cubicBezTo>
                    <a:cubicBezTo>
                      <a:pt x="2475" y="3574"/>
                      <a:pt x="3166" y="2898"/>
                      <a:pt x="3272" y="1977"/>
                    </a:cubicBezTo>
                    <a:cubicBezTo>
                      <a:pt x="3387" y="998"/>
                      <a:pt x="2773" y="110"/>
                      <a:pt x="1904" y="13"/>
                    </a:cubicBezTo>
                    <a:cubicBezTo>
                      <a:pt x="1842" y="5"/>
                      <a:pt x="1780" y="1"/>
                      <a:pt x="17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2105;p47">
                <a:extLst>
                  <a:ext uri="{FF2B5EF4-FFF2-40B4-BE49-F238E27FC236}">
                    <a16:creationId xmlns:a16="http://schemas.microsoft.com/office/drawing/2014/main" id="{C0A62D03-ADAC-47A9-030A-60DF860D5525}"/>
                  </a:ext>
                </a:extLst>
              </p:cNvPr>
              <p:cNvSpPr/>
              <p:nvPr/>
            </p:nvSpPr>
            <p:spPr>
              <a:xfrm>
                <a:off x="5519064" y="3294769"/>
                <a:ext cx="369103" cy="393071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886" extrusionOk="0">
                    <a:moveTo>
                      <a:pt x="250" y="1"/>
                    </a:moveTo>
                    <a:lnTo>
                      <a:pt x="1" y="1886"/>
                    </a:lnTo>
                    <a:lnTo>
                      <a:pt x="1" y="1886"/>
                    </a:lnTo>
                    <a:lnTo>
                      <a:pt x="1771" y="1156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2106;p47">
                <a:extLst>
                  <a:ext uri="{FF2B5EF4-FFF2-40B4-BE49-F238E27FC236}">
                    <a16:creationId xmlns:a16="http://schemas.microsoft.com/office/drawing/2014/main" id="{E95327E9-B496-7AF6-29E9-5777EE48DAA6}"/>
                  </a:ext>
                </a:extLst>
              </p:cNvPr>
              <p:cNvSpPr/>
              <p:nvPr/>
            </p:nvSpPr>
            <p:spPr>
              <a:xfrm>
                <a:off x="5514259" y="3278304"/>
                <a:ext cx="398073" cy="426000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2044" extrusionOk="0">
                    <a:moveTo>
                      <a:pt x="329" y="153"/>
                    </a:moveTo>
                    <a:lnTo>
                      <a:pt x="1734" y="1212"/>
                    </a:lnTo>
                    <a:lnTo>
                      <a:pt x="98" y="1905"/>
                    </a:lnTo>
                    <a:lnTo>
                      <a:pt x="329" y="153"/>
                    </a:lnTo>
                    <a:close/>
                    <a:moveTo>
                      <a:pt x="273" y="1"/>
                    </a:moveTo>
                    <a:lnTo>
                      <a:pt x="273" y="56"/>
                    </a:lnTo>
                    <a:lnTo>
                      <a:pt x="1" y="2043"/>
                    </a:lnTo>
                    <a:lnTo>
                      <a:pt x="1909" y="1235"/>
                    </a:lnTo>
                    <a:lnTo>
                      <a:pt x="27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6" name="Google Shape;2107;p47">
              <a:extLst>
                <a:ext uri="{FF2B5EF4-FFF2-40B4-BE49-F238E27FC236}">
                  <a16:creationId xmlns:a16="http://schemas.microsoft.com/office/drawing/2014/main" id="{477FFE44-F707-EBA9-6F31-DF3853ACB56E}"/>
                </a:ext>
              </a:extLst>
            </p:cNvPr>
            <p:cNvGrpSpPr/>
            <p:nvPr/>
          </p:nvGrpSpPr>
          <p:grpSpPr>
            <a:xfrm>
              <a:off x="5117700" y="2356524"/>
              <a:ext cx="2151000" cy="2036851"/>
              <a:chOff x="3496500" y="2571724"/>
              <a:chExt cx="2151000" cy="2036851"/>
            </a:xfrm>
          </p:grpSpPr>
          <p:sp>
            <p:nvSpPr>
              <p:cNvPr id="1147" name="Google Shape;2108;p47">
                <a:extLst>
                  <a:ext uri="{FF2B5EF4-FFF2-40B4-BE49-F238E27FC236}">
                    <a16:creationId xmlns:a16="http://schemas.microsoft.com/office/drawing/2014/main" id="{C6E0C4F0-9F4D-F7E4-77C5-38F7040DAF31}"/>
                  </a:ext>
                </a:extLst>
              </p:cNvPr>
              <p:cNvSpPr/>
              <p:nvPr/>
            </p:nvSpPr>
            <p:spPr>
              <a:xfrm>
                <a:off x="3496500" y="4150775"/>
                <a:ext cx="2151000" cy="457800"/>
              </a:xfrm>
              <a:prstGeom prst="ellipse">
                <a:avLst/>
              </a:prstGeom>
              <a:solidFill>
                <a:srgbClr val="3E285A">
                  <a:alpha val="13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8" name="Google Shape;2109;p47">
                <a:extLst>
                  <a:ext uri="{FF2B5EF4-FFF2-40B4-BE49-F238E27FC236}">
                    <a16:creationId xmlns:a16="http://schemas.microsoft.com/office/drawing/2014/main" id="{2277C8D2-F126-6CA0-1342-481330370FCD}"/>
                  </a:ext>
                </a:extLst>
              </p:cNvPr>
              <p:cNvGrpSpPr/>
              <p:nvPr/>
            </p:nvGrpSpPr>
            <p:grpSpPr>
              <a:xfrm>
                <a:off x="3793882" y="2571724"/>
                <a:ext cx="1391302" cy="1923996"/>
                <a:chOff x="5016125" y="652800"/>
                <a:chExt cx="2922289" cy="4041160"/>
              </a:xfrm>
            </p:grpSpPr>
            <p:sp>
              <p:nvSpPr>
                <p:cNvPr id="1149" name="Google Shape;2110;p47">
                  <a:extLst>
                    <a:ext uri="{FF2B5EF4-FFF2-40B4-BE49-F238E27FC236}">
                      <a16:creationId xmlns:a16="http://schemas.microsoft.com/office/drawing/2014/main" id="{B6A064BE-0434-5092-5676-10B142CC81DE}"/>
                    </a:ext>
                  </a:extLst>
                </p:cNvPr>
                <p:cNvSpPr/>
                <p:nvPr/>
              </p:nvSpPr>
              <p:spPr>
                <a:xfrm>
                  <a:off x="5789289" y="802982"/>
                  <a:ext cx="739857" cy="1340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1" h="8372" extrusionOk="0">
                      <a:moveTo>
                        <a:pt x="2524" y="0"/>
                      </a:moveTo>
                      <a:cubicBezTo>
                        <a:pt x="2117" y="0"/>
                        <a:pt x="1612" y="93"/>
                        <a:pt x="1118" y="431"/>
                      </a:cubicBezTo>
                      <a:cubicBezTo>
                        <a:pt x="0" y="1180"/>
                        <a:pt x="231" y="2395"/>
                        <a:pt x="444" y="2857"/>
                      </a:cubicBezTo>
                      <a:cubicBezTo>
                        <a:pt x="638" y="3301"/>
                        <a:pt x="1215" y="4146"/>
                        <a:pt x="1081" y="4742"/>
                      </a:cubicBezTo>
                      <a:cubicBezTo>
                        <a:pt x="947" y="5338"/>
                        <a:pt x="310" y="5782"/>
                        <a:pt x="485" y="6651"/>
                      </a:cubicBezTo>
                      <a:cubicBezTo>
                        <a:pt x="656" y="7515"/>
                        <a:pt x="1137" y="7898"/>
                        <a:pt x="1696" y="8171"/>
                      </a:cubicBezTo>
                      <a:cubicBezTo>
                        <a:pt x="2037" y="8340"/>
                        <a:pt x="2927" y="8371"/>
                        <a:pt x="3538" y="8371"/>
                      </a:cubicBezTo>
                      <a:cubicBezTo>
                        <a:pt x="3896" y="8371"/>
                        <a:pt x="4159" y="8360"/>
                        <a:pt x="4159" y="8360"/>
                      </a:cubicBezTo>
                      <a:cubicBezTo>
                        <a:pt x="4159" y="8360"/>
                        <a:pt x="4334" y="7496"/>
                        <a:pt x="4487" y="6092"/>
                      </a:cubicBezTo>
                      <a:cubicBezTo>
                        <a:pt x="4621" y="4705"/>
                        <a:pt x="4584" y="2797"/>
                        <a:pt x="4487" y="2086"/>
                      </a:cubicBezTo>
                      <a:cubicBezTo>
                        <a:pt x="4390" y="1393"/>
                        <a:pt x="4182" y="759"/>
                        <a:pt x="4066" y="584"/>
                      </a:cubicBezTo>
                      <a:cubicBezTo>
                        <a:pt x="3951" y="390"/>
                        <a:pt x="3373" y="140"/>
                        <a:pt x="3373" y="140"/>
                      </a:cubicBezTo>
                      <a:cubicBezTo>
                        <a:pt x="3373" y="140"/>
                        <a:pt x="3023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886AA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2111;p47">
                  <a:extLst>
                    <a:ext uri="{FF2B5EF4-FFF2-40B4-BE49-F238E27FC236}">
                      <a16:creationId xmlns:a16="http://schemas.microsoft.com/office/drawing/2014/main" id="{A06A4BEF-474C-CE67-EFAE-E2D0B8A0CBD9}"/>
                    </a:ext>
                  </a:extLst>
                </p:cNvPr>
                <p:cNvSpPr/>
                <p:nvPr/>
              </p:nvSpPr>
              <p:spPr>
                <a:xfrm>
                  <a:off x="5817308" y="794496"/>
                  <a:ext cx="718562" cy="1358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8" h="8482" extrusionOk="0">
                      <a:moveTo>
                        <a:pt x="2275" y="109"/>
                      </a:moveTo>
                      <a:cubicBezTo>
                        <a:pt x="2347" y="109"/>
                        <a:pt x="2416" y="113"/>
                        <a:pt x="2482" y="119"/>
                      </a:cubicBezTo>
                      <a:cubicBezTo>
                        <a:pt x="2889" y="138"/>
                        <a:pt x="3175" y="253"/>
                        <a:pt x="3175" y="253"/>
                      </a:cubicBezTo>
                      <a:cubicBezTo>
                        <a:pt x="3175" y="253"/>
                        <a:pt x="3314" y="309"/>
                        <a:pt x="3466" y="387"/>
                      </a:cubicBezTo>
                      <a:cubicBezTo>
                        <a:pt x="3563" y="424"/>
                        <a:pt x="3637" y="484"/>
                        <a:pt x="3697" y="521"/>
                      </a:cubicBezTo>
                      <a:cubicBezTo>
                        <a:pt x="3776" y="581"/>
                        <a:pt x="3831" y="618"/>
                        <a:pt x="3850" y="655"/>
                      </a:cubicBezTo>
                      <a:cubicBezTo>
                        <a:pt x="3891" y="734"/>
                        <a:pt x="3984" y="946"/>
                        <a:pt x="4062" y="1214"/>
                      </a:cubicBezTo>
                      <a:cubicBezTo>
                        <a:pt x="4141" y="1464"/>
                        <a:pt x="4215" y="1792"/>
                        <a:pt x="4275" y="2157"/>
                      </a:cubicBezTo>
                      <a:cubicBezTo>
                        <a:pt x="4372" y="2850"/>
                        <a:pt x="4390" y="4758"/>
                        <a:pt x="4256" y="6145"/>
                      </a:cubicBezTo>
                      <a:cubicBezTo>
                        <a:pt x="4122" y="7512"/>
                        <a:pt x="3947" y="8339"/>
                        <a:pt x="3947" y="8358"/>
                      </a:cubicBezTo>
                      <a:cubicBezTo>
                        <a:pt x="3910" y="8376"/>
                        <a:pt x="3485" y="8376"/>
                        <a:pt x="2967" y="8376"/>
                      </a:cubicBezTo>
                      <a:cubicBezTo>
                        <a:pt x="2676" y="8358"/>
                        <a:pt x="2390" y="8358"/>
                        <a:pt x="2135" y="8321"/>
                      </a:cubicBezTo>
                      <a:cubicBezTo>
                        <a:pt x="1886" y="8279"/>
                        <a:pt x="1655" y="8242"/>
                        <a:pt x="1539" y="8182"/>
                      </a:cubicBezTo>
                      <a:cubicBezTo>
                        <a:pt x="1003" y="7914"/>
                        <a:pt x="518" y="7549"/>
                        <a:pt x="347" y="6704"/>
                      </a:cubicBezTo>
                      <a:cubicBezTo>
                        <a:pt x="269" y="6279"/>
                        <a:pt x="384" y="5969"/>
                        <a:pt x="541" y="5683"/>
                      </a:cubicBezTo>
                      <a:cubicBezTo>
                        <a:pt x="694" y="5391"/>
                        <a:pt x="888" y="5123"/>
                        <a:pt x="962" y="4814"/>
                      </a:cubicBezTo>
                      <a:cubicBezTo>
                        <a:pt x="1022" y="4486"/>
                        <a:pt x="906" y="4121"/>
                        <a:pt x="749" y="3774"/>
                      </a:cubicBezTo>
                      <a:cubicBezTo>
                        <a:pt x="597" y="3428"/>
                        <a:pt x="403" y="3100"/>
                        <a:pt x="310" y="2892"/>
                      </a:cubicBezTo>
                      <a:cubicBezTo>
                        <a:pt x="213" y="2661"/>
                        <a:pt x="116" y="2254"/>
                        <a:pt x="153" y="1811"/>
                      </a:cubicBezTo>
                      <a:cubicBezTo>
                        <a:pt x="213" y="1367"/>
                        <a:pt x="426" y="886"/>
                        <a:pt x="962" y="521"/>
                      </a:cubicBezTo>
                      <a:cubicBezTo>
                        <a:pt x="1418" y="213"/>
                        <a:pt x="1887" y="109"/>
                        <a:pt x="2275" y="109"/>
                      </a:cubicBezTo>
                      <a:close/>
                      <a:moveTo>
                        <a:pt x="2342" y="0"/>
                      </a:moveTo>
                      <a:cubicBezTo>
                        <a:pt x="1924" y="0"/>
                        <a:pt x="1408" y="99"/>
                        <a:pt x="906" y="443"/>
                      </a:cubicBezTo>
                      <a:cubicBezTo>
                        <a:pt x="347" y="831"/>
                        <a:pt x="116" y="1330"/>
                        <a:pt x="56" y="1792"/>
                      </a:cubicBezTo>
                      <a:cubicBezTo>
                        <a:pt x="1" y="2273"/>
                        <a:pt x="116" y="2698"/>
                        <a:pt x="213" y="2929"/>
                      </a:cubicBezTo>
                      <a:cubicBezTo>
                        <a:pt x="329" y="3160"/>
                        <a:pt x="518" y="3488"/>
                        <a:pt x="675" y="3816"/>
                      </a:cubicBezTo>
                      <a:cubicBezTo>
                        <a:pt x="828" y="4162"/>
                        <a:pt x="925" y="4509"/>
                        <a:pt x="865" y="4795"/>
                      </a:cubicBezTo>
                      <a:cubicBezTo>
                        <a:pt x="809" y="5063"/>
                        <a:pt x="615" y="5336"/>
                        <a:pt x="444" y="5622"/>
                      </a:cubicBezTo>
                      <a:cubicBezTo>
                        <a:pt x="287" y="5932"/>
                        <a:pt x="153" y="6260"/>
                        <a:pt x="250" y="6722"/>
                      </a:cubicBezTo>
                      <a:cubicBezTo>
                        <a:pt x="426" y="7586"/>
                        <a:pt x="943" y="7993"/>
                        <a:pt x="1502" y="8261"/>
                      </a:cubicBezTo>
                      <a:cubicBezTo>
                        <a:pt x="1636" y="8339"/>
                        <a:pt x="1867" y="8395"/>
                        <a:pt x="2117" y="8413"/>
                      </a:cubicBezTo>
                      <a:cubicBezTo>
                        <a:pt x="2390" y="8455"/>
                        <a:pt x="2676" y="8473"/>
                        <a:pt x="2967" y="8473"/>
                      </a:cubicBezTo>
                      <a:cubicBezTo>
                        <a:pt x="3146" y="8480"/>
                        <a:pt x="3321" y="8482"/>
                        <a:pt x="3475" y="8482"/>
                      </a:cubicBezTo>
                      <a:cubicBezTo>
                        <a:pt x="3783" y="8482"/>
                        <a:pt x="4007" y="8473"/>
                        <a:pt x="4007" y="8473"/>
                      </a:cubicBezTo>
                      <a:lnTo>
                        <a:pt x="4044" y="8473"/>
                      </a:lnTo>
                      <a:lnTo>
                        <a:pt x="4044" y="8436"/>
                      </a:lnTo>
                      <a:cubicBezTo>
                        <a:pt x="4044" y="8436"/>
                        <a:pt x="4215" y="7549"/>
                        <a:pt x="4353" y="6163"/>
                      </a:cubicBezTo>
                      <a:cubicBezTo>
                        <a:pt x="4487" y="4758"/>
                        <a:pt x="4469" y="2850"/>
                        <a:pt x="4372" y="2139"/>
                      </a:cubicBezTo>
                      <a:cubicBezTo>
                        <a:pt x="4312" y="1774"/>
                        <a:pt x="4238" y="1446"/>
                        <a:pt x="4159" y="1178"/>
                      </a:cubicBezTo>
                      <a:cubicBezTo>
                        <a:pt x="4081" y="905"/>
                        <a:pt x="3984" y="715"/>
                        <a:pt x="3928" y="600"/>
                      </a:cubicBezTo>
                      <a:cubicBezTo>
                        <a:pt x="3891" y="558"/>
                        <a:pt x="3831" y="503"/>
                        <a:pt x="3753" y="443"/>
                      </a:cubicBezTo>
                      <a:cubicBezTo>
                        <a:pt x="3679" y="406"/>
                        <a:pt x="3600" y="350"/>
                        <a:pt x="3522" y="309"/>
                      </a:cubicBezTo>
                      <a:cubicBezTo>
                        <a:pt x="3369" y="212"/>
                        <a:pt x="3217" y="156"/>
                        <a:pt x="3217" y="156"/>
                      </a:cubicBezTo>
                      <a:cubicBezTo>
                        <a:pt x="3217" y="156"/>
                        <a:pt x="2926" y="41"/>
                        <a:pt x="2482" y="4"/>
                      </a:cubicBezTo>
                      <a:cubicBezTo>
                        <a:pt x="2437" y="2"/>
                        <a:pt x="2390" y="0"/>
                        <a:pt x="2342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2112;p47">
                  <a:extLst>
                    <a:ext uri="{FF2B5EF4-FFF2-40B4-BE49-F238E27FC236}">
                      <a16:creationId xmlns:a16="http://schemas.microsoft.com/office/drawing/2014/main" id="{22B5976E-8EBD-9DFB-DB65-DD614C5A538A}"/>
                    </a:ext>
                  </a:extLst>
                </p:cNvPr>
                <p:cNvSpPr/>
                <p:nvPr/>
              </p:nvSpPr>
              <p:spPr>
                <a:xfrm>
                  <a:off x="7117869" y="2323377"/>
                  <a:ext cx="557975" cy="613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3831" extrusionOk="0">
                      <a:moveTo>
                        <a:pt x="2122" y="1"/>
                      </a:moveTo>
                      <a:lnTo>
                        <a:pt x="1" y="1313"/>
                      </a:lnTo>
                      <a:cubicBezTo>
                        <a:pt x="1" y="1313"/>
                        <a:pt x="1313" y="3526"/>
                        <a:pt x="1983" y="3757"/>
                      </a:cubicBezTo>
                      <a:cubicBezTo>
                        <a:pt x="2129" y="3806"/>
                        <a:pt x="2274" y="3831"/>
                        <a:pt x="2410" y="3831"/>
                      </a:cubicBezTo>
                      <a:cubicBezTo>
                        <a:pt x="2921" y="3831"/>
                        <a:pt x="3330" y="3488"/>
                        <a:pt x="3392" y="2773"/>
                      </a:cubicBezTo>
                      <a:cubicBezTo>
                        <a:pt x="3485" y="1868"/>
                        <a:pt x="2122" y="1"/>
                        <a:pt x="2122" y="1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2113;p47">
                  <a:extLst>
                    <a:ext uri="{FF2B5EF4-FFF2-40B4-BE49-F238E27FC236}">
                      <a16:creationId xmlns:a16="http://schemas.microsoft.com/office/drawing/2014/main" id="{B812CEDC-A656-20C0-8F8A-10271C707A61}"/>
                    </a:ext>
                  </a:extLst>
                </p:cNvPr>
                <p:cNvSpPr/>
                <p:nvPr/>
              </p:nvSpPr>
              <p:spPr>
                <a:xfrm>
                  <a:off x="7109063" y="2311689"/>
                  <a:ext cx="566781" cy="631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0" h="3943" extrusionOk="0">
                      <a:moveTo>
                        <a:pt x="2177" y="153"/>
                      </a:moveTo>
                      <a:cubicBezTo>
                        <a:pt x="2195" y="171"/>
                        <a:pt x="2482" y="596"/>
                        <a:pt x="2810" y="1155"/>
                      </a:cubicBezTo>
                      <a:cubicBezTo>
                        <a:pt x="3138" y="1733"/>
                        <a:pt x="3447" y="2426"/>
                        <a:pt x="3387" y="2846"/>
                      </a:cubicBezTo>
                      <a:cubicBezTo>
                        <a:pt x="3350" y="3271"/>
                        <a:pt x="3175" y="3558"/>
                        <a:pt x="2944" y="3715"/>
                      </a:cubicBezTo>
                      <a:cubicBezTo>
                        <a:pt x="2812" y="3802"/>
                        <a:pt x="2649" y="3845"/>
                        <a:pt x="2474" y="3845"/>
                      </a:cubicBezTo>
                      <a:cubicBezTo>
                        <a:pt x="2341" y="3845"/>
                        <a:pt x="2200" y="3820"/>
                        <a:pt x="2061" y="3770"/>
                      </a:cubicBezTo>
                      <a:cubicBezTo>
                        <a:pt x="1904" y="3733"/>
                        <a:pt x="1715" y="3558"/>
                        <a:pt x="1484" y="3308"/>
                      </a:cubicBezTo>
                      <a:cubicBezTo>
                        <a:pt x="1271" y="3077"/>
                        <a:pt x="1040" y="2791"/>
                        <a:pt x="846" y="2500"/>
                      </a:cubicBezTo>
                      <a:cubicBezTo>
                        <a:pt x="444" y="1922"/>
                        <a:pt x="153" y="1442"/>
                        <a:pt x="134" y="1405"/>
                      </a:cubicBezTo>
                      <a:lnTo>
                        <a:pt x="2177" y="153"/>
                      </a:lnTo>
                      <a:close/>
                      <a:moveTo>
                        <a:pt x="2195" y="0"/>
                      </a:moveTo>
                      <a:lnTo>
                        <a:pt x="0" y="1363"/>
                      </a:lnTo>
                      <a:lnTo>
                        <a:pt x="19" y="1405"/>
                      </a:lnTo>
                      <a:cubicBezTo>
                        <a:pt x="19" y="1405"/>
                        <a:pt x="347" y="1964"/>
                        <a:pt x="749" y="2560"/>
                      </a:cubicBezTo>
                      <a:cubicBezTo>
                        <a:pt x="961" y="2846"/>
                        <a:pt x="1192" y="3137"/>
                        <a:pt x="1405" y="3387"/>
                      </a:cubicBezTo>
                      <a:cubicBezTo>
                        <a:pt x="1636" y="3618"/>
                        <a:pt x="1849" y="3812"/>
                        <a:pt x="2038" y="3867"/>
                      </a:cubicBezTo>
                      <a:cubicBezTo>
                        <a:pt x="2187" y="3917"/>
                        <a:pt x="2337" y="3942"/>
                        <a:pt x="2480" y="3942"/>
                      </a:cubicBezTo>
                      <a:cubicBezTo>
                        <a:pt x="2670" y="3942"/>
                        <a:pt x="2849" y="3899"/>
                        <a:pt x="3004" y="3812"/>
                      </a:cubicBezTo>
                      <a:cubicBezTo>
                        <a:pt x="3272" y="3636"/>
                        <a:pt x="3447" y="3308"/>
                        <a:pt x="3503" y="2846"/>
                      </a:cubicBezTo>
                      <a:cubicBezTo>
                        <a:pt x="3540" y="2366"/>
                        <a:pt x="3216" y="1673"/>
                        <a:pt x="2888" y="1095"/>
                      </a:cubicBezTo>
                      <a:cubicBezTo>
                        <a:pt x="2560" y="518"/>
                        <a:pt x="2214" y="37"/>
                        <a:pt x="2214" y="37"/>
                      </a:cubicBezTo>
                      <a:lnTo>
                        <a:pt x="2195" y="0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2114;p47">
                  <a:extLst>
                    <a:ext uri="{FF2B5EF4-FFF2-40B4-BE49-F238E27FC236}">
                      <a16:creationId xmlns:a16="http://schemas.microsoft.com/office/drawing/2014/main" id="{1BD18BFC-0302-9422-B2A1-80EE18D6D0C2}"/>
                    </a:ext>
                  </a:extLst>
                </p:cNvPr>
                <p:cNvSpPr/>
                <p:nvPr/>
              </p:nvSpPr>
              <p:spPr>
                <a:xfrm>
                  <a:off x="5354915" y="2392384"/>
                  <a:ext cx="703032" cy="748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1" h="4677" extrusionOk="0">
                      <a:moveTo>
                        <a:pt x="2197" y="0"/>
                      </a:moveTo>
                      <a:cubicBezTo>
                        <a:pt x="2099" y="0"/>
                        <a:pt x="2043" y="14"/>
                        <a:pt x="2043" y="14"/>
                      </a:cubicBezTo>
                      <a:cubicBezTo>
                        <a:pt x="2043" y="14"/>
                        <a:pt x="773" y="2227"/>
                        <a:pt x="384" y="2804"/>
                      </a:cubicBezTo>
                      <a:cubicBezTo>
                        <a:pt x="1" y="3382"/>
                        <a:pt x="329" y="4135"/>
                        <a:pt x="865" y="4422"/>
                      </a:cubicBezTo>
                      <a:cubicBezTo>
                        <a:pt x="1146" y="4573"/>
                        <a:pt x="1406" y="4677"/>
                        <a:pt x="1666" y="4677"/>
                      </a:cubicBezTo>
                      <a:cubicBezTo>
                        <a:pt x="1907" y="4677"/>
                        <a:pt x="2149" y="4588"/>
                        <a:pt x="2408" y="4366"/>
                      </a:cubicBezTo>
                      <a:cubicBezTo>
                        <a:pt x="2944" y="3904"/>
                        <a:pt x="4390" y="1418"/>
                        <a:pt x="4390" y="1418"/>
                      </a:cubicBezTo>
                      <a:cubicBezTo>
                        <a:pt x="4390" y="1418"/>
                        <a:pt x="3582" y="554"/>
                        <a:pt x="3004" y="245"/>
                      </a:cubicBezTo>
                      <a:cubicBezTo>
                        <a:pt x="2653" y="38"/>
                        <a:pt x="2364" y="0"/>
                        <a:pt x="219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2115;p47">
                  <a:extLst>
                    <a:ext uri="{FF2B5EF4-FFF2-40B4-BE49-F238E27FC236}">
                      <a16:creationId xmlns:a16="http://schemas.microsoft.com/office/drawing/2014/main" id="{08030C09-1651-C9C0-8428-EA913AB8079E}"/>
                    </a:ext>
                  </a:extLst>
                </p:cNvPr>
                <p:cNvSpPr/>
                <p:nvPr/>
              </p:nvSpPr>
              <p:spPr>
                <a:xfrm>
                  <a:off x="5376369" y="2384538"/>
                  <a:ext cx="690384" cy="765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2" h="4781" extrusionOk="0">
                      <a:moveTo>
                        <a:pt x="2177" y="100"/>
                      </a:moveTo>
                      <a:cubicBezTo>
                        <a:pt x="2330" y="123"/>
                        <a:pt x="2579" y="178"/>
                        <a:pt x="2852" y="331"/>
                      </a:cubicBezTo>
                      <a:cubicBezTo>
                        <a:pt x="3388" y="622"/>
                        <a:pt x="4141" y="1430"/>
                        <a:pt x="4178" y="1467"/>
                      </a:cubicBezTo>
                      <a:cubicBezTo>
                        <a:pt x="4178" y="1509"/>
                        <a:pt x="3831" y="2086"/>
                        <a:pt x="3429" y="2738"/>
                      </a:cubicBezTo>
                      <a:cubicBezTo>
                        <a:pt x="3198" y="3084"/>
                        <a:pt x="2986" y="3431"/>
                        <a:pt x="2773" y="3741"/>
                      </a:cubicBezTo>
                      <a:cubicBezTo>
                        <a:pt x="2561" y="4027"/>
                        <a:pt x="2371" y="4281"/>
                        <a:pt x="2233" y="4374"/>
                      </a:cubicBezTo>
                      <a:cubicBezTo>
                        <a:pt x="1983" y="4605"/>
                        <a:pt x="1752" y="4683"/>
                        <a:pt x="1503" y="4683"/>
                      </a:cubicBezTo>
                      <a:cubicBezTo>
                        <a:pt x="1272" y="4665"/>
                        <a:pt x="1022" y="4568"/>
                        <a:pt x="754" y="4434"/>
                      </a:cubicBezTo>
                      <a:cubicBezTo>
                        <a:pt x="500" y="4281"/>
                        <a:pt x="292" y="4027"/>
                        <a:pt x="195" y="3759"/>
                      </a:cubicBezTo>
                      <a:cubicBezTo>
                        <a:pt x="98" y="3473"/>
                        <a:pt x="116" y="3144"/>
                        <a:pt x="292" y="2872"/>
                      </a:cubicBezTo>
                      <a:cubicBezTo>
                        <a:pt x="676" y="2294"/>
                        <a:pt x="1928" y="160"/>
                        <a:pt x="1946" y="123"/>
                      </a:cubicBezTo>
                      <a:cubicBezTo>
                        <a:pt x="1946" y="123"/>
                        <a:pt x="2025" y="100"/>
                        <a:pt x="2177" y="100"/>
                      </a:cubicBezTo>
                      <a:close/>
                      <a:moveTo>
                        <a:pt x="2072" y="0"/>
                      </a:moveTo>
                      <a:cubicBezTo>
                        <a:pt x="1957" y="0"/>
                        <a:pt x="1886" y="26"/>
                        <a:pt x="1886" y="26"/>
                      </a:cubicBezTo>
                      <a:lnTo>
                        <a:pt x="1868" y="26"/>
                      </a:lnTo>
                      <a:lnTo>
                        <a:pt x="1868" y="44"/>
                      </a:lnTo>
                      <a:cubicBezTo>
                        <a:pt x="1868" y="44"/>
                        <a:pt x="578" y="2257"/>
                        <a:pt x="213" y="2816"/>
                      </a:cubicBezTo>
                      <a:cubicBezTo>
                        <a:pt x="1" y="3126"/>
                        <a:pt x="1" y="3473"/>
                        <a:pt x="98" y="3777"/>
                      </a:cubicBezTo>
                      <a:cubicBezTo>
                        <a:pt x="213" y="4087"/>
                        <a:pt x="426" y="4355"/>
                        <a:pt x="712" y="4512"/>
                      </a:cubicBezTo>
                      <a:cubicBezTo>
                        <a:pt x="985" y="4665"/>
                        <a:pt x="1235" y="4762"/>
                        <a:pt x="1503" y="4780"/>
                      </a:cubicBezTo>
                      <a:cubicBezTo>
                        <a:pt x="1771" y="4780"/>
                        <a:pt x="2043" y="4702"/>
                        <a:pt x="2311" y="4452"/>
                      </a:cubicBezTo>
                      <a:cubicBezTo>
                        <a:pt x="2445" y="4337"/>
                        <a:pt x="2639" y="4087"/>
                        <a:pt x="2852" y="3796"/>
                      </a:cubicBezTo>
                      <a:cubicBezTo>
                        <a:pt x="3064" y="3491"/>
                        <a:pt x="3295" y="3144"/>
                        <a:pt x="3503" y="2798"/>
                      </a:cubicBezTo>
                      <a:cubicBezTo>
                        <a:pt x="3928" y="2105"/>
                        <a:pt x="4293" y="1486"/>
                        <a:pt x="4293" y="1486"/>
                      </a:cubicBezTo>
                      <a:lnTo>
                        <a:pt x="4312" y="1449"/>
                      </a:lnTo>
                      <a:lnTo>
                        <a:pt x="4293" y="1430"/>
                      </a:lnTo>
                      <a:cubicBezTo>
                        <a:pt x="4293" y="1430"/>
                        <a:pt x="3485" y="562"/>
                        <a:pt x="2907" y="238"/>
                      </a:cubicBezTo>
                      <a:cubicBezTo>
                        <a:pt x="2621" y="81"/>
                        <a:pt x="2371" y="26"/>
                        <a:pt x="2177" y="7"/>
                      </a:cubicBezTo>
                      <a:cubicBezTo>
                        <a:pt x="2139" y="2"/>
                        <a:pt x="2104" y="0"/>
                        <a:pt x="2072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2116;p47">
                  <a:extLst>
                    <a:ext uri="{FF2B5EF4-FFF2-40B4-BE49-F238E27FC236}">
                      <a16:creationId xmlns:a16="http://schemas.microsoft.com/office/drawing/2014/main" id="{41B688D7-28E8-6851-2EDD-11056FC5D832}"/>
                    </a:ext>
                  </a:extLst>
                </p:cNvPr>
                <p:cNvSpPr/>
                <p:nvPr/>
              </p:nvSpPr>
              <p:spPr>
                <a:xfrm>
                  <a:off x="5604364" y="2029257"/>
                  <a:ext cx="533478" cy="769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4805" extrusionOk="0">
                      <a:moveTo>
                        <a:pt x="2666" y="1"/>
                      </a:moveTo>
                      <a:cubicBezTo>
                        <a:pt x="1904" y="1"/>
                        <a:pt x="1334" y="535"/>
                        <a:pt x="947" y="1011"/>
                      </a:cubicBezTo>
                      <a:cubicBezTo>
                        <a:pt x="485" y="1533"/>
                        <a:pt x="0" y="2573"/>
                        <a:pt x="0" y="2573"/>
                      </a:cubicBezTo>
                      <a:lnTo>
                        <a:pt x="3027" y="4804"/>
                      </a:lnTo>
                      <a:cubicBezTo>
                        <a:pt x="3027" y="4804"/>
                        <a:pt x="3258" y="3206"/>
                        <a:pt x="3295" y="1880"/>
                      </a:cubicBezTo>
                      <a:cubicBezTo>
                        <a:pt x="3331" y="549"/>
                        <a:pt x="2985" y="31"/>
                        <a:pt x="2985" y="31"/>
                      </a:cubicBezTo>
                      <a:cubicBezTo>
                        <a:pt x="2875" y="10"/>
                        <a:pt x="2769" y="1"/>
                        <a:pt x="26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2117;p47">
                  <a:extLst>
                    <a:ext uri="{FF2B5EF4-FFF2-40B4-BE49-F238E27FC236}">
                      <a16:creationId xmlns:a16="http://schemas.microsoft.com/office/drawing/2014/main" id="{07547F33-7D8F-DE9D-C9B9-3497E3E40476}"/>
                    </a:ext>
                  </a:extLst>
                </p:cNvPr>
                <p:cNvSpPr/>
                <p:nvPr/>
              </p:nvSpPr>
              <p:spPr>
                <a:xfrm>
                  <a:off x="5595397" y="2022052"/>
                  <a:ext cx="549169" cy="792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947" extrusionOk="0">
                      <a:moveTo>
                        <a:pt x="2711" y="104"/>
                      </a:moveTo>
                      <a:cubicBezTo>
                        <a:pt x="2810" y="104"/>
                        <a:pt x="2913" y="113"/>
                        <a:pt x="3022" y="132"/>
                      </a:cubicBezTo>
                      <a:cubicBezTo>
                        <a:pt x="3022" y="132"/>
                        <a:pt x="3101" y="229"/>
                        <a:pt x="3175" y="515"/>
                      </a:cubicBezTo>
                      <a:cubicBezTo>
                        <a:pt x="3253" y="806"/>
                        <a:pt x="3332" y="1250"/>
                        <a:pt x="3314" y="1925"/>
                      </a:cubicBezTo>
                      <a:cubicBezTo>
                        <a:pt x="3272" y="3214"/>
                        <a:pt x="3041" y="4674"/>
                        <a:pt x="3022" y="4752"/>
                      </a:cubicBezTo>
                      <a:lnTo>
                        <a:pt x="116" y="2595"/>
                      </a:lnTo>
                      <a:cubicBezTo>
                        <a:pt x="153" y="2539"/>
                        <a:pt x="615" y="1596"/>
                        <a:pt x="1040" y="1074"/>
                      </a:cubicBezTo>
                      <a:cubicBezTo>
                        <a:pt x="1253" y="825"/>
                        <a:pt x="1539" y="538"/>
                        <a:pt x="1867" y="344"/>
                      </a:cubicBezTo>
                      <a:cubicBezTo>
                        <a:pt x="2118" y="196"/>
                        <a:pt x="2390" y="104"/>
                        <a:pt x="2711" y="104"/>
                      </a:cubicBezTo>
                      <a:close/>
                      <a:moveTo>
                        <a:pt x="2718" y="0"/>
                      </a:moveTo>
                      <a:cubicBezTo>
                        <a:pt x="2378" y="0"/>
                        <a:pt x="2074" y="105"/>
                        <a:pt x="1812" y="266"/>
                      </a:cubicBezTo>
                      <a:cubicBezTo>
                        <a:pt x="1465" y="460"/>
                        <a:pt x="1193" y="746"/>
                        <a:pt x="962" y="1019"/>
                      </a:cubicBezTo>
                      <a:cubicBezTo>
                        <a:pt x="500" y="1555"/>
                        <a:pt x="19" y="2595"/>
                        <a:pt x="19" y="2595"/>
                      </a:cubicBezTo>
                      <a:lnTo>
                        <a:pt x="1" y="2636"/>
                      </a:lnTo>
                      <a:lnTo>
                        <a:pt x="3101" y="4946"/>
                      </a:lnTo>
                      <a:lnTo>
                        <a:pt x="3119" y="4868"/>
                      </a:lnTo>
                      <a:cubicBezTo>
                        <a:pt x="3119" y="4868"/>
                        <a:pt x="3369" y="3251"/>
                        <a:pt x="3406" y="1925"/>
                      </a:cubicBezTo>
                      <a:cubicBezTo>
                        <a:pt x="3429" y="1250"/>
                        <a:pt x="3351" y="788"/>
                        <a:pt x="3272" y="478"/>
                      </a:cubicBezTo>
                      <a:cubicBezTo>
                        <a:pt x="3175" y="192"/>
                        <a:pt x="3083" y="53"/>
                        <a:pt x="3083" y="53"/>
                      </a:cubicBezTo>
                      <a:lnTo>
                        <a:pt x="3083" y="35"/>
                      </a:lnTo>
                      <a:lnTo>
                        <a:pt x="3059" y="35"/>
                      </a:lnTo>
                      <a:cubicBezTo>
                        <a:pt x="2942" y="11"/>
                        <a:pt x="2828" y="0"/>
                        <a:pt x="2718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2118;p47">
                  <a:extLst>
                    <a:ext uri="{FF2B5EF4-FFF2-40B4-BE49-F238E27FC236}">
                      <a16:creationId xmlns:a16="http://schemas.microsoft.com/office/drawing/2014/main" id="{D00DA0EE-038C-86CA-D7F9-714E543F689E}"/>
                    </a:ext>
                  </a:extLst>
                </p:cNvPr>
                <p:cNvSpPr/>
                <p:nvPr/>
              </p:nvSpPr>
              <p:spPr>
                <a:xfrm>
                  <a:off x="6840561" y="2018529"/>
                  <a:ext cx="672612" cy="780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1" h="4872" extrusionOk="0">
                      <a:moveTo>
                        <a:pt x="1222" y="0"/>
                      </a:moveTo>
                      <a:cubicBezTo>
                        <a:pt x="946" y="0"/>
                        <a:pt x="662" y="40"/>
                        <a:pt x="347" y="98"/>
                      </a:cubicBezTo>
                      <a:cubicBezTo>
                        <a:pt x="347" y="98"/>
                        <a:pt x="0" y="616"/>
                        <a:pt x="42" y="1947"/>
                      </a:cubicBezTo>
                      <a:cubicBezTo>
                        <a:pt x="79" y="3273"/>
                        <a:pt x="328" y="4871"/>
                        <a:pt x="328" y="4871"/>
                      </a:cubicBezTo>
                      <a:lnTo>
                        <a:pt x="4200" y="2233"/>
                      </a:lnTo>
                      <a:cubicBezTo>
                        <a:pt x="4200" y="2233"/>
                        <a:pt x="3794" y="1138"/>
                        <a:pt x="2985" y="616"/>
                      </a:cubicBezTo>
                      <a:cubicBezTo>
                        <a:pt x="2293" y="155"/>
                        <a:pt x="1772" y="0"/>
                        <a:pt x="122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2119;p47">
                  <a:extLst>
                    <a:ext uri="{FF2B5EF4-FFF2-40B4-BE49-F238E27FC236}">
                      <a16:creationId xmlns:a16="http://schemas.microsoft.com/office/drawing/2014/main" id="{4DB33422-FA87-D7D2-2C5A-523BCB2CEC8E}"/>
                    </a:ext>
                  </a:extLst>
                </p:cNvPr>
                <p:cNvSpPr/>
                <p:nvPr/>
              </p:nvSpPr>
              <p:spPr>
                <a:xfrm>
                  <a:off x="6837519" y="2011004"/>
                  <a:ext cx="684460" cy="803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5016" extrusionOk="0">
                      <a:moveTo>
                        <a:pt x="1268" y="96"/>
                      </a:moveTo>
                      <a:cubicBezTo>
                        <a:pt x="1393" y="96"/>
                        <a:pt x="1514" y="105"/>
                        <a:pt x="1636" y="122"/>
                      </a:cubicBezTo>
                      <a:cubicBezTo>
                        <a:pt x="2043" y="201"/>
                        <a:pt x="2463" y="353"/>
                        <a:pt x="2985" y="700"/>
                      </a:cubicBezTo>
                      <a:cubicBezTo>
                        <a:pt x="3734" y="1203"/>
                        <a:pt x="4122" y="2201"/>
                        <a:pt x="4159" y="2262"/>
                      </a:cubicBezTo>
                      <a:lnTo>
                        <a:pt x="384" y="4840"/>
                      </a:lnTo>
                      <a:cubicBezTo>
                        <a:pt x="366" y="4743"/>
                        <a:pt x="153" y="3283"/>
                        <a:pt x="116" y="1994"/>
                      </a:cubicBezTo>
                      <a:cubicBezTo>
                        <a:pt x="98" y="1319"/>
                        <a:pt x="176" y="875"/>
                        <a:pt x="250" y="584"/>
                      </a:cubicBezTo>
                      <a:cubicBezTo>
                        <a:pt x="329" y="298"/>
                        <a:pt x="407" y="201"/>
                        <a:pt x="407" y="201"/>
                      </a:cubicBezTo>
                      <a:cubicBezTo>
                        <a:pt x="722" y="135"/>
                        <a:pt x="1001" y="96"/>
                        <a:pt x="1268" y="96"/>
                      </a:cubicBezTo>
                      <a:close/>
                      <a:moveTo>
                        <a:pt x="1240" y="1"/>
                      </a:moveTo>
                      <a:cubicBezTo>
                        <a:pt x="960" y="1"/>
                        <a:pt x="675" y="39"/>
                        <a:pt x="366" y="104"/>
                      </a:cubicBezTo>
                      <a:lnTo>
                        <a:pt x="347" y="104"/>
                      </a:lnTo>
                      <a:lnTo>
                        <a:pt x="329" y="122"/>
                      </a:lnTo>
                      <a:cubicBezTo>
                        <a:pt x="329" y="122"/>
                        <a:pt x="232" y="261"/>
                        <a:pt x="153" y="547"/>
                      </a:cubicBezTo>
                      <a:cubicBezTo>
                        <a:pt x="79" y="857"/>
                        <a:pt x="1" y="1319"/>
                        <a:pt x="19" y="1994"/>
                      </a:cubicBezTo>
                      <a:cubicBezTo>
                        <a:pt x="61" y="3320"/>
                        <a:pt x="292" y="4937"/>
                        <a:pt x="292" y="4937"/>
                      </a:cubicBezTo>
                      <a:lnTo>
                        <a:pt x="310" y="5015"/>
                      </a:lnTo>
                      <a:lnTo>
                        <a:pt x="4275" y="2299"/>
                      </a:lnTo>
                      <a:lnTo>
                        <a:pt x="4256" y="2262"/>
                      </a:lnTo>
                      <a:cubicBezTo>
                        <a:pt x="4256" y="2262"/>
                        <a:pt x="3849" y="1162"/>
                        <a:pt x="3041" y="626"/>
                      </a:cubicBezTo>
                      <a:cubicBezTo>
                        <a:pt x="2523" y="279"/>
                        <a:pt x="2080" y="104"/>
                        <a:pt x="1655" y="30"/>
                      </a:cubicBezTo>
                      <a:cubicBezTo>
                        <a:pt x="1516" y="10"/>
                        <a:pt x="1378" y="1"/>
                        <a:pt x="1240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2120;p47">
                  <a:extLst>
                    <a:ext uri="{FF2B5EF4-FFF2-40B4-BE49-F238E27FC236}">
                      <a16:creationId xmlns:a16="http://schemas.microsoft.com/office/drawing/2014/main" id="{BA36AE3C-C11E-FA95-8C28-A8FDCC8A5ACF}"/>
                    </a:ext>
                  </a:extLst>
                </p:cNvPr>
                <p:cNvSpPr/>
                <p:nvPr/>
              </p:nvSpPr>
              <p:spPr>
                <a:xfrm>
                  <a:off x="5922339" y="1974980"/>
                  <a:ext cx="1214255" cy="167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4" h="10461" extrusionOk="0">
                      <a:moveTo>
                        <a:pt x="3755" y="0"/>
                      </a:moveTo>
                      <a:cubicBezTo>
                        <a:pt x="3727" y="0"/>
                        <a:pt x="3701" y="0"/>
                        <a:pt x="3674" y="1"/>
                      </a:cubicBezTo>
                      <a:lnTo>
                        <a:pt x="3582" y="1"/>
                      </a:lnTo>
                      <a:cubicBezTo>
                        <a:pt x="2464" y="1"/>
                        <a:pt x="999" y="370"/>
                        <a:pt x="999" y="370"/>
                      </a:cubicBezTo>
                      <a:cubicBezTo>
                        <a:pt x="999" y="370"/>
                        <a:pt x="324" y="3928"/>
                        <a:pt x="403" y="4603"/>
                      </a:cubicBezTo>
                      <a:cubicBezTo>
                        <a:pt x="463" y="5259"/>
                        <a:pt x="810" y="5624"/>
                        <a:pt x="828" y="5989"/>
                      </a:cubicBezTo>
                      <a:cubicBezTo>
                        <a:pt x="865" y="6377"/>
                        <a:pt x="1" y="10050"/>
                        <a:pt x="1" y="10050"/>
                      </a:cubicBezTo>
                      <a:cubicBezTo>
                        <a:pt x="1" y="10050"/>
                        <a:pt x="403" y="10244"/>
                        <a:pt x="1133" y="10360"/>
                      </a:cubicBezTo>
                      <a:cubicBezTo>
                        <a:pt x="1868" y="10457"/>
                        <a:pt x="2002" y="10457"/>
                        <a:pt x="2713" y="10457"/>
                      </a:cubicBezTo>
                      <a:cubicBezTo>
                        <a:pt x="2771" y="10460"/>
                        <a:pt x="2828" y="10461"/>
                        <a:pt x="2885" y="10461"/>
                      </a:cubicBezTo>
                      <a:cubicBezTo>
                        <a:pt x="3245" y="10461"/>
                        <a:pt x="3577" y="10414"/>
                        <a:pt x="3813" y="10378"/>
                      </a:cubicBezTo>
                      <a:cubicBezTo>
                        <a:pt x="4076" y="10414"/>
                        <a:pt x="4402" y="10461"/>
                        <a:pt x="4721" y="10461"/>
                      </a:cubicBezTo>
                      <a:cubicBezTo>
                        <a:pt x="4771" y="10461"/>
                        <a:pt x="4821" y="10460"/>
                        <a:pt x="4871" y="10457"/>
                      </a:cubicBezTo>
                      <a:cubicBezTo>
                        <a:pt x="5583" y="10457"/>
                        <a:pt x="5717" y="10457"/>
                        <a:pt x="6447" y="10360"/>
                      </a:cubicBezTo>
                      <a:cubicBezTo>
                        <a:pt x="7163" y="10244"/>
                        <a:pt x="7583" y="10050"/>
                        <a:pt x="7583" y="10050"/>
                      </a:cubicBezTo>
                      <a:cubicBezTo>
                        <a:pt x="7583" y="10050"/>
                        <a:pt x="6719" y="6377"/>
                        <a:pt x="6738" y="5989"/>
                      </a:cubicBezTo>
                      <a:cubicBezTo>
                        <a:pt x="6775" y="5624"/>
                        <a:pt x="7121" y="5259"/>
                        <a:pt x="7181" y="4603"/>
                      </a:cubicBezTo>
                      <a:cubicBezTo>
                        <a:pt x="7255" y="3928"/>
                        <a:pt x="6585" y="370"/>
                        <a:pt x="6585" y="370"/>
                      </a:cubicBezTo>
                      <a:cubicBezTo>
                        <a:pt x="6585" y="370"/>
                        <a:pt x="4892" y="0"/>
                        <a:pt x="37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2121;p47">
                  <a:extLst>
                    <a:ext uri="{FF2B5EF4-FFF2-40B4-BE49-F238E27FC236}">
                      <a16:creationId xmlns:a16="http://schemas.microsoft.com/office/drawing/2014/main" id="{9CB9E7CD-EF33-BD80-9C77-C3C52F40C753}"/>
                    </a:ext>
                  </a:extLst>
                </p:cNvPr>
                <p:cNvSpPr/>
                <p:nvPr/>
              </p:nvSpPr>
              <p:spPr>
                <a:xfrm>
                  <a:off x="6350789" y="1771641"/>
                  <a:ext cx="378814" cy="379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6" h="2371" extrusionOk="0">
                      <a:moveTo>
                        <a:pt x="2061" y="0"/>
                      </a:moveTo>
                      <a:lnTo>
                        <a:pt x="19" y="139"/>
                      </a:lnTo>
                      <a:lnTo>
                        <a:pt x="0" y="1811"/>
                      </a:lnTo>
                      <a:cubicBezTo>
                        <a:pt x="0" y="1811"/>
                        <a:pt x="250" y="2370"/>
                        <a:pt x="980" y="2370"/>
                      </a:cubicBezTo>
                      <a:cubicBezTo>
                        <a:pt x="1714" y="2370"/>
                        <a:pt x="2366" y="1617"/>
                        <a:pt x="2366" y="1617"/>
                      </a:cubicBezTo>
                      <a:lnTo>
                        <a:pt x="2061" y="0"/>
                      </a:ln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2122;p47">
                  <a:extLst>
                    <a:ext uri="{FF2B5EF4-FFF2-40B4-BE49-F238E27FC236}">
                      <a16:creationId xmlns:a16="http://schemas.microsoft.com/office/drawing/2014/main" id="{8101F377-7897-1E7B-5DB1-4C1589C4ADE1}"/>
                    </a:ext>
                  </a:extLst>
                </p:cNvPr>
                <p:cNvSpPr/>
                <p:nvPr/>
              </p:nvSpPr>
              <p:spPr>
                <a:xfrm>
                  <a:off x="6341183" y="1762675"/>
                  <a:ext cx="398027" cy="397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6" h="2482" extrusionOk="0">
                      <a:moveTo>
                        <a:pt x="2079" y="116"/>
                      </a:moveTo>
                      <a:lnTo>
                        <a:pt x="2389" y="1655"/>
                      </a:lnTo>
                      <a:cubicBezTo>
                        <a:pt x="2352" y="1673"/>
                        <a:pt x="1733" y="2366"/>
                        <a:pt x="1040" y="2366"/>
                      </a:cubicBezTo>
                      <a:cubicBezTo>
                        <a:pt x="1025" y="2367"/>
                        <a:pt x="1010" y="2367"/>
                        <a:pt x="995" y="2367"/>
                      </a:cubicBezTo>
                      <a:cubicBezTo>
                        <a:pt x="337" y="2367"/>
                        <a:pt x="116" y="1867"/>
                        <a:pt x="116" y="1867"/>
                      </a:cubicBezTo>
                      <a:lnTo>
                        <a:pt x="116" y="250"/>
                      </a:lnTo>
                      <a:lnTo>
                        <a:pt x="2079" y="116"/>
                      </a:lnTo>
                      <a:close/>
                      <a:moveTo>
                        <a:pt x="2158" y="1"/>
                      </a:moveTo>
                      <a:lnTo>
                        <a:pt x="19" y="153"/>
                      </a:lnTo>
                      <a:lnTo>
                        <a:pt x="19" y="195"/>
                      </a:lnTo>
                      <a:lnTo>
                        <a:pt x="0" y="1886"/>
                      </a:lnTo>
                      <a:lnTo>
                        <a:pt x="19" y="1886"/>
                      </a:lnTo>
                      <a:cubicBezTo>
                        <a:pt x="19" y="1886"/>
                        <a:pt x="291" y="2482"/>
                        <a:pt x="1040" y="2482"/>
                      </a:cubicBezTo>
                      <a:cubicBezTo>
                        <a:pt x="1811" y="2463"/>
                        <a:pt x="2468" y="1715"/>
                        <a:pt x="2468" y="1715"/>
                      </a:cubicBezTo>
                      <a:lnTo>
                        <a:pt x="2486" y="1696"/>
                      </a:lnTo>
                      <a:lnTo>
                        <a:pt x="2158" y="1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2123;p47">
                  <a:extLst>
                    <a:ext uri="{FF2B5EF4-FFF2-40B4-BE49-F238E27FC236}">
                      <a16:creationId xmlns:a16="http://schemas.microsoft.com/office/drawing/2014/main" id="{8F953BEE-59BD-033A-3E83-4E970F641D48}"/>
                    </a:ext>
                  </a:extLst>
                </p:cNvPr>
                <p:cNvSpPr/>
                <p:nvPr/>
              </p:nvSpPr>
              <p:spPr>
                <a:xfrm>
                  <a:off x="5912732" y="1966174"/>
                  <a:ext cx="1233468" cy="169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4" h="10568" extrusionOk="0">
                      <a:moveTo>
                        <a:pt x="3697" y="97"/>
                      </a:moveTo>
                      <a:lnTo>
                        <a:pt x="3697" y="116"/>
                      </a:lnTo>
                      <a:lnTo>
                        <a:pt x="3734" y="116"/>
                      </a:lnTo>
                      <a:cubicBezTo>
                        <a:pt x="3762" y="115"/>
                        <a:pt x="3790" y="115"/>
                        <a:pt x="3818" y="115"/>
                      </a:cubicBezTo>
                      <a:cubicBezTo>
                        <a:pt x="4934" y="115"/>
                        <a:pt x="6531" y="462"/>
                        <a:pt x="6585" y="462"/>
                      </a:cubicBezTo>
                      <a:cubicBezTo>
                        <a:pt x="6604" y="499"/>
                        <a:pt x="6761" y="1349"/>
                        <a:pt x="6913" y="2292"/>
                      </a:cubicBezTo>
                      <a:cubicBezTo>
                        <a:pt x="6992" y="2791"/>
                        <a:pt x="7066" y="3290"/>
                        <a:pt x="7126" y="3715"/>
                      </a:cubicBezTo>
                      <a:cubicBezTo>
                        <a:pt x="7181" y="4140"/>
                        <a:pt x="7200" y="4487"/>
                        <a:pt x="7200" y="4639"/>
                      </a:cubicBezTo>
                      <a:cubicBezTo>
                        <a:pt x="7163" y="4967"/>
                        <a:pt x="7066" y="5217"/>
                        <a:pt x="6969" y="5429"/>
                      </a:cubicBezTo>
                      <a:cubicBezTo>
                        <a:pt x="6853" y="5660"/>
                        <a:pt x="6761" y="5854"/>
                        <a:pt x="6761" y="6044"/>
                      </a:cubicBezTo>
                      <a:cubicBezTo>
                        <a:pt x="6761" y="6104"/>
                        <a:pt x="6761" y="6201"/>
                        <a:pt x="6779" y="6335"/>
                      </a:cubicBezTo>
                      <a:cubicBezTo>
                        <a:pt x="6798" y="6488"/>
                        <a:pt x="6835" y="6663"/>
                        <a:pt x="6876" y="6853"/>
                      </a:cubicBezTo>
                      <a:cubicBezTo>
                        <a:pt x="6950" y="7259"/>
                        <a:pt x="7066" y="7740"/>
                        <a:pt x="7163" y="8220"/>
                      </a:cubicBezTo>
                      <a:cubicBezTo>
                        <a:pt x="7375" y="9163"/>
                        <a:pt x="7588" y="10031"/>
                        <a:pt x="7588" y="10068"/>
                      </a:cubicBezTo>
                      <a:cubicBezTo>
                        <a:pt x="7569" y="10087"/>
                        <a:pt x="7181" y="10263"/>
                        <a:pt x="6488" y="10360"/>
                      </a:cubicBezTo>
                      <a:cubicBezTo>
                        <a:pt x="5777" y="10475"/>
                        <a:pt x="5643" y="10475"/>
                        <a:pt x="4931" y="10475"/>
                      </a:cubicBezTo>
                      <a:cubicBezTo>
                        <a:pt x="4566" y="10475"/>
                        <a:pt x="4178" y="10433"/>
                        <a:pt x="3891" y="10397"/>
                      </a:cubicBezTo>
                      <a:lnTo>
                        <a:pt x="3873" y="10397"/>
                      </a:lnTo>
                      <a:cubicBezTo>
                        <a:pt x="3600" y="10433"/>
                        <a:pt x="3198" y="10475"/>
                        <a:pt x="2773" y="10475"/>
                      </a:cubicBezTo>
                      <a:cubicBezTo>
                        <a:pt x="2062" y="10475"/>
                        <a:pt x="1928" y="10475"/>
                        <a:pt x="1193" y="10360"/>
                      </a:cubicBezTo>
                      <a:cubicBezTo>
                        <a:pt x="500" y="10263"/>
                        <a:pt x="135" y="10087"/>
                        <a:pt x="116" y="10068"/>
                      </a:cubicBezTo>
                      <a:cubicBezTo>
                        <a:pt x="116" y="10031"/>
                        <a:pt x="329" y="9163"/>
                        <a:pt x="541" y="8220"/>
                      </a:cubicBezTo>
                      <a:cubicBezTo>
                        <a:pt x="638" y="7740"/>
                        <a:pt x="754" y="7259"/>
                        <a:pt x="828" y="6853"/>
                      </a:cubicBezTo>
                      <a:cubicBezTo>
                        <a:pt x="870" y="6663"/>
                        <a:pt x="888" y="6488"/>
                        <a:pt x="906" y="6335"/>
                      </a:cubicBezTo>
                      <a:cubicBezTo>
                        <a:pt x="943" y="6201"/>
                        <a:pt x="943" y="6104"/>
                        <a:pt x="943" y="6044"/>
                      </a:cubicBezTo>
                      <a:cubicBezTo>
                        <a:pt x="925" y="5854"/>
                        <a:pt x="828" y="5660"/>
                        <a:pt x="731" y="5429"/>
                      </a:cubicBezTo>
                      <a:cubicBezTo>
                        <a:pt x="638" y="5217"/>
                        <a:pt x="541" y="4967"/>
                        <a:pt x="500" y="4639"/>
                      </a:cubicBezTo>
                      <a:cubicBezTo>
                        <a:pt x="481" y="4487"/>
                        <a:pt x="523" y="4140"/>
                        <a:pt x="578" y="3715"/>
                      </a:cubicBezTo>
                      <a:cubicBezTo>
                        <a:pt x="638" y="3290"/>
                        <a:pt x="712" y="2791"/>
                        <a:pt x="791" y="2292"/>
                      </a:cubicBezTo>
                      <a:cubicBezTo>
                        <a:pt x="943" y="1349"/>
                        <a:pt x="1101" y="499"/>
                        <a:pt x="1119" y="462"/>
                      </a:cubicBezTo>
                      <a:cubicBezTo>
                        <a:pt x="1156" y="462"/>
                        <a:pt x="2542" y="116"/>
                        <a:pt x="3642" y="97"/>
                      </a:cubicBezTo>
                      <a:close/>
                      <a:moveTo>
                        <a:pt x="3642" y="0"/>
                      </a:moveTo>
                      <a:cubicBezTo>
                        <a:pt x="2505" y="19"/>
                        <a:pt x="1059" y="384"/>
                        <a:pt x="1059" y="384"/>
                      </a:cubicBezTo>
                      <a:lnTo>
                        <a:pt x="1022" y="384"/>
                      </a:lnTo>
                      <a:lnTo>
                        <a:pt x="1022" y="425"/>
                      </a:lnTo>
                      <a:cubicBezTo>
                        <a:pt x="1022" y="425"/>
                        <a:pt x="846" y="1308"/>
                        <a:pt x="694" y="2292"/>
                      </a:cubicBezTo>
                      <a:cubicBezTo>
                        <a:pt x="597" y="2773"/>
                        <a:pt x="523" y="3272"/>
                        <a:pt x="481" y="3715"/>
                      </a:cubicBezTo>
                      <a:cubicBezTo>
                        <a:pt x="426" y="4140"/>
                        <a:pt x="384" y="4487"/>
                        <a:pt x="407" y="4658"/>
                      </a:cubicBezTo>
                      <a:cubicBezTo>
                        <a:pt x="444" y="4986"/>
                        <a:pt x="541" y="5254"/>
                        <a:pt x="657" y="5466"/>
                      </a:cubicBezTo>
                      <a:cubicBezTo>
                        <a:pt x="754" y="5697"/>
                        <a:pt x="828" y="5873"/>
                        <a:pt x="846" y="6062"/>
                      </a:cubicBezTo>
                      <a:cubicBezTo>
                        <a:pt x="846" y="6086"/>
                        <a:pt x="828" y="6201"/>
                        <a:pt x="809" y="6335"/>
                      </a:cubicBezTo>
                      <a:cubicBezTo>
                        <a:pt x="791" y="6469"/>
                        <a:pt x="772" y="6640"/>
                        <a:pt x="731" y="6834"/>
                      </a:cubicBezTo>
                      <a:cubicBezTo>
                        <a:pt x="638" y="7241"/>
                        <a:pt x="541" y="7721"/>
                        <a:pt x="426" y="8202"/>
                      </a:cubicBezTo>
                      <a:cubicBezTo>
                        <a:pt x="213" y="9163"/>
                        <a:pt x="1" y="10087"/>
                        <a:pt x="1" y="10087"/>
                      </a:cubicBezTo>
                      <a:lnTo>
                        <a:pt x="1" y="10129"/>
                      </a:lnTo>
                      <a:lnTo>
                        <a:pt x="38" y="10147"/>
                      </a:lnTo>
                      <a:cubicBezTo>
                        <a:pt x="38" y="10147"/>
                        <a:pt x="463" y="10360"/>
                        <a:pt x="1193" y="10452"/>
                      </a:cubicBezTo>
                      <a:cubicBezTo>
                        <a:pt x="1909" y="10567"/>
                        <a:pt x="2062" y="10567"/>
                        <a:pt x="2773" y="10567"/>
                      </a:cubicBezTo>
                      <a:cubicBezTo>
                        <a:pt x="3198" y="10567"/>
                        <a:pt x="3600" y="10531"/>
                        <a:pt x="3873" y="10494"/>
                      </a:cubicBezTo>
                      <a:cubicBezTo>
                        <a:pt x="4178" y="10531"/>
                        <a:pt x="4566" y="10567"/>
                        <a:pt x="4931" y="10567"/>
                      </a:cubicBezTo>
                      <a:cubicBezTo>
                        <a:pt x="5643" y="10567"/>
                        <a:pt x="5795" y="10567"/>
                        <a:pt x="6507" y="10452"/>
                      </a:cubicBezTo>
                      <a:cubicBezTo>
                        <a:pt x="7241" y="10360"/>
                        <a:pt x="7662" y="10147"/>
                        <a:pt x="7662" y="10147"/>
                      </a:cubicBezTo>
                      <a:lnTo>
                        <a:pt x="7703" y="10129"/>
                      </a:lnTo>
                      <a:lnTo>
                        <a:pt x="7703" y="10087"/>
                      </a:lnTo>
                      <a:cubicBezTo>
                        <a:pt x="7703" y="10087"/>
                        <a:pt x="7472" y="9163"/>
                        <a:pt x="7260" y="8202"/>
                      </a:cubicBezTo>
                      <a:cubicBezTo>
                        <a:pt x="7163" y="7721"/>
                        <a:pt x="7047" y="7241"/>
                        <a:pt x="6969" y="6834"/>
                      </a:cubicBezTo>
                      <a:cubicBezTo>
                        <a:pt x="6932" y="6640"/>
                        <a:pt x="6913" y="6469"/>
                        <a:pt x="6895" y="6335"/>
                      </a:cubicBezTo>
                      <a:cubicBezTo>
                        <a:pt x="6853" y="6201"/>
                        <a:pt x="6853" y="6086"/>
                        <a:pt x="6853" y="6062"/>
                      </a:cubicBezTo>
                      <a:cubicBezTo>
                        <a:pt x="6876" y="5873"/>
                        <a:pt x="6950" y="5697"/>
                        <a:pt x="7047" y="5466"/>
                      </a:cubicBezTo>
                      <a:cubicBezTo>
                        <a:pt x="7144" y="5254"/>
                        <a:pt x="7260" y="4986"/>
                        <a:pt x="7297" y="4658"/>
                      </a:cubicBezTo>
                      <a:cubicBezTo>
                        <a:pt x="7315" y="4487"/>
                        <a:pt x="7278" y="4140"/>
                        <a:pt x="7223" y="3715"/>
                      </a:cubicBezTo>
                      <a:cubicBezTo>
                        <a:pt x="7163" y="3272"/>
                        <a:pt x="7084" y="2773"/>
                        <a:pt x="7010" y="2292"/>
                      </a:cubicBezTo>
                      <a:cubicBezTo>
                        <a:pt x="6853" y="1308"/>
                        <a:pt x="6682" y="425"/>
                        <a:pt x="6682" y="425"/>
                      </a:cubicBezTo>
                      <a:lnTo>
                        <a:pt x="6682" y="384"/>
                      </a:lnTo>
                      <a:lnTo>
                        <a:pt x="6645" y="384"/>
                      </a:lnTo>
                      <a:cubicBezTo>
                        <a:pt x="6645" y="384"/>
                        <a:pt x="4931" y="19"/>
                        <a:pt x="3794" y="19"/>
                      </a:cubicBezTo>
                      <a:lnTo>
                        <a:pt x="3794" y="0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2124;p47">
                  <a:extLst>
                    <a:ext uri="{FF2B5EF4-FFF2-40B4-BE49-F238E27FC236}">
                      <a16:creationId xmlns:a16="http://schemas.microsoft.com/office/drawing/2014/main" id="{094AAB38-0ADB-08A5-BB86-8DD1ECFF0D1C}"/>
                    </a:ext>
                  </a:extLst>
                </p:cNvPr>
                <p:cNvSpPr/>
                <p:nvPr/>
              </p:nvSpPr>
              <p:spPr>
                <a:xfrm>
                  <a:off x="6322610" y="1974980"/>
                  <a:ext cx="419642" cy="167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1" h="10461" extrusionOk="0">
                      <a:moveTo>
                        <a:pt x="1082" y="1"/>
                      </a:moveTo>
                      <a:cubicBezTo>
                        <a:pt x="735" y="1"/>
                        <a:pt x="347" y="42"/>
                        <a:pt x="1" y="79"/>
                      </a:cubicBezTo>
                      <a:lnTo>
                        <a:pt x="1" y="10457"/>
                      </a:lnTo>
                      <a:lnTo>
                        <a:pt x="213" y="10457"/>
                      </a:lnTo>
                      <a:cubicBezTo>
                        <a:pt x="271" y="10460"/>
                        <a:pt x="328" y="10461"/>
                        <a:pt x="385" y="10461"/>
                      </a:cubicBezTo>
                      <a:cubicBezTo>
                        <a:pt x="745" y="10461"/>
                        <a:pt x="1077" y="10414"/>
                        <a:pt x="1313" y="10378"/>
                      </a:cubicBezTo>
                      <a:cubicBezTo>
                        <a:pt x="1576" y="10414"/>
                        <a:pt x="1902" y="10461"/>
                        <a:pt x="2221" y="10461"/>
                      </a:cubicBezTo>
                      <a:cubicBezTo>
                        <a:pt x="2271" y="10461"/>
                        <a:pt x="2321" y="10460"/>
                        <a:pt x="2371" y="10457"/>
                      </a:cubicBezTo>
                      <a:lnTo>
                        <a:pt x="2620" y="10457"/>
                      </a:lnTo>
                      <a:lnTo>
                        <a:pt x="2620" y="116"/>
                      </a:lnTo>
                      <a:cubicBezTo>
                        <a:pt x="2140" y="61"/>
                        <a:pt x="1618" y="1"/>
                        <a:pt x="11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2125;p47">
                  <a:extLst>
                    <a:ext uri="{FF2B5EF4-FFF2-40B4-BE49-F238E27FC236}">
                      <a16:creationId xmlns:a16="http://schemas.microsoft.com/office/drawing/2014/main" id="{5C7ACF39-8F76-4F92-DCCE-F787BDC671F8}"/>
                    </a:ext>
                  </a:extLst>
                </p:cNvPr>
                <p:cNvSpPr/>
                <p:nvPr/>
              </p:nvSpPr>
              <p:spPr>
                <a:xfrm>
                  <a:off x="6313804" y="1966174"/>
                  <a:ext cx="437254" cy="169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" h="10568" extrusionOk="0">
                      <a:moveTo>
                        <a:pt x="1192" y="97"/>
                      </a:moveTo>
                      <a:lnTo>
                        <a:pt x="1192" y="116"/>
                      </a:lnTo>
                      <a:lnTo>
                        <a:pt x="1229" y="116"/>
                      </a:lnTo>
                      <a:cubicBezTo>
                        <a:pt x="1286" y="113"/>
                        <a:pt x="1344" y="112"/>
                        <a:pt x="1403" y="112"/>
                      </a:cubicBezTo>
                      <a:cubicBezTo>
                        <a:pt x="1787" y="112"/>
                        <a:pt x="2218" y="161"/>
                        <a:pt x="2639" y="213"/>
                      </a:cubicBezTo>
                      <a:lnTo>
                        <a:pt x="2639" y="10475"/>
                      </a:lnTo>
                      <a:lnTo>
                        <a:pt x="2426" y="10475"/>
                      </a:lnTo>
                      <a:cubicBezTo>
                        <a:pt x="2061" y="10475"/>
                        <a:pt x="1673" y="10433"/>
                        <a:pt x="1386" y="10397"/>
                      </a:cubicBezTo>
                      <a:lnTo>
                        <a:pt x="1368" y="10397"/>
                      </a:lnTo>
                      <a:cubicBezTo>
                        <a:pt x="1095" y="10433"/>
                        <a:pt x="693" y="10475"/>
                        <a:pt x="268" y="10475"/>
                      </a:cubicBezTo>
                      <a:lnTo>
                        <a:pt x="97" y="10475"/>
                      </a:lnTo>
                      <a:lnTo>
                        <a:pt x="97" y="194"/>
                      </a:lnTo>
                      <a:cubicBezTo>
                        <a:pt x="444" y="134"/>
                        <a:pt x="809" y="97"/>
                        <a:pt x="1137" y="97"/>
                      </a:cubicBezTo>
                      <a:close/>
                      <a:moveTo>
                        <a:pt x="1137" y="0"/>
                      </a:moveTo>
                      <a:cubicBezTo>
                        <a:pt x="790" y="0"/>
                        <a:pt x="402" y="37"/>
                        <a:pt x="37" y="97"/>
                      </a:cubicBezTo>
                      <a:lnTo>
                        <a:pt x="0" y="97"/>
                      </a:lnTo>
                      <a:lnTo>
                        <a:pt x="0" y="10512"/>
                      </a:lnTo>
                      <a:lnTo>
                        <a:pt x="0" y="10549"/>
                      </a:lnTo>
                      <a:lnTo>
                        <a:pt x="37" y="10567"/>
                      </a:lnTo>
                      <a:lnTo>
                        <a:pt x="268" y="10567"/>
                      </a:lnTo>
                      <a:cubicBezTo>
                        <a:pt x="693" y="10567"/>
                        <a:pt x="1095" y="10531"/>
                        <a:pt x="1368" y="10494"/>
                      </a:cubicBezTo>
                      <a:cubicBezTo>
                        <a:pt x="1673" y="10531"/>
                        <a:pt x="2061" y="10567"/>
                        <a:pt x="2426" y="10567"/>
                      </a:cubicBezTo>
                      <a:lnTo>
                        <a:pt x="2731" y="10567"/>
                      </a:lnTo>
                      <a:lnTo>
                        <a:pt x="2731" y="10512"/>
                      </a:lnTo>
                      <a:lnTo>
                        <a:pt x="2731" y="134"/>
                      </a:lnTo>
                      <a:lnTo>
                        <a:pt x="2694" y="116"/>
                      </a:lnTo>
                      <a:cubicBezTo>
                        <a:pt x="2213" y="56"/>
                        <a:pt x="1714" y="19"/>
                        <a:pt x="1289" y="19"/>
                      </a:cubicBezTo>
                      <a:lnTo>
                        <a:pt x="1289" y="0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2126;p47">
                  <a:extLst>
                    <a:ext uri="{FF2B5EF4-FFF2-40B4-BE49-F238E27FC236}">
                      <a16:creationId xmlns:a16="http://schemas.microsoft.com/office/drawing/2014/main" id="{06A4B8F9-3083-4E1C-948B-E4098A24AE89}"/>
                    </a:ext>
                  </a:extLst>
                </p:cNvPr>
                <p:cNvSpPr/>
                <p:nvPr/>
              </p:nvSpPr>
              <p:spPr>
                <a:xfrm>
                  <a:off x="6264171" y="1960250"/>
                  <a:ext cx="58599" cy="1713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10702" extrusionOk="0">
                      <a:moveTo>
                        <a:pt x="153" y="0"/>
                      </a:moveTo>
                      <a:cubicBezTo>
                        <a:pt x="61" y="0"/>
                        <a:pt x="1" y="74"/>
                        <a:pt x="1" y="153"/>
                      </a:cubicBezTo>
                      <a:lnTo>
                        <a:pt x="1" y="10549"/>
                      </a:lnTo>
                      <a:cubicBezTo>
                        <a:pt x="1" y="10628"/>
                        <a:pt x="61" y="10702"/>
                        <a:pt x="153" y="10702"/>
                      </a:cubicBezTo>
                      <a:lnTo>
                        <a:pt x="213" y="10702"/>
                      </a:lnTo>
                      <a:cubicBezTo>
                        <a:pt x="292" y="10702"/>
                        <a:pt x="366" y="10628"/>
                        <a:pt x="366" y="10549"/>
                      </a:cubicBezTo>
                      <a:lnTo>
                        <a:pt x="366" y="153"/>
                      </a:lnTo>
                      <a:cubicBezTo>
                        <a:pt x="366" y="74"/>
                        <a:pt x="292" y="0"/>
                        <a:pt x="21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2127;p47">
                  <a:extLst>
                    <a:ext uri="{FF2B5EF4-FFF2-40B4-BE49-F238E27FC236}">
                      <a16:creationId xmlns:a16="http://schemas.microsoft.com/office/drawing/2014/main" id="{F5C934EF-C671-6F20-88BF-13A82511F0E1}"/>
                    </a:ext>
                  </a:extLst>
                </p:cNvPr>
                <p:cNvSpPr/>
                <p:nvPr/>
              </p:nvSpPr>
              <p:spPr>
                <a:xfrm>
                  <a:off x="6255365" y="1953525"/>
                  <a:ext cx="74130" cy="1729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10804" extrusionOk="0">
                      <a:moveTo>
                        <a:pt x="268" y="98"/>
                      </a:moveTo>
                      <a:cubicBezTo>
                        <a:pt x="324" y="98"/>
                        <a:pt x="365" y="135"/>
                        <a:pt x="365" y="195"/>
                      </a:cubicBezTo>
                      <a:lnTo>
                        <a:pt x="365" y="10591"/>
                      </a:lnTo>
                      <a:cubicBezTo>
                        <a:pt x="365" y="10646"/>
                        <a:pt x="324" y="10688"/>
                        <a:pt x="268" y="10688"/>
                      </a:cubicBezTo>
                      <a:lnTo>
                        <a:pt x="208" y="10688"/>
                      </a:lnTo>
                      <a:cubicBezTo>
                        <a:pt x="153" y="10688"/>
                        <a:pt x="93" y="10646"/>
                        <a:pt x="93" y="10591"/>
                      </a:cubicBezTo>
                      <a:lnTo>
                        <a:pt x="93" y="195"/>
                      </a:lnTo>
                      <a:cubicBezTo>
                        <a:pt x="93" y="135"/>
                        <a:pt x="153" y="98"/>
                        <a:pt x="208" y="98"/>
                      </a:cubicBezTo>
                      <a:close/>
                      <a:moveTo>
                        <a:pt x="208" y="1"/>
                      </a:moveTo>
                      <a:cubicBezTo>
                        <a:pt x="93" y="1"/>
                        <a:pt x="0" y="98"/>
                        <a:pt x="0" y="195"/>
                      </a:cubicBezTo>
                      <a:lnTo>
                        <a:pt x="0" y="10591"/>
                      </a:lnTo>
                      <a:cubicBezTo>
                        <a:pt x="0" y="10707"/>
                        <a:pt x="93" y="10804"/>
                        <a:pt x="208" y="10804"/>
                      </a:cubicBezTo>
                      <a:lnTo>
                        <a:pt x="268" y="10804"/>
                      </a:lnTo>
                      <a:cubicBezTo>
                        <a:pt x="384" y="10804"/>
                        <a:pt x="462" y="10707"/>
                        <a:pt x="462" y="10591"/>
                      </a:cubicBezTo>
                      <a:lnTo>
                        <a:pt x="462" y="195"/>
                      </a:lnTo>
                      <a:cubicBezTo>
                        <a:pt x="462" y="98"/>
                        <a:pt x="384" y="1"/>
                        <a:pt x="268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2128;p47">
                  <a:extLst>
                    <a:ext uri="{FF2B5EF4-FFF2-40B4-BE49-F238E27FC236}">
                      <a16:creationId xmlns:a16="http://schemas.microsoft.com/office/drawing/2014/main" id="{92936778-E2B3-8DAA-4C52-343C78E556A8}"/>
                    </a:ext>
                  </a:extLst>
                </p:cNvPr>
                <p:cNvSpPr/>
                <p:nvPr/>
              </p:nvSpPr>
              <p:spPr>
                <a:xfrm>
                  <a:off x="6742094" y="1960250"/>
                  <a:ext cx="58599" cy="1713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10702" extrusionOk="0">
                      <a:moveTo>
                        <a:pt x="153" y="0"/>
                      </a:moveTo>
                      <a:cubicBezTo>
                        <a:pt x="79" y="0"/>
                        <a:pt x="0" y="74"/>
                        <a:pt x="0" y="153"/>
                      </a:cubicBezTo>
                      <a:lnTo>
                        <a:pt x="0" y="10549"/>
                      </a:lnTo>
                      <a:cubicBezTo>
                        <a:pt x="0" y="10628"/>
                        <a:pt x="79" y="10702"/>
                        <a:pt x="153" y="10702"/>
                      </a:cubicBezTo>
                      <a:lnTo>
                        <a:pt x="213" y="10702"/>
                      </a:lnTo>
                      <a:cubicBezTo>
                        <a:pt x="310" y="10702"/>
                        <a:pt x="366" y="10628"/>
                        <a:pt x="366" y="10549"/>
                      </a:cubicBezTo>
                      <a:lnTo>
                        <a:pt x="366" y="153"/>
                      </a:lnTo>
                      <a:cubicBezTo>
                        <a:pt x="366" y="74"/>
                        <a:pt x="310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2129;p47">
                  <a:extLst>
                    <a:ext uri="{FF2B5EF4-FFF2-40B4-BE49-F238E27FC236}">
                      <a16:creationId xmlns:a16="http://schemas.microsoft.com/office/drawing/2014/main" id="{453B8744-F674-B49E-E0BF-95242ED03E01}"/>
                    </a:ext>
                  </a:extLst>
                </p:cNvPr>
                <p:cNvSpPr/>
                <p:nvPr/>
              </p:nvSpPr>
              <p:spPr>
                <a:xfrm>
                  <a:off x="6736170" y="1953525"/>
                  <a:ext cx="74130" cy="1729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10804" extrusionOk="0">
                      <a:moveTo>
                        <a:pt x="250" y="98"/>
                      </a:moveTo>
                      <a:cubicBezTo>
                        <a:pt x="305" y="98"/>
                        <a:pt x="366" y="135"/>
                        <a:pt x="366" y="195"/>
                      </a:cubicBezTo>
                      <a:lnTo>
                        <a:pt x="366" y="10591"/>
                      </a:lnTo>
                      <a:cubicBezTo>
                        <a:pt x="366" y="10646"/>
                        <a:pt x="305" y="10688"/>
                        <a:pt x="250" y="10688"/>
                      </a:cubicBezTo>
                      <a:lnTo>
                        <a:pt x="190" y="10688"/>
                      </a:lnTo>
                      <a:cubicBezTo>
                        <a:pt x="135" y="10688"/>
                        <a:pt x="93" y="10646"/>
                        <a:pt x="93" y="10591"/>
                      </a:cubicBezTo>
                      <a:lnTo>
                        <a:pt x="93" y="195"/>
                      </a:lnTo>
                      <a:cubicBezTo>
                        <a:pt x="93" y="135"/>
                        <a:pt x="135" y="98"/>
                        <a:pt x="190" y="98"/>
                      </a:cubicBezTo>
                      <a:close/>
                      <a:moveTo>
                        <a:pt x="190" y="1"/>
                      </a:moveTo>
                      <a:cubicBezTo>
                        <a:pt x="74" y="1"/>
                        <a:pt x="1" y="98"/>
                        <a:pt x="1" y="195"/>
                      </a:cubicBezTo>
                      <a:lnTo>
                        <a:pt x="1" y="10591"/>
                      </a:lnTo>
                      <a:cubicBezTo>
                        <a:pt x="1" y="10707"/>
                        <a:pt x="74" y="10804"/>
                        <a:pt x="190" y="10804"/>
                      </a:cubicBezTo>
                      <a:lnTo>
                        <a:pt x="250" y="10804"/>
                      </a:lnTo>
                      <a:cubicBezTo>
                        <a:pt x="366" y="10804"/>
                        <a:pt x="463" y="10707"/>
                        <a:pt x="463" y="10591"/>
                      </a:cubicBezTo>
                      <a:lnTo>
                        <a:pt x="463" y="195"/>
                      </a:lnTo>
                      <a:cubicBezTo>
                        <a:pt x="463" y="98"/>
                        <a:pt x="366" y="1"/>
                        <a:pt x="250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2130;p47">
                  <a:extLst>
                    <a:ext uri="{FF2B5EF4-FFF2-40B4-BE49-F238E27FC236}">
                      <a16:creationId xmlns:a16="http://schemas.microsoft.com/office/drawing/2014/main" id="{1E49EB64-CA1F-606E-2F2B-6A8E7728822D}"/>
                    </a:ext>
                  </a:extLst>
                </p:cNvPr>
                <p:cNvSpPr/>
                <p:nvPr/>
              </p:nvSpPr>
              <p:spPr>
                <a:xfrm>
                  <a:off x="6742094" y="1993552"/>
                  <a:ext cx="58599" cy="1655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10342" extrusionOk="0">
                      <a:moveTo>
                        <a:pt x="0" y="0"/>
                      </a:moveTo>
                      <a:lnTo>
                        <a:pt x="0" y="10341"/>
                      </a:lnTo>
                      <a:lnTo>
                        <a:pt x="366" y="10341"/>
                      </a:lnTo>
                      <a:lnTo>
                        <a:pt x="366" y="60"/>
                      </a:lnTo>
                      <a:cubicBezTo>
                        <a:pt x="250" y="42"/>
                        <a:pt x="134" y="23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2131;p47">
                  <a:extLst>
                    <a:ext uri="{FF2B5EF4-FFF2-40B4-BE49-F238E27FC236}">
                      <a16:creationId xmlns:a16="http://schemas.microsoft.com/office/drawing/2014/main" id="{46B9D120-3782-95A7-B29D-DC2B811C6D7F}"/>
                    </a:ext>
                  </a:extLst>
                </p:cNvPr>
                <p:cNvSpPr/>
                <p:nvPr/>
              </p:nvSpPr>
              <p:spPr>
                <a:xfrm>
                  <a:off x="6736170" y="1984586"/>
                  <a:ext cx="74130" cy="1673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10453" extrusionOk="0">
                      <a:moveTo>
                        <a:pt x="93" y="116"/>
                      </a:moveTo>
                      <a:cubicBezTo>
                        <a:pt x="190" y="135"/>
                        <a:pt x="269" y="135"/>
                        <a:pt x="366" y="153"/>
                      </a:cubicBezTo>
                      <a:lnTo>
                        <a:pt x="366" y="10337"/>
                      </a:lnTo>
                      <a:cubicBezTo>
                        <a:pt x="269" y="10360"/>
                        <a:pt x="190" y="10360"/>
                        <a:pt x="93" y="10360"/>
                      </a:cubicBezTo>
                      <a:lnTo>
                        <a:pt x="93" y="116"/>
                      </a:lnTo>
                      <a:close/>
                      <a:moveTo>
                        <a:pt x="1" y="1"/>
                      </a:moveTo>
                      <a:lnTo>
                        <a:pt x="1" y="56"/>
                      </a:lnTo>
                      <a:lnTo>
                        <a:pt x="1" y="10397"/>
                      </a:lnTo>
                      <a:lnTo>
                        <a:pt x="1" y="10416"/>
                      </a:lnTo>
                      <a:lnTo>
                        <a:pt x="1" y="10452"/>
                      </a:lnTo>
                      <a:lnTo>
                        <a:pt x="403" y="10452"/>
                      </a:lnTo>
                      <a:lnTo>
                        <a:pt x="463" y="10434"/>
                      </a:lnTo>
                      <a:lnTo>
                        <a:pt x="463" y="10397"/>
                      </a:lnTo>
                      <a:lnTo>
                        <a:pt x="463" y="79"/>
                      </a:lnTo>
                      <a:lnTo>
                        <a:pt x="421" y="56"/>
                      </a:lnTo>
                      <a:cubicBezTo>
                        <a:pt x="287" y="38"/>
                        <a:pt x="171" y="19"/>
                        <a:pt x="56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2132;p47">
                  <a:extLst>
                    <a:ext uri="{FF2B5EF4-FFF2-40B4-BE49-F238E27FC236}">
                      <a16:creationId xmlns:a16="http://schemas.microsoft.com/office/drawing/2014/main" id="{295B6008-C898-6CD2-04C4-5E5C221A86CA}"/>
                    </a:ext>
                  </a:extLst>
                </p:cNvPr>
                <p:cNvSpPr/>
                <p:nvPr/>
              </p:nvSpPr>
              <p:spPr>
                <a:xfrm>
                  <a:off x="7016520" y="2634949"/>
                  <a:ext cx="40187" cy="113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712" extrusionOk="0">
                      <a:moveTo>
                        <a:pt x="153" y="0"/>
                      </a:moveTo>
                      <a:cubicBezTo>
                        <a:pt x="135" y="0"/>
                        <a:pt x="116" y="19"/>
                        <a:pt x="116" y="60"/>
                      </a:cubicBezTo>
                      <a:cubicBezTo>
                        <a:pt x="153" y="250"/>
                        <a:pt x="75" y="444"/>
                        <a:pt x="19" y="638"/>
                      </a:cubicBezTo>
                      <a:cubicBezTo>
                        <a:pt x="1" y="675"/>
                        <a:pt x="19" y="693"/>
                        <a:pt x="38" y="712"/>
                      </a:cubicBezTo>
                      <a:cubicBezTo>
                        <a:pt x="75" y="712"/>
                        <a:pt x="98" y="693"/>
                        <a:pt x="98" y="675"/>
                      </a:cubicBezTo>
                      <a:cubicBezTo>
                        <a:pt x="172" y="481"/>
                        <a:pt x="250" y="268"/>
                        <a:pt x="213" y="37"/>
                      </a:cubicBezTo>
                      <a:cubicBezTo>
                        <a:pt x="213" y="19"/>
                        <a:pt x="172" y="0"/>
                        <a:pt x="153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2133;p47">
                  <a:extLst>
                    <a:ext uri="{FF2B5EF4-FFF2-40B4-BE49-F238E27FC236}">
                      <a16:creationId xmlns:a16="http://schemas.microsoft.com/office/drawing/2014/main" id="{C5919EA4-9480-6129-4132-5ED562A6E3AD}"/>
                    </a:ext>
                  </a:extLst>
                </p:cNvPr>
                <p:cNvSpPr/>
                <p:nvPr/>
              </p:nvSpPr>
              <p:spPr>
                <a:xfrm>
                  <a:off x="5127080" y="3162028"/>
                  <a:ext cx="1531588" cy="1269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6" h="7932" extrusionOk="0">
                      <a:moveTo>
                        <a:pt x="2339" y="0"/>
                      </a:moveTo>
                      <a:cubicBezTo>
                        <a:pt x="1455" y="0"/>
                        <a:pt x="696" y="580"/>
                        <a:pt x="384" y="1426"/>
                      </a:cubicBezTo>
                      <a:cubicBezTo>
                        <a:pt x="1" y="2484"/>
                        <a:pt x="3522" y="5469"/>
                        <a:pt x="4330" y="6083"/>
                      </a:cubicBezTo>
                      <a:cubicBezTo>
                        <a:pt x="5120" y="6721"/>
                        <a:pt x="6987" y="7932"/>
                        <a:pt x="6987" y="7932"/>
                      </a:cubicBezTo>
                      <a:cubicBezTo>
                        <a:pt x="6987" y="7932"/>
                        <a:pt x="7814" y="7299"/>
                        <a:pt x="8701" y="5912"/>
                      </a:cubicBezTo>
                      <a:cubicBezTo>
                        <a:pt x="9565" y="4526"/>
                        <a:pt x="9510" y="3214"/>
                        <a:pt x="9510" y="3214"/>
                      </a:cubicBezTo>
                      <a:cubicBezTo>
                        <a:pt x="9510" y="3214"/>
                        <a:pt x="4099" y="442"/>
                        <a:pt x="2963" y="95"/>
                      </a:cubicBezTo>
                      <a:cubicBezTo>
                        <a:pt x="2751" y="31"/>
                        <a:pt x="2542" y="0"/>
                        <a:pt x="23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2134;p47">
                  <a:extLst>
                    <a:ext uri="{FF2B5EF4-FFF2-40B4-BE49-F238E27FC236}">
                      <a16:creationId xmlns:a16="http://schemas.microsoft.com/office/drawing/2014/main" id="{5EB9FFE6-6FC5-33A7-E49F-1DAE724C0742}"/>
                    </a:ext>
                  </a:extLst>
                </p:cNvPr>
                <p:cNvSpPr/>
                <p:nvPr/>
              </p:nvSpPr>
              <p:spPr>
                <a:xfrm>
                  <a:off x="5164065" y="3153382"/>
                  <a:ext cx="1504210" cy="1288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5" h="8046" extrusionOk="0">
                      <a:moveTo>
                        <a:pt x="2085" y="106"/>
                      </a:moveTo>
                      <a:cubicBezTo>
                        <a:pt x="2288" y="106"/>
                        <a:pt x="2508" y="130"/>
                        <a:pt x="2713" y="191"/>
                      </a:cubicBezTo>
                      <a:cubicBezTo>
                        <a:pt x="2981" y="288"/>
                        <a:pt x="3540" y="519"/>
                        <a:pt x="4215" y="824"/>
                      </a:cubicBezTo>
                      <a:cubicBezTo>
                        <a:pt x="4871" y="1133"/>
                        <a:pt x="5661" y="1517"/>
                        <a:pt x="6410" y="1882"/>
                      </a:cubicBezTo>
                      <a:cubicBezTo>
                        <a:pt x="7874" y="2616"/>
                        <a:pt x="9182" y="3291"/>
                        <a:pt x="9219" y="3310"/>
                      </a:cubicBezTo>
                      <a:cubicBezTo>
                        <a:pt x="9219" y="3347"/>
                        <a:pt x="9279" y="4599"/>
                        <a:pt x="8410" y="5925"/>
                      </a:cubicBezTo>
                      <a:cubicBezTo>
                        <a:pt x="7565" y="7274"/>
                        <a:pt x="6793" y="7889"/>
                        <a:pt x="6738" y="7930"/>
                      </a:cubicBezTo>
                      <a:cubicBezTo>
                        <a:pt x="6701" y="7889"/>
                        <a:pt x="4908" y="6715"/>
                        <a:pt x="4118" y="6100"/>
                      </a:cubicBezTo>
                      <a:cubicBezTo>
                        <a:pt x="3734" y="5791"/>
                        <a:pt x="2635" y="4885"/>
                        <a:pt x="1710" y="3943"/>
                      </a:cubicBezTo>
                      <a:cubicBezTo>
                        <a:pt x="1248" y="3462"/>
                        <a:pt x="809" y="2963"/>
                        <a:pt x="537" y="2538"/>
                      </a:cubicBezTo>
                      <a:cubicBezTo>
                        <a:pt x="250" y="2113"/>
                        <a:pt x="116" y="1729"/>
                        <a:pt x="190" y="1498"/>
                      </a:cubicBezTo>
                      <a:cubicBezTo>
                        <a:pt x="481" y="727"/>
                        <a:pt x="1133" y="191"/>
                        <a:pt x="1904" y="112"/>
                      </a:cubicBezTo>
                      <a:cubicBezTo>
                        <a:pt x="1963" y="108"/>
                        <a:pt x="2023" y="106"/>
                        <a:pt x="2085" y="106"/>
                      </a:cubicBezTo>
                      <a:close/>
                      <a:moveTo>
                        <a:pt x="2119" y="1"/>
                      </a:moveTo>
                      <a:cubicBezTo>
                        <a:pt x="2047" y="1"/>
                        <a:pt x="1976" y="5"/>
                        <a:pt x="1904" y="15"/>
                      </a:cubicBezTo>
                      <a:cubicBezTo>
                        <a:pt x="1077" y="94"/>
                        <a:pt x="403" y="671"/>
                        <a:pt x="93" y="1461"/>
                      </a:cubicBezTo>
                      <a:cubicBezTo>
                        <a:pt x="1" y="1748"/>
                        <a:pt x="153" y="2154"/>
                        <a:pt x="440" y="2598"/>
                      </a:cubicBezTo>
                      <a:cubicBezTo>
                        <a:pt x="731" y="3037"/>
                        <a:pt x="1174" y="3522"/>
                        <a:pt x="1637" y="4003"/>
                      </a:cubicBezTo>
                      <a:cubicBezTo>
                        <a:pt x="2579" y="4964"/>
                        <a:pt x="3656" y="5869"/>
                        <a:pt x="4062" y="6179"/>
                      </a:cubicBezTo>
                      <a:cubicBezTo>
                        <a:pt x="4871" y="6812"/>
                        <a:pt x="6719" y="8027"/>
                        <a:pt x="6719" y="8027"/>
                      </a:cubicBezTo>
                      <a:lnTo>
                        <a:pt x="6756" y="8046"/>
                      </a:lnTo>
                      <a:lnTo>
                        <a:pt x="6775" y="8027"/>
                      </a:lnTo>
                      <a:cubicBezTo>
                        <a:pt x="6775" y="8027"/>
                        <a:pt x="7625" y="7371"/>
                        <a:pt x="8507" y="5985"/>
                      </a:cubicBezTo>
                      <a:cubicBezTo>
                        <a:pt x="9394" y="4599"/>
                        <a:pt x="9316" y="3268"/>
                        <a:pt x="9316" y="3268"/>
                      </a:cubicBezTo>
                      <a:lnTo>
                        <a:pt x="9316" y="3250"/>
                      </a:lnTo>
                      <a:lnTo>
                        <a:pt x="9297" y="3231"/>
                      </a:lnTo>
                      <a:cubicBezTo>
                        <a:pt x="9297" y="3231"/>
                        <a:pt x="7948" y="2538"/>
                        <a:pt x="6447" y="1808"/>
                      </a:cubicBezTo>
                      <a:cubicBezTo>
                        <a:pt x="5698" y="1420"/>
                        <a:pt x="4926" y="1055"/>
                        <a:pt x="4252" y="750"/>
                      </a:cubicBezTo>
                      <a:cubicBezTo>
                        <a:pt x="3582" y="440"/>
                        <a:pt x="3041" y="191"/>
                        <a:pt x="2750" y="94"/>
                      </a:cubicBezTo>
                      <a:cubicBezTo>
                        <a:pt x="2526" y="36"/>
                        <a:pt x="2319" y="1"/>
                        <a:pt x="2119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2135;p47">
                  <a:extLst>
                    <a:ext uri="{FF2B5EF4-FFF2-40B4-BE49-F238E27FC236}">
                      <a16:creationId xmlns:a16="http://schemas.microsoft.com/office/drawing/2014/main" id="{850468F2-F069-9789-3CD4-6A788172112F}"/>
                    </a:ext>
                  </a:extLst>
                </p:cNvPr>
                <p:cNvSpPr/>
                <p:nvPr/>
              </p:nvSpPr>
              <p:spPr>
                <a:xfrm>
                  <a:off x="5305441" y="3910697"/>
                  <a:ext cx="943353" cy="415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2598" extrusionOk="0">
                      <a:moveTo>
                        <a:pt x="5329" y="0"/>
                      </a:moveTo>
                      <a:cubicBezTo>
                        <a:pt x="4940" y="0"/>
                        <a:pt x="3955" y="202"/>
                        <a:pt x="3872" y="234"/>
                      </a:cubicBezTo>
                      <a:cubicBezTo>
                        <a:pt x="3794" y="271"/>
                        <a:pt x="3641" y="599"/>
                        <a:pt x="3600" y="659"/>
                      </a:cubicBezTo>
                      <a:cubicBezTo>
                        <a:pt x="3563" y="696"/>
                        <a:pt x="2639" y="756"/>
                        <a:pt x="2639" y="756"/>
                      </a:cubicBezTo>
                      <a:cubicBezTo>
                        <a:pt x="2639" y="756"/>
                        <a:pt x="1313" y="756"/>
                        <a:pt x="735" y="871"/>
                      </a:cubicBezTo>
                      <a:cubicBezTo>
                        <a:pt x="157" y="987"/>
                        <a:pt x="0" y="1255"/>
                        <a:pt x="19" y="1583"/>
                      </a:cubicBezTo>
                      <a:cubicBezTo>
                        <a:pt x="42" y="1888"/>
                        <a:pt x="310" y="2410"/>
                        <a:pt x="522" y="2489"/>
                      </a:cubicBezTo>
                      <a:cubicBezTo>
                        <a:pt x="629" y="2535"/>
                        <a:pt x="975" y="2597"/>
                        <a:pt x="1442" y="2597"/>
                      </a:cubicBezTo>
                      <a:cubicBezTo>
                        <a:pt x="1909" y="2597"/>
                        <a:pt x="2495" y="2535"/>
                        <a:pt x="3082" y="2331"/>
                      </a:cubicBezTo>
                      <a:cubicBezTo>
                        <a:pt x="4256" y="1929"/>
                        <a:pt x="4639" y="1948"/>
                        <a:pt x="5143" y="1541"/>
                      </a:cubicBezTo>
                      <a:cubicBezTo>
                        <a:pt x="5661" y="1139"/>
                        <a:pt x="5892" y="599"/>
                        <a:pt x="5892" y="599"/>
                      </a:cubicBezTo>
                      <a:cubicBezTo>
                        <a:pt x="5873" y="543"/>
                        <a:pt x="5642" y="137"/>
                        <a:pt x="5471" y="21"/>
                      </a:cubicBezTo>
                      <a:cubicBezTo>
                        <a:pt x="5448" y="7"/>
                        <a:pt x="5398" y="0"/>
                        <a:pt x="532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2136;p47">
                  <a:extLst>
                    <a:ext uri="{FF2B5EF4-FFF2-40B4-BE49-F238E27FC236}">
                      <a16:creationId xmlns:a16="http://schemas.microsoft.com/office/drawing/2014/main" id="{CB876705-E2F8-F1AC-9359-F10D57A07DF9}"/>
                    </a:ext>
                  </a:extLst>
                </p:cNvPr>
                <p:cNvSpPr/>
                <p:nvPr/>
              </p:nvSpPr>
              <p:spPr>
                <a:xfrm>
                  <a:off x="5299517" y="3905093"/>
                  <a:ext cx="958884" cy="428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9" h="2677" extrusionOk="0">
                      <a:moveTo>
                        <a:pt x="5393" y="98"/>
                      </a:moveTo>
                      <a:cubicBezTo>
                        <a:pt x="5448" y="98"/>
                        <a:pt x="5485" y="116"/>
                        <a:pt x="5485" y="116"/>
                      </a:cubicBezTo>
                      <a:cubicBezTo>
                        <a:pt x="5545" y="153"/>
                        <a:pt x="5661" y="269"/>
                        <a:pt x="5739" y="403"/>
                      </a:cubicBezTo>
                      <a:cubicBezTo>
                        <a:pt x="5776" y="463"/>
                        <a:pt x="5813" y="518"/>
                        <a:pt x="5832" y="560"/>
                      </a:cubicBezTo>
                      <a:cubicBezTo>
                        <a:pt x="5855" y="578"/>
                        <a:pt x="5855" y="597"/>
                        <a:pt x="5873" y="615"/>
                      </a:cubicBezTo>
                      <a:lnTo>
                        <a:pt x="5873" y="634"/>
                      </a:lnTo>
                      <a:cubicBezTo>
                        <a:pt x="5855" y="652"/>
                        <a:pt x="5642" y="1156"/>
                        <a:pt x="5162" y="1539"/>
                      </a:cubicBezTo>
                      <a:cubicBezTo>
                        <a:pt x="4907" y="1733"/>
                        <a:pt x="4700" y="1830"/>
                        <a:pt x="4390" y="1923"/>
                      </a:cubicBezTo>
                      <a:cubicBezTo>
                        <a:pt x="4080" y="2020"/>
                        <a:pt x="3697" y="2117"/>
                        <a:pt x="3119" y="2311"/>
                      </a:cubicBezTo>
                      <a:cubicBezTo>
                        <a:pt x="2523" y="2524"/>
                        <a:pt x="1946" y="2579"/>
                        <a:pt x="1484" y="2579"/>
                      </a:cubicBezTo>
                      <a:cubicBezTo>
                        <a:pt x="1253" y="2579"/>
                        <a:pt x="1058" y="2561"/>
                        <a:pt x="906" y="2542"/>
                      </a:cubicBezTo>
                      <a:cubicBezTo>
                        <a:pt x="730" y="2524"/>
                        <a:pt x="633" y="2500"/>
                        <a:pt x="578" y="2482"/>
                      </a:cubicBezTo>
                      <a:cubicBezTo>
                        <a:pt x="499" y="2445"/>
                        <a:pt x="384" y="2311"/>
                        <a:pt x="287" y="2135"/>
                      </a:cubicBezTo>
                      <a:cubicBezTo>
                        <a:pt x="194" y="1964"/>
                        <a:pt x="116" y="1752"/>
                        <a:pt x="116" y="1599"/>
                      </a:cubicBezTo>
                      <a:cubicBezTo>
                        <a:pt x="97" y="1461"/>
                        <a:pt x="134" y="1327"/>
                        <a:pt x="231" y="1211"/>
                      </a:cubicBezTo>
                      <a:cubicBezTo>
                        <a:pt x="328" y="1096"/>
                        <a:pt x="499" y="999"/>
                        <a:pt x="772" y="962"/>
                      </a:cubicBezTo>
                      <a:cubicBezTo>
                        <a:pt x="1350" y="846"/>
                        <a:pt x="2676" y="846"/>
                        <a:pt x="2676" y="846"/>
                      </a:cubicBezTo>
                      <a:cubicBezTo>
                        <a:pt x="2676" y="846"/>
                        <a:pt x="2907" y="828"/>
                        <a:pt x="3138" y="809"/>
                      </a:cubicBezTo>
                      <a:cubicBezTo>
                        <a:pt x="3272" y="791"/>
                        <a:pt x="3387" y="791"/>
                        <a:pt x="3484" y="768"/>
                      </a:cubicBezTo>
                      <a:cubicBezTo>
                        <a:pt x="3521" y="768"/>
                        <a:pt x="3563" y="768"/>
                        <a:pt x="3600" y="749"/>
                      </a:cubicBezTo>
                      <a:lnTo>
                        <a:pt x="3637" y="749"/>
                      </a:lnTo>
                      <a:cubicBezTo>
                        <a:pt x="3660" y="749"/>
                        <a:pt x="3660" y="749"/>
                        <a:pt x="3678" y="712"/>
                      </a:cubicBezTo>
                      <a:cubicBezTo>
                        <a:pt x="3697" y="694"/>
                        <a:pt x="3697" y="675"/>
                        <a:pt x="3734" y="634"/>
                      </a:cubicBezTo>
                      <a:cubicBezTo>
                        <a:pt x="3752" y="597"/>
                        <a:pt x="3775" y="560"/>
                        <a:pt x="3794" y="500"/>
                      </a:cubicBezTo>
                      <a:cubicBezTo>
                        <a:pt x="3831" y="463"/>
                        <a:pt x="3849" y="403"/>
                        <a:pt x="3891" y="366"/>
                      </a:cubicBezTo>
                      <a:cubicBezTo>
                        <a:pt x="3909" y="347"/>
                        <a:pt x="3928" y="306"/>
                        <a:pt x="3928" y="306"/>
                      </a:cubicBezTo>
                      <a:lnTo>
                        <a:pt x="3965" y="306"/>
                      </a:lnTo>
                      <a:cubicBezTo>
                        <a:pt x="3965" y="306"/>
                        <a:pt x="3983" y="287"/>
                        <a:pt x="4006" y="287"/>
                      </a:cubicBezTo>
                      <a:cubicBezTo>
                        <a:pt x="4062" y="287"/>
                        <a:pt x="4122" y="269"/>
                        <a:pt x="4177" y="250"/>
                      </a:cubicBezTo>
                      <a:cubicBezTo>
                        <a:pt x="4330" y="232"/>
                        <a:pt x="4505" y="190"/>
                        <a:pt x="4700" y="153"/>
                      </a:cubicBezTo>
                      <a:cubicBezTo>
                        <a:pt x="4870" y="135"/>
                        <a:pt x="5065" y="116"/>
                        <a:pt x="5199" y="98"/>
                      </a:cubicBezTo>
                      <a:close/>
                      <a:moveTo>
                        <a:pt x="5199" y="1"/>
                      </a:moveTo>
                      <a:cubicBezTo>
                        <a:pt x="5046" y="19"/>
                        <a:pt x="4852" y="38"/>
                        <a:pt x="4676" y="56"/>
                      </a:cubicBezTo>
                      <a:cubicBezTo>
                        <a:pt x="4487" y="98"/>
                        <a:pt x="4311" y="135"/>
                        <a:pt x="4159" y="153"/>
                      </a:cubicBezTo>
                      <a:cubicBezTo>
                        <a:pt x="4099" y="172"/>
                        <a:pt x="4025" y="172"/>
                        <a:pt x="3983" y="190"/>
                      </a:cubicBezTo>
                      <a:cubicBezTo>
                        <a:pt x="3965" y="190"/>
                        <a:pt x="3946" y="213"/>
                        <a:pt x="3928" y="213"/>
                      </a:cubicBezTo>
                      <a:cubicBezTo>
                        <a:pt x="3909" y="213"/>
                        <a:pt x="3909" y="213"/>
                        <a:pt x="3891" y="232"/>
                      </a:cubicBezTo>
                      <a:cubicBezTo>
                        <a:pt x="3849" y="250"/>
                        <a:pt x="3831" y="269"/>
                        <a:pt x="3794" y="306"/>
                      </a:cubicBezTo>
                      <a:cubicBezTo>
                        <a:pt x="3775" y="347"/>
                        <a:pt x="3734" y="403"/>
                        <a:pt x="3715" y="463"/>
                      </a:cubicBezTo>
                      <a:cubicBezTo>
                        <a:pt x="3678" y="500"/>
                        <a:pt x="3660" y="537"/>
                        <a:pt x="3637" y="578"/>
                      </a:cubicBezTo>
                      <a:cubicBezTo>
                        <a:pt x="3618" y="615"/>
                        <a:pt x="3600" y="634"/>
                        <a:pt x="3600" y="652"/>
                      </a:cubicBezTo>
                      <a:lnTo>
                        <a:pt x="3581" y="652"/>
                      </a:lnTo>
                      <a:cubicBezTo>
                        <a:pt x="3544" y="652"/>
                        <a:pt x="3503" y="675"/>
                        <a:pt x="3466" y="675"/>
                      </a:cubicBezTo>
                      <a:cubicBezTo>
                        <a:pt x="3369" y="694"/>
                        <a:pt x="3253" y="694"/>
                        <a:pt x="3138" y="712"/>
                      </a:cubicBezTo>
                      <a:cubicBezTo>
                        <a:pt x="2907" y="731"/>
                        <a:pt x="2657" y="749"/>
                        <a:pt x="2657" y="749"/>
                      </a:cubicBezTo>
                      <a:cubicBezTo>
                        <a:pt x="2657" y="749"/>
                        <a:pt x="1368" y="749"/>
                        <a:pt x="772" y="865"/>
                      </a:cubicBezTo>
                      <a:cubicBezTo>
                        <a:pt x="462" y="906"/>
                        <a:pt x="268" y="1022"/>
                        <a:pt x="153" y="1156"/>
                      </a:cubicBezTo>
                      <a:cubicBezTo>
                        <a:pt x="37" y="1290"/>
                        <a:pt x="0" y="1442"/>
                        <a:pt x="19" y="1618"/>
                      </a:cubicBezTo>
                      <a:cubicBezTo>
                        <a:pt x="19" y="1789"/>
                        <a:pt x="97" y="2001"/>
                        <a:pt x="194" y="2177"/>
                      </a:cubicBezTo>
                      <a:cubicBezTo>
                        <a:pt x="287" y="2366"/>
                        <a:pt x="425" y="2524"/>
                        <a:pt x="541" y="2579"/>
                      </a:cubicBezTo>
                      <a:cubicBezTo>
                        <a:pt x="615" y="2598"/>
                        <a:pt x="730" y="2616"/>
                        <a:pt x="888" y="2639"/>
                      </a:cubicBezTo>
                      <a:cubicBezTo>
                        <a:pt x="1040" y="2658"/>
                        <a:pt x="1253" y="2676"/>
                        <a:pt x="1484" y="2676"/>
                      </a:cubicBezTo>
                      <a:cubicBezTo>
                        <a:pt x="1964" y="2676"/>
                        <a:pt x="2542" y="2616"/>
                        <a:pt x="3138" y="2408"/>
                      </a:cubicBezTo>
                      <a:cubicBezTo>
                        <a:pt x="3734" y="2214"/>
                        <a:pt x="4122" y="2117"/>
                        <a:pt x="4427" y="2020"/>
                      </a:cubicBezTo>
                      <a:cubicBezTo>
                        <a:pt x="4736" y="1923"/>
                        <a:pt x="4949" y="1807"/>
                        <a:pt x="5217" y="1618"/>
                      </a:cubicBezTo>
                      <a:cubicBezTo>
                        <a:pt x="5739" y="1193"/>
                        <a:pt x="5970" y="652"/>
                        <a:pt x="5970" y="652"/>
                      </a:cubicBezTo>
                      <a:lnTo>
                        <a:pt x="5989" y="634"/>
                      </a:lnTo>
                      <a:lnTo>
                        <a:pt x="5970" y="615"/>
                      </a:lnTo>
                      <a:cubicBezTo>
                        <a:pt x="5970" y="597"/>
                        <a:pt x="5970" y="597"/>
                        <a:pt x="5947" y="578"/>
                      </a:cubicBezTo>
                      <a:cubicBezTo>
                        <a:pt x="5947" y="560"/>
                        <a:pt x="5929" y="537"/>
                        <a:pt x="5929" y="518"/>
                      </a:cubicBezTo>
                      <a:cubicBezTo>
                        <a:pt x="5892" y="463"/>
                        <a:pt x="5855" y="403"/>
                        <a:pt x="5813" y="347"/>
                      </a:cubicBezTo>
                      <a:cubicBezTo>
                        <a:pt x="5739" y="213"/>
                        <a:pt x="5642" y="75"/>
                        <a:pt x="5527" y="19"/>
                      </a:cubicBezTo>
                      <a:cubicBezTo>
                        <a:pt x="5508" y="1"/>
                        <a:pt x="5448" y="1"/>
                        <a:pt x="5393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2137;p47">
                  <a:extLst>
                    <a:ext uri="{FF2B5EF4-FFF2-40B4-BE49-F238E27FC236}">
                      <a16:creationId xmlns:a16="http://schemas.microsoft.com/office/drawing/2014/main" id="{B44F9EDD-5CB0-204A-0D47-6FA31462DDCA}"/>
                    </a:ext>
                  </a:extLst>
                </p:cNvPr>
                <p:cNvSpPr/>
                <p:nvPr/>
              </p:nvSpPr>
              <p:spPr>
                <a:xfrm>
                  <a:off x="5265414" y="3989791"/>
                  <a:ext cx="1075922" cy="649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0" h="4055" extrusionOk="0">
                      <a:moveTo>
                        <a:pt x="5939" y="0"/>
                      </a:moveTo>
                      <a:cubicBezTo>
                        <a:pt x="5480" y="0"/>
                        <a:pt x="4165" y="435"/>
                        <a:pt x="3734" y="470"/>
                      </a:cubicBezTo>
                      <a:cubicBezTo>
                        <a:pt x="3272" y="511"/>
                        <a:pt x="1174" y="779"/>
                        <a:pt x="597" y="913"/>
                      </a:cubicBezTo>
                      <a:cubicBezTo>
                        <a:pt x="1" y="1047"/>
                        <a:pt x="1" y="2129"/>
                        <a:pt x="79" y="2665"/>
                      </a:cubicBezTo>
                      <a:cubicBezTo>
                        <a:pt x="153" y="3205"/>
                        <a:pt x="500" y="3820"/>
                        <a:pt x="888" y="3995"/>
                      </a:cubicBezTo>
                      <a:cubicBezTo>
                        <a:pt x="985" y="4039"/>
                        <a:pt x="1220" y="4055"/>
                        <a:pt x="1534" y="4055"/>
                      </a:cubicBezTo>
                      <a:cubicBezTo>
                        <a:pt x="2463" y="4055"/>
                        <a:pt x="4085" y="3912"/>
                        <a:pt x="4889" y="3898"/>
                      </a:cubicBezTo>
                      <a:cubicBezTo>
                        <a:pt x="5971" y="3861"/>
                        <a:pt x="6202" y="3496"/>
                        <a:pt x="6299" y="3284"/>
                      </a:cubicBezTo>
                      <a:cubicBezTo>
                        <a:pt x="6414" y="3071"/>
                        <a:pt x="6622" y="2512"/>
                        <a:pt x="6664" y="2147"/>
                      </a:cubicBezTo>
                      <a:cubicBezTo>
                        <a:pt x="6719" y="1782"/>
                        <a:pt x="6585" y="913"/>
                        <a:pt x="6585" y="913"/>
                      </a:cubicBezTo>
                      <a:cubicBezTo>
                        <a:pt x="6530" y="567"/>
                        <a:pt x="6373" y="105"/>
                        <a:pt x="6026" y="8"/>
                      </a:cubicBezTo>
                      <a:cubicBezTo>
                        <a:pt x="6002" y="3"/>
                        <a:pt x="5973" y="0"/>
                        <a:pt x="593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2138;p47">
                  <a:extLst>
                    <a:ext uri="{FF2B5EF4-FFF2-40B4-BE49-F238E27FC236}">
                      <a16:creationId xmlns:a16="http://schemas.microsoft.com/office/drawing/2014/main" id="{462FF319-EA4C-2063-41FC-5B7B46032E39}"/>
                    </a:ext>
                  </a:extLst>
                </p:cNvPr>
                <p:cNvSpPr/>
                <p:nvPr/>
              </p:nvSpPr>
              <p:spPr>
                <a:xfrm>
                  <a:off x="5259490" y="3981785"/>
                  <a:ext cx="1084728" cy="666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5" h="4161" extrusionOk="0">
                      <a:moveTo>
                        <a:pt x="5921" y="106"/>
                      </a:moveTo>
                      <a:cubicBezTo>
                        <a:pt x="5978" y="106"/>
                        <a:pt x="6022" y="110"/>
                        <a:pt x="6045" y="118"/>
                      </a:cubicBezTo>
                      <a:cubicBezTo>
                        <a:pt x="6197" y="155"/>
                        <a:pt x="6313" y="270"/>
                        <a:pt x="6410" y="446"/>
                      </a:cubicBezTo>
                      <a:cubicBezTo>
                        <a:pt x="6488" y="617"/>
                        <a:pt x="6544" y="811"/>
                        <a:pt x="6585" y="982"/>
                      </a:cubicBezTo>
                      <a:cubicBezTo>
                        <a:pt x="6585" y="982"/>
                        <a:pt x="6604" y="1194"/>
                        <a:pt x="6641" y="1444"/>
                      </a:cubicBezTo>
                      <a:cubicBezTo>
                        <a:pt x="6659" y="1717"/>
                        <a:pt x="6682" y="2003"/>
                        <a:pt x="6659" y="2179"/>
                      </a:cubicBezTo>
                      <a:cubicBezTo>
                        <a:pt x="6604" y="2544"/>
                        <a:pt x="6391" y="3103"/>
                        <a:pt x="6294" y="3292"/>
                      </a:cubicBezTo>
                      <a:cubicBezTo>
                        <a:pt x="6239" y="3408"/>
                        <a:pt x="6160" y="3546"/>
                        <a:pt x="5966" y="3662"/>
                      </a:cubicBezTo>
                      <a:cubicBezTo>
                        <a:pt x="5777" y="3777"/>
                        <a:pt x="5449" y="3870"/>
                        <a:pt x="4926" y="3893"/>
                      </a:cubicBezTo>
                      <a:cubicBezTo>
                        <a:pt x="4390" y="3893"/>
                        <a:pt x="3485" y="3967"/>
                        <a:pt x="2676" y="4008"/>
                      </a:cubicBezTo>
                      <a:cubicBezTo>
                        <a:pt x="2251" y="4027"/>
                        <a:pt x="1868" y="4045"/>
                        <a:pt x="1558" y="4045"/>
                      </a:cubicBezTo>
                      <a:lnTo>
                        <a:pt x="1174" y="4045"/>
                      </a:lnTo>
                      <a:cubicBezTo>
                        <a:pt x="1059" y="4027"/>
                        <a:pt x="980" y="4008"/>
                        <a:pt x="943" y="3985"/>
                      </a:cubicBezTo>
                      <a:cubicBezTo>
                        <a:pt x="768" y="3911"/>
                        <a:pt x="578" y="3736"/>
                        <a:pt x="444" y="3486"/>
                      </a:cubicBezTo>
                      <a:cubicBezTo>
                        <a:pt x="306" y="3255"/>
                        <a:pt x="190" y="2969"/>
                        <a:pt x="153" y="2715"/>
                      </a:cubicBezTo>
                      <a:cubicBezTo>
                        <a:pt x="116" y="2447"/>
                        <a:pt x="98" y="2045"/>
                        <a:pt x="172" y="1698"/>
                      </a:cubicBezTo>
                      <a:cubicBezTo>
                        <a:pt x="190" y="1522"/>
                        <a:pt x="250" y="1370"/>
                        <a:pt x="329" y="1236"/>
                      </a:cubicBezTo>
                      <a:cubicBezTo>
                        <a:pt x="403" y="1120"/>
                        <a:pt x="500" y="1042"/>
                        <a:pt x="634" y="1005"/>
                      </a:cubicBezTo>
                      <a:cubicBezTo>
                        <a:pt x="1211" y="866"/>
                        <a:pt x="3309" y="617"/>
                        <a:pt x="3771" y="561"/>
                      </a:cubicBezTo>
                      <a:cubicBezTo>
                        <a:pt x="4025" y="543"/>
                        <a:pt x="4506" y="404"/>
                        <a:pt x="4968" y="289"/>
                      </a:cubicBezTo>
                      <a:cubicBezTo>
                        <a:pt x="5199" y="233"/>
                        <a:pt x="5430" y="173"/>
                        <a:pt x="5619" y="136"/>
                      </a:cubicBezTo>
                      <a:cubicBezTo>
                        <a:pt x="5733" y="115"/>
                        <a:pt x="5841" y="106"/>
                        <a:pt x="5921" y="106"/>
                      </a:cubicBezTo>
                      <a:close/>
                      <a:moveTo>
                        <a:pt x="5928" y="1"/>
                      </a:moveTo>
                      <a:cubicBezTo>
                        <a:pt x="5843" y="1"/>
                        <a:pt x="5739" y="16"/>
                        <a:pt x="5619" y="39"/>
                      </a:cubicBezTo>
                      <a:cubicBezTo>
                        <a:pt x="5412" y="81"/>
                        <a:pt x="5181" y="136"/>
                        <a:pt x="4950" y="196"/>
                      </a:cubicBezTo>
                      <a:cubicBezTo>
                        <a:pt x="4464" y="312"/>
                        <a:pt x="3984" y="446"/>
                        <a:pt x="3771" y="464"/>
                      </a:cubicBezTo>
                      <a:cubicBezTo>
                        <a:pt x="3291" y="520"/>
                        <a:pt x="1211" y="774"/>
                        <a:pt x="615" y="908"/>
                      </a:cubicBezTo>
                      <a:cubicBezTo>
                        <a:pt x="463" y="945"/>
                        <a:pt x="329" y="1042"/>
                        <a:pt x="250" y="1176"/>
                      </a:cubicBezTo>
                      <a:cubicBezTo>
                        <a:pt x="153" y="1328"/>
                        <a:pt x="98" y="1504"/>
                        <a:pt x="75" y="1675"/>
                      </a:cubicBezTo>
                      <a:cubicBezTo>
                        <a:pt x="1" y="2045"/>
                        <a:pt x="19" y="2447"/>
                        <a:pt x="56" y="2738"/>
                      </a:cubicBezTo>
                      <a:cubicBezTo>
                        <a:pt x="98" y="3006"/>
                        <a:pt x="213" y="3292"/>
                        <a:pt x="366" y="3546"/>
                      </a:cubicBezTo>
                      <a:cubicBezTo>
                        <a:pt x="500" y="3796"/>
                        <a:pt x="694" y="3985"/>
                        <a:pt x="907" y="4082"/>
                      </a:cubicBezTo>
                      <a:cubicBezTo>
                        <a:pt x="962" y="4124"/>
                        <a:pt x="1059" y="4124"/>
                        <a:pt x="1156" y="4142"/>
                      </a:cubicBezTo>
                      <a:cubicBezTo>
                        <a:pt x="1272" y="4142"/>
                        <a:pt x="1406" y="4161"/>
                        <a:pt x="1558" y="4161"/>
                      </a:cubicBezTo>
                      <a:cubicBezTo>
                        <a:pt x="1868" y="4161"/>
                        <a:pt x="2270" y="4142"/>
                        <a:pt x="2676" y="4124"/>
                      </a:cubicBezTo>
                      <a:cubicBezTo>
                        <a:pt x="3485" y="4064"/>
                        <a:pt x="4390" y="4008"/>
                        <a:pt x="4926" y="3985"/>
                      </a:cubicBezTo>
                      <a:cubicBezTo>
                        <a:pt x="5467" y="3985"/>
                        <a:pt x="5814" y="3870"/>
                        <a:pt x="6026" y="3736"/>
                      </a:cubicBezTo>
                      <a:cubicBezTo>
                        <a:pt x="6239" y="3620"/>
                        <a:pt x="6336" y="3449"/>
                        <a:pt x="6391" y="3352"/>
                      </a:cubicBezTo>
                      <a:cubicBezTo>
                        <a:pt x="6488" y="3121"/>
                        <a:pt x="6701" y="2581"/>
                        <a:pt x="6756" y="2197"/>
                      </a:cubicBezTo>
                      <a:cubicBezTo>
                        <a:pt x="6775" y="2003"/>
                        <a:pt x="6756" y="1698"/>
                        <a:pt x="6738" y="1444"/>
                      </a:cubicBezTo>
                      <a:cubicBezTo>
                        <a:pt x="6701" y="1176"/>
                        <a:pt x="6682" y="963"/>
                        <a:pt x="6682" y="963"/>
                      </a:cubicBezTo>
                      <a:cubicBezTo>
                        <a:pt x="6641" y="792"/>
                        <a:pt x="6585" y="580"/>
                        <a:pt x="6488" y="404"/>
                      </a:cubicBezTo>
                      <a:cubicBezTo>
                        <a:pt x="6391" y="215"/>
                        <a:pt x="6257" y="58"/>
                        <a:pt x="6063" y="21"/>
                      </a:cubicBezTo>
                      <a:cubicBezTo>
                        <a:pt x="6026" y="7"/>
                        <a:pt x="5981" y="1"/>
                        <a:pt x="5928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2139;p47">
                  <a:extLst>
                    <a:ext uri="{FF2B5EF4-FFF2-40B4-BE49-F238E27FC236}">
                      <a16:creationId xmlns:a16="http://schemas.microsoft.com/office/drawing/2014/main" id="{AA9CF3C7-D4CB-4C42-5A63-008C443BBD52}"/>
                    </a:ext>
                  </a:extLst>
                </p:cNvPr>
                <p:cNvSpPr/>
                <p:nvPr/>
              </p:nvSpPr>
              <p:spPr>
                <a:xfrm>
                  <a:off x="5407430" y="4219547"/>
                  <a:ext cx="922059" cy="427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" h="2669" extrusionOk="0">
                      <a:moveTo>
                        <a:pt x="4871" y="0"/>
                      </a:moveTo>
                      <a:cubicBezTo>
                        <a:pt x="4494" y="201"/>
                        <a:pt x="4032" y="230"/>
                        <a:pt x="3510" y="230"/>
                      </a:cubicBezTo>
                      <a:cubicBezTo>
                        <a:pt x="3300" y="230"/>
                        <a:pt x="3079" y="226"/>
                        <a:pt x="2851" y="226"/>
                      </a:cubicBezTo>
                      <a:cubicBezTo>
                        <a:pt x="2513" y="226"/>
                        <a:pt x="2157" y="236"/>
                        <a:pt x="1789" y="287"/>
                      </a:cubicBezTo>
                      <a:cubicBezTo>
                        <a:pt x="560" y="481"/>
                        <a:pt x="1" y="1114"/>
                        <a:pt x="306" y="1983"/>
                      </a:cubicBezTo>
                      <a:cubicBezTo>
                        <a:pt x="515" y="2565"/>
                        <a:pt x="995" y="2669"/>
                        <a:pt x="1451" y="2669"/>
                      </a:cubicBezTo>
                      <a:cubicBezTo>
                        <a:pt x="1671" y="2669"/>
                        <a:pt x="1886" y="2645"/>
                        <a:pt x="2062" y="2639"/>
                      </a:cubicBezTo>
                      <a:cubicBezTo>
                        <a:pt x="2579" y="2639"/>
                        <a:pt x="4603" y="2597"/>
                        <a:pt x="5181" y="2251"/>
                      </a:cubicBezTo>
                      <a:cubicBezTo>
                        <a:pt x="5758" y="1886"/>
                        <a:pt x="5661" y="1849"/>
                        <a:pt x="5486" y="1174"/>
                      </a:cubicBezTo>
                      <a:cubicBezTo>
                        <a:pt x="5315" y="518"/>
                        <a:pt x="4871" y="0"/>
                        <a:pt x="48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2140;p47">
                  <a:extLst>
                    <a:ext uri="{FF2B5EF4-FFF2-40B4-BE49-F238E27FC236}">
                      <a16:creationId xmlns:a16="http://schemas.microsoft.com/office/drawing/2014/main" id="{6F801630-E22F-51C3-247F-36092CC5F01C}"/>
                    </a:ext>
                  </a:extLst>
                </p:cNvPr>
                <p:cNvSpPr/>
                <p:nvPr/>
              </p:nvSpPr>
              <p:spPr>
                <a:xfrm>
                  <a:off x="5423121" y="4209941"/>
                  <a:ext cx="896762" cy="445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1" h="2781" extrusionOk="0">
                      <a:moveTo>
                        <a:pt x="4755" y="116"/>
                      </a:moveTo>
                      <a:cubicBezTo>
                        <a:pt x="4773" y="158"/>
                        <a:pt x="5175" y="638"/>
                        <a:pt x="5351" y="1253"/>
                      </a:cubicBezTo>
                      <a:cubicBezTo>
                        <a:pt x="5429" y="1581"/>
                        <a:pt x="5485" y="1752"/>
                        <a:pt x="5466" y="1867"/>
                      </a:cubicBezTo>
                      <a:cubicBezTo>
                        <a:pt x="5466" y="1927"/>
                        <a:pt x="5429" y="1983"/>
                        <a:pt x="5369" y="2043"/>
                      </a:cubicBezTo>
                      <a:cubicBezTo>
                        <a:pt x="5291" y="2098"/>
                        <a:pt x="5198" y="2177"/>
                        <a:pt x="5060" y="2255"/>
                      </a:cubicBezTo>
                      <a:cubicBezTo>
                        <a:pt x="4792" y="2426"/>
                        <a:pt x="4135" y="2523"/>
                        <a:pt x="3502" y="2583"/>
                      </a:cubicBezTo>
                      <a:cubicBezTo>
                        <a:pt x="2846" y="2639"/>
                        <a:pt x="2213" y="2639"/>
                        <a:pt x="1964" y="2639"/>
                      </a:cubicBezTo>
                      <a:cubicBezTo>
                        <a:pt x="1786" y="2650"/>
                        <a:pt x="1586" y="2670"/>
                        <a:pt x="1384" y="2670"/>
                      </a:cubicBezTo>
                      <a:cubicBezTo>
                        <a:pt x="1255" y="2670"/>
                        <a:pt x="1125" y="2662"/>
                        <a:pt x="998" y="2639"/>
                      </a:cubicBezTo>
                      <a:cubicBezTo>
                        <a:pt x="693" y="2602"/>
                        <a:pt x="402" y="2445"/>
                        <a:pt x="250" y="2024"/>
                      </a:cubicBezTo>
                      <a:cubicBezTo>
                        <a:pt x="116" y="1599"/>
                        <a:pt x="171" y="1253"/>
                        <a:pt x="402" y="985"/>
                      </a:cubicBezTo>
                      <a:cubicBezTo>
                        <a:pt x="652" y="694"/>
                        <a:pt x="1095" y="504"/>
                        <a:pt x="1691" y="407"/>
                      </a:cubicBezTo>
                      <a:cubicBezTo>
                        <a:pt x="2043" y="352"/>
                        <a:pt x="2381" y="340"/>
                        <a:pt x="2702" y="340"/>
                      </a:cubicBezTo>
                      <a:cubicBezTo>
                        <a:pt x="2947" y="340"/>
                        <a:pt x="3182" y="347"/>
                        <a:pt x="3405" y="347"/>
                      </a:cubicBezTo>
                      <a:cubicBezTo>
                        <a:pt x="3928" y="347"/>
                        <a:pt x="4366" y="310"/>
                        <a:pt x="4755" y="116"/>
                      </a:cubicBezTo>
                      <a:close/>
                      <a:moveTo>
                        <a:pt x="4773" y="0"/>
                      </a:moveTo>
                      <a:lnTo>
                        <a:pt x="4755" y="19"/>
                      </a:lnTo>
                      <a:cubicBezTo>
                        <a:pt x="4390" y="213"/>
                        <a:pt x="3928" y="231"/>
                        <a:pt x="3405" y="231"/>
                      </a:cubicBezTo>
                      <a:cubicBezTo>
                        <a:pt x="3263" y="231"/>
                        <a:pt x="3115" y="230"/>
                        <a:pt x="2964" y="230"/>
                      </a:cubicBezTo>
                      <a:cubicBezTo>
                        <a:pt x="2566" y="230"/>
                        <a:pt x="2140" y="240"/>
                        <a:pt x="1691" y="310"/>
                      </a:cubicBezTo>
                      <a:cubicBezTo>
                        <a:pt x="1058" y="407"/>
                        <a:pt x="596" y="620"/>
                        <a:pt x="347" y="906"/>
                      </a:cubicBezTo>
                      <a:cubicBezTo>
                        <a:pt x="74" y="1216"/>
                        <a:pt x="0" y="1618"/>
                        <a:pt x="171" y="2061"/>
                      </a:cubicBezTo>
                      <a:cubicBezTo>
                        <a:pt x="323" y="2505"/>
                        <a:pt x="652" y="2676"/>
                        <a:pt x="998" y="2754"/>
                      </a:cubicBezTo>
                      <a:cubicBezTo>
                        <a:pt x="1107" y="2774"/>
                        <a:pt x="1221" y="2781"/>
                        <a:pt x="1334" y="2781"/>
                      </a:cubicBezTo>
                      <a:cubicBezTo>
                        <a:pt x="1559" y="2781"/>
                        <a:pt x="1782" y="2754"/>
                        <a:pt x="1964" y="2754"/>
                      </a:cubicBezTo>
                      <a:cubicBezTo>
                        <a:pt x="2213" y="2736"/>
                        <a:pt x="2865" y="2736"/>
                        <a:pt x="3502" y="2676"/>
                      </a:cubicBezTo>
                      <a:cubicBezTo>
                        <a:pt x="4159" y="2620"/>
                        <a:pt x="4792" y="2542"/>
                        <a:pt x="5120" y="2352"/>
                      </a:cubicBezTo>
                      <a:cubicBezTo>
                        <a:pt x="5254" y="2255"/>
                        <a:pt x="5351" y="2177"/>
                        <a:pt x="5429" y="2121"/>
                      </a:cubicBezTo>
                      <a:cubicBezTo>
                        <a:pt x="5503" y="2043"/>
                        <a:pt x="5563" y="1983"/>
                        <a:pt x="5563" y="1890"/>
                      </a:cubicBezTo>
                      <a:cubicBezTo>
                        <a:pt x="5600" y="1733"/>
                        <a:pt x="5522" y="1562"/>
                        <a:pt x="5448" y="1234"/>
                      </a:cubicBezTo>
                      <a:cubicBezTo>
                        <a:pt x="5272" y="560"/>
                        <a:pt x="4810" y="42"/>
                        <a:pt x="4810" y="42"/>
                      </a:cubicBezTo>
                      <a:lnTo>
                        <a:pt x="4773" y="0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2141;p47">
                  <a:extLst>
                    <a:ext uri="{FF2B5EF4-FFF2-40B4-BE49-F238E27FC236}">
                      <a16:creationId xmlns:a16="http://schemas.microsoft.com/office/drawing/2014/main" id="{60D98443-9C48-2A6D-4019-3252B94D7BB0}"/>
                    </a:ext>
                  </a:extLst>
                </p:cNvPr>
                <p:cNvSpPr/>
                <p:nvPr/>
              </p:nvSpPr>
              <p:spPr>
                <a:xfrm>
                  <a:off x="6085169" y="4108271"/>
                  <a:ext cx="459509" cy="453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0" h="2833" extrusionOk="0">
                      <a:moveTo>
                        <a:pt x="1615" y="0"/>
                      </a:moveTo>
                      <a:cubicBezTo>
                        <a:pt x="1450" y="0"/>
                        <a:pt x="1070" y="25"/>
                        <a:pt x="851" y="233"/>
                      </a:cubicBezTo>
                      <a:cubicBezTo>
                        <a:pt x="560" y="483"/>
                        <a:pt x="116" y="829"/>
                        <a:pt x="60" y="1675"/>
                      </a:cubicBezTo>
                      <a:cubicBezTo>
                        <a:pt x="0" y="2525"/>
                        <a:pt x="389" y="2830"/>
                        <a:pt x="389" y="2830"/>
                      </a:cubicBezTo>
                      <a:cubicBezTo>
                        <a:pt x="389" y="2830"/>
                        <a:pt x="433" y="2833"/>
                        <a:pt x="513" y="2833"/>
                      </a:cubicBezTo>
                      <a:cubicBezTo>
                        <a:pt x="881" y="2833"/>
                        <a:pt x="1999" y="2779"/>
                        <a:pt x="2870" y="2179"/>
                      </a:cubicBezTo>
                      <a:lnTo>
                        <a:pt x="1696" y="2"/>
                      </a:lnTo>
                      <a:cubicBezTo>
                        <a:pt x="1696" y="2"/>
                        <a:pt x="1666" y="0"/>
                        <a:pt x="1615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2142;p47">
                  <a:extLst>
                    <a:ext uri="{FF2B5EF4-FFF2-40B4-BE49-F238E27FC236}">
                      <a16:creationId xmlns:a16="http://schemas.microsoft.com/office/drawing/2014/main" id="{CCB96D6A-9755-03C0-7C90-5E9A3C8B010C}"/>
                    </a:ext>
                  </a:extLst>
                </p:cNvPr>
                <p:cNvSpPr/>
                <p:nvPr/>
              </p:nvSpPr>
              <p:spPr>
                <a:xfrm>
                  <a:off x="6082127" y="4098985"/>
                  <a:ext cx="475199" cy="469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934" extrusionOk="0">
                      <a:moveTo>
                        <a:pt x="1697" y="97"/>
                      </a:moveTo>
                      <a:lnTo>
                        <a:pt x="2833" y="2214"/>
                      </a:lnTo>
                      <a:cubicBezTo>
                        <a:pt x="1941" y="2793"/>
                        <a:pt x="833" y="2834"/>
                        <a:pt x="515" y="2834"/>
                      </a:cubicBezTo>
                      <a:cubicBezTo>
                        <a:pt x="462" y="2834"/>
                        <a:pt x="431" y="2833"/>
                        <a:pt x="426" y="2833"/>
                      </a:cubicBezTo>
                      <a:cubicBezTo>
                        <a:pt x="426" y="2833"/>
                        <a:pt x="347" y="2773"/>
                        <a:pt x="274" y="2602"/>
                      </a:cubicBezTo>
                      <a:cubicBezTo>
                        <a:pt x="177" y="2426"/>
                        <a:pt x="98" y="2140"/>
                        <a:pt x="116" y="1733"/>
                      </a:cubicBezTo>
                      <a:cubicBezTo>
                        <a:pt x="195" y="906"/>
                        <a:pt x="597" y="578"/>
                        <a:pt x="907" y="328"/>
                      </a:cubicBezTo>
                      <a:cubicBezTo>
                        <a:pt x="1041" y="194"/>
                        <a:pt x="1235" y="134"/>
                        <a:pt x="1406" y="116"/>
                      </a:cubicBezTo>
                      <a:cubicBezTo>
                        <a:pt x="1563" y="97"/>
                        <a:pt x="1660" y="97"/>
                        <a:pt x="1697" y="97"/>
                      </a:cubicBezTo>
                      <a:close/>
                      <a:moveTo>
                        <a:pt x="1715" y="0"/>
                      </a:moveTo>
                      <a:cubicBezTo>
                        <a:pt x="1715" y="0"/>
                        <a:pt x="1581" y="0"/>
                        <a:pt x="1387" y="19"/>
                      </a:cubicBezTo>
                      <a:cubicBezTo>
                        <a:pt x="1216" y="42"/>
                        <a:pt x="1004" y="97"/>
                        <a:pt x="828" y="250"/>
                      </a:cubicBezTo>
                      <a:cubicBezTo>
                        <a:pt x="542" y="504"/>
                        <a:pt x="98" y="869"/>
                        <a:pt x="19" y="1715"/>
                      </a:cubicBezTo>
                      <a:cubicBezTo>
                        <a:pt x="1" y="2158"/>
                        <a:pt x="79" y="2445"/>
                        <a:pt x="177" y="2639"/>
                      </a:cubicBezTo>
                      <a:cubicBezTo>
                        <a:pt x="274" y="2833"/>
                        <a:pt x="366" y="2930"/>
                        <a:pt x="366" y="2930"/>
                      </a:cubicBezTo>
                      <a:lnTo>
                        <a:pt x="408" y="2930"/>
                      </a:lnTo>
                      <a:cubicBezTo>
                        <a:pt x="408" y="2930"/>
                        <a:pt x="464" y="2933"/>
                        <a:pt x="563" y="2933"/>
                      </a:cubicBezTo>
                      <a:cubicBezTo>
                        <a:pt x="964" y="2933"/>
                        <a:pt x="2063" y="2874"/>
                        <a:pt x="2930" y="2274"/>
                      </a:cubicBezTo>
                      <a:lnTo>
                        <a:pt x="2967" y="2255"/>
                      </a:lnTo>
                      <a:lnTo>
                        <a:pt x="2930" y="2214"/>
                      </a:lnTo>
                      <a:lnTo>
                        <a:pt x="1752" y="0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2143;p47">
                  <a:extLst>
                    <a:ext uri="{FF2B5EF4-FFF2-40B4-BE49-F238E27FC236}">
                      <a16:creationId xmlns:a16="http://schemas.microsoft.com/office/drawing/2014/main" id="{8531858E-01B9-A95C-9680-40061E1ADB83}"/>
                    </a:ext>
                  </a:extLst>
                </p:cNvPr>
                <p:cNvSpPr/>
                <p:nvPr/>
              </p:nvSpPr>
              <p:spPr>
                <a:xfrm>
                  <a:off x="6199807" y="3146497"/>
                  <a:ext cx="1729001" cy="1538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9" h="9609" extrusionOk="0">
                      <a:moveTo>
                        <a:pt x="8902" y="0"/>
                      </a:moveTo>
                      <a:cubicBezTo>
                        <a:pt x="8680" y="0"/>
                        <a:pt x="8439" y="49"/>
                        <a:pt x="8179" y="155"/>
                      </a:cubicBezTo>
                      <a:cubicBezTo>
                        <a:pt x="6908" y="677"/>
                        <a:pt x="209" y="4526"/>
                        <a:pt x="209" y="4526"/>
                      </a:cubicBezTo>
                      <a:cubicBezTo>
                        <a:pt x="56" y="4563"/>
                        <a:pt x="1" y="5238"/>
                        <a:pt x="883" y="7146"/>
                      </a:cubicBezTo>
                      <a:cubicBezTo>
                        <a:pt x="1789" y="9068"/>
                        <a:pt x="3096" y="9609"/>
                        <a:pt x="3096" y="9609"/>
                      </a:cubicBezTo>
                      <a:cubicBezTo>
                        <a:pt x="3096" y="9609"/>
                        <a:pt x="9796" y="4235"/>
                        <a:pt x="10124" y="3912"/>
                      </a:cubicBezTo>
                      <a:cubicBezTo>
                        <a:pt x="10434" y="3565"/>
                        <a:pt x="10799" y="2964"/>
                        <a:pt x="10549" y="1735"/>
                      </a:cubicBezTo>
                      <a:cubicBezTo>
                        <a:pt x="10336" y="739"/>
                        <a:pt x="9766" y="0"/>
                        <a:pt x="890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2144;p47">
                  <a:extLst>
                    <a:ext uri="{FF2B5EF4-FFF2-40B4-BE49-F238E27FC236}">
                      <a16:creationId xmlns:a16="http://schemas.microsoft.com/office/drawing/2014/main" id="{4B517D1A-6786-E7ED-4A4A-9D1EAF7FB37E}"/>
                    </a:ext>
                  </a:extLst>
                </p:cNvPr>
                <p:cNvSpPr/>
                <p:nvPr/>
              </p:nvSpPr>
              <p:spPr>
                <a:xfrm>
                  <a:off x="6208773" y="3139452"/>
                  <a:ext cx="1729641" cy="1554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3" h="9709" extrusionOk="0">
                      <a:moveTo>
                        <a:pt x="8872" y="98"/>
                      </a:moveTo>
                      <a:cubicBezTo>
                        <a:pt x="8913" y="98"/>
                        <a:pt x="8953" y="99"/>
                        <a:pt x="8992" y="102"/>
                      </a:cubicBezTo>
                      <a:cubicBezTo>
                        <a:pt x="9241" y="121"/>
                        <a:pt x="9454" y="218"/>
                        <a:pt x="9648" y="375"/>
                      </a:cubicBezTo>
                      <a:cubicBezTo>
                        <a:pt x="10031" y="661"/>
                        <a:pt x="10299" y="1183"/>
                        <a:pt x="10433" y="1779"/>
                      </a:cubicBezTo>
                      <a:cubicBezTo>
                        <a:pt x="10706" y="3008"/>
                        <a:pt x="10341" y="3586"/>
                        <a:pt x="10031" y="3914"/>
                      </a:cubicBezTo>
                      <a:cubicBezTo>
                        <a:pt x="9994" y="3956"/>
                        <a:pt x="9856" y="4071"/>
                        <a:pt x="9648" y="4261"/>
                      </a:cubicBezTo>
                      <a:cubicBezTo>
                        <a:pt x="9435" y="4436"/>
                        <a:pt x="9144" y="4667"/>
                        <a:pt x="8798" y="4935"/>
                      </a:cubicBezTo>
                      <a:cubicBezTo>
                        <a:pt x="8123" y="5494"/>
                        <a:pt x="7259" y="6206"/>
                        <a:pt x="6413" y="6880"/>
                      </a:cubicBezTo>
                      <a:cubicBezTo>
                        <a:pt x="4699" y="8267"/>
                        <a:pt x="3064" y="9574"/>
                        <a:pt x="3040" y="9593"/>
                      </a:cubicBezTo>
                      <a:cubicBezTo>
                        <a:pt x="3022" y="9593"/>
                        <a:pt x="2735" y="9459"/>
                        <a:pt x="2310" y="9112"/>
                      </a:cubicBezTo>
                      <a:cubicBezTo>
                        <a:pt x="1867" y="8729"/>
                        <a:pt x="1331" y="8133"/>
                        <a:pt x="887" y="7167"/>
                      </a:cubicBezTo>
                      <a:cubicBezTo>
                        <a:pt x="425" y="6224"/>
                        <a:pt x="231" y="5573"/>
                        <a:pt x="153" y="5166"/>
                      </a:cubicBezTo>
                      <a:cubicBezTo>
                        <a:pt x="116" y="4972"/>
                        <a:pt x="97" y="4820"/>
                        <a:pt x="116" y="4741"/>
                      </a:cubicBezTo>
                      <a:cubicBezTo>
                        <a:pt x="116" y="4686"/>
                        <a:pt x="134" y="4667"/>
                        <a:pt x="134" y="4649"/>
                      </a:cubicBezTo>
                      <a:cubicBezTo>
                        <a:pt x="153" y="4626"/>
                        <a:pt x="153" y="4607"/>
                        <a:pt x="153" y="4607"/>
                      </a:cubicBezTo>
                      <a:lnTo>
                        <a:pt x="176" y="4607"/>
                      </a:lnTo>
                      <a:cubicBezTo>
                        <a:pt x="176" y="4607"/>
                        <a:pt x="1848" y="3646"/>
                        <a:pt x="3678" y="2625"/>
                      </a:cubicBezTo>
                      <a:cubicBezTo>
                        <a:pt x="5508" y="1604"/>
                        <a:pt x="7508" y="509"/>
                        <a:pt x="8146" y="259"/>
                      </a:cubicBezTo>
                      <a:cubicBezTo>
                        <a:pt x="8403" y="142"/>
                        <a:pt x="8651" y="98"/>
                        <a:pt x="8872" y="98"/>
                      </a:cubicBezTo>
                      <a:close/>
                      <a:moveTo>
                        <a:pt x="8871" y="1"/>
                      </a:moveTo>
                      <a:cubicBezTo>
                        <a:pt x="8637" y="1"/>
                        <a:pt x="8384" y="48"/>
                        <a:pt x="8105" y="162"/>
                      </a:cubicBezTo>
                      <a:cubicBezTo>
                        <a:pt x="7453" y="430"/>
                        <a:pt x="5466" y="1507"/>
                        <a:pt x="3641" y="2528"/>
                      </a:cubicBezTo>
                      <a:cubicBezTo>
                        <a:pt x="1793" y="3568"/>
                        <a:pt x="116" y="4533"/>
                        <a:pt x="116" y="4533"/>
                      </a:cubicBezTo>
                      <a:lnTo>
                        <a:pt x="134" y="4510"/>
                      </a:lnTo>
                      <a:lnTo>
                        <a:pt x="134" y="4510"/>
                      </a:lnTo>
                      <a:cubicBezTo>
                        <a:pt x="97" y="4533"/>
                        <a:pt x="79" y="4552"/>
                        <a:pt x="60" y="4589"/>
                      </a:cubicBezTo>
                      <a:cubicBezTo>
                        <a:pt x="37" y="4626"/>
                        <a:pt x="19" y="4667"/>
                        <a:pt x="19" y="4723"/>
                      </a:cubicBezTo>
                      <a:cubicBezTo>
                        <a:pt x="0" y="4820"/>
                        <a:pt x="0" y="4972"/>
                        <a:pt x="60" y="5185"/>
                      </a:cubicBezTo>
                      <a:cubicBezTo>
                        <a:pt x="134" y="5610"/>
                        <a:pt x="347" y="6266"/>
                        <a:pt x="790" y="7227"/>
                      </a:cubicBezTo>
                      <a:cubicBezTo>
                        <a:pt x="1234" y="8188"/>
                        <a:pt x="1793" y="8807"/>
                        <a:pt x="2255" y="9191"/>
                      </a:cubicBezTo>
                      <a:cubicBezTo>
                        <a:pt x="2694" y="9556"/>
                        <a:pt x="3022" y="9708"/>
                        <a:pt x="3022" y="9708"/>
                      </a:cubicBezTo>
                      <a:lnTo>
                        <a:pt x="3064" y="9708"/>
                      </a:lnTo>
                      <a:lnTo>
                        <a:pt x="3082" y="9690"/>
                      </a:lnTo>
                      <a:cubicBezTo>
                        <a:pt x="3082" y="9690"/>
                        <a:pt x="4755" y="8345"/>
                        <a:pt x="6469" y="6978"/>
                      </a:cubicBezTo>
                      <a:cubicBezTo>
                        <a:pt x="7314" y="6284"/>
                        <a:pt x="8202" y="5573"/>
                        <a:pt x="8858" y="5032"/>
                      </a:cubicBezTo>
                      <a:cubicBezTo>
                        <a:pt x="9204" y="4741"/>
                        <a:pt x="9491" y="4510"/>
                        <a:pt x="9703" y="4339"/>
                      </a:cubicBezTo>
                      <a:cubicBezTo>
                        <a:pt x="9916" y="4145"/>
                        <a:pt x="10050" y="4030"/>
                        <a:pt x="10110" y="3993"/>
                      </a:cubicBezTo>
                      <a:cubicBezTo>
                        <a:pt x="10415" y="3646"/>
                        <a:pt x="10803" y="3008"/>
                        <a:pt x="10530" y="1761"/>
                      </a:cubicBezTo>
                      <a:cubicBezTo>
                        <a:pt x="10396" y="1142"/>
                        <a:pt x="10128" y="606"/>
                        <a:pt x="9703" y="296"/>
                      </a:cubicBezTo>
                      <a:cubicBezTo>
                        <a:pt x="9509" y="144"/>
                        <a:pt x="9260" y="47"/>
                        <a:pt x="8992" y="5"/>
                      </a:cubicBezTo>
                      <a:cubicBezTo>
                        <a:pt x="8952" y="2"/>
                        <a:pt x="8912" y="1"/>
                        <a:pt x="8871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2145;p47">
                  <a:extLst>
                    <a:ext uri="{FF2B5EF4-FFF2-40B4-BE49-F238E27FC236}">
                      <a16:creationId xmlns:a16="http://schemas.microsoft.com/office/drawing/2014/main" id="{CCAAF79A-A30C-A01C-3E28-DED7B5573503}"/>
                    </a:ext>
                  </a:extLst>
                </p:cNvPr>
                <p:cNvSpPr/>
                <p:nvPr/>
              </p:nvSpPr>
              <p:spPr>
                <a:xfrm>
                  <a:off x="7046941" y="2557776"/>
                  <a:ext cx="647475" cy="76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4" h="4808" extrusionOk="0">
                      <a:moveTo>
                        <a:pt x="2751" y="0"/>
                      </a:moveTo>
                      <a:cubicBezTo>
                        <a:pt x="2690" y="0"/>
                        <a:pt x="2639" y="2"/>
                        <a:pt x="2602" y="2"/>
                      </a:cubicBezTo>
                      <a:cubicBezTo>
                        <a:pt x="2103" y="20"/>
                        <a:pt x="1733" y="367"/>
                        <a:pt x="1368" y="695"/>
                      </a:cubicBezTo>
                      <a:cubicBezTo>
                        <a:pt x="906" y="1120"/>
                        <a:pt x="559" y="1466"/>
                        <a:pt x="176" y="1965"/>
                      </a:cubicBezTo>
                      <a:cubicBezTo>
                        <a:pt x="0" y="2136"/>
                        <a:pt x="60" y="2409"/>
                        <a:pt x="157" y="2622"/>
                      </a:cubicBezTo>
                      <a:cubicBezTo>
                        <a:pt x="388" y="3255"/>
                        <a:pt x="716" y="3832"/>
                        <a:pt x="1081" y="4391"/>
                      </a:cubicBezTo>
                      <a:cubicBezTo>
                        <a:pt x="1215" y="4578"/>
                        <a:pt x="1410" y="4807"/>
                        <a:pt x="1665" y="4807"/>
                      </a:cubicBezTo>
                      <a:cubicBezTo>
                        <a:pt x="1700" y="4807"/>
                        <a:pt x="1737" y="4803"/>
                        <a:pt x="1774" y="4793"/>
                      </a:cubicBezTo>
                      <a:cubicBezTo>
                        <a:pt x="1964" y="4701"/>
                        <a:pt x="2079" y="4470"/>
                        <a:pt x="2237" y="4294"/>
                      </a:cubicBezTo>
                      <a:cubicBezTo>
                        <a:pt x="2736" y="3583"/>
                        <a:pt x="3235" y="2871"/>
                        <a:pt x="3641" y="2081"/>
                      </a:cubicBezTo>
                      <a:cubicBezTo>
                        <a:pt x="3835" y="1656"/>
                        <a:pt x="4043" y="1138"/>
                        <a:pt x="3835" y="676"/>
                      </a:cubicBezTo>
                      <a:cubicBezTo>
                        <a:pt x="3738" y="385"/>
                        <a:pt x="3678" y="311"/>
                        <a:pt x="3313" y="80"/>
                      </a:cubicBezTo>
                      <a:cubicBezTo>
                        <a:pt x="3132" y="10"/>
                        <a:pt x="2911" y="0"/>
                        <a:pt x="2751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2146;p47">
                  <a:extLst>
                    <a:ext uri="{FF2B5EF4-FFF2-40B4-BE49-F238E27FC236}">
                      <a16:creationId xmlns:a16="http://schemas.microsoft.com/office/drawing/2014/main" id="{71C1EFD2-F8A4-BF25-2A2D-DC502B061EE2}"/>
                    </a:ext>
                  </a:extLst>
                </p:cNvPr>
                <p:cNvSpPr/>
                <p:nvPr/>
              </p:nvSpPr>
              <p:spPr>
                <a:xfrm>
                  <a:off x="7046941" y="2579391"/>
                  <a:ext cx="657081" cy="757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4" h="4730" extrusionOk="0">
                      <a:moveTo>
                        <a:pt x="3489" y="1"/>
                      </a:moveTo>
                      <a:cubicBezTo>
                        <a:pt x="3563" y="116"/>
                        <a:pt x="3641" y="232"/>
                        <a:pt x="3641" y="232"/>
                      </a:cubicBezTo>
                      <a:lnTo>
                        <a:pt x="3623" y="232"/>
                      </a:lnTo>
                      <a:lnTo>
                        <a:pt x="3641" y="250"/>
                      </a:lnTo>
                      <a:cubicBezTo>
                        <a:pt x="3697" y="329"/>
                        <a:pt x="3738" y="426"/>
                        <a:pt x="3794" y="560"/>
                      </a:cubicBezTo>
                      <a:cubicBezTo>
                        <a:pt x="3988" y="1003"/>
                        <a:pt x="3794" y="1502"/>
                        <a:pt x="3581" y="1927"/>
                      </a:cubicBezTo>
                      <a:cubicBezTo>
                        <a:pt x="3179" y="2694"/>
                        <a:pt x="2699" y="3429"/>
                        <a:pt x="2176" y="4141"/>
                      </a:cubicBezTo>
                      <a:cubicBezTo>
                        <a:pt x="2042" y="4312"/>
                        <a:pt x="1927" y="4524"/>
                        <a:pt x="1756" y="4621"/>
                      </a:cubicBezTo>
                      <a:cubicBezTo>
                        <a:pt x="1725" y="4625"/>
                        <a:pt x="1696" y="4628"/>
                        <a:pt x="1667" y="4628"/>
                      </a:cubicBezTo>
                      <a:cubicBezTo>
                        <a:pt x="1566" y="4628"/>
                        <a:pt x="1476" y="4600"/>
                        <a:pt x="1386" y="4524"/>
                      </a:cubicBezTo>
                      <a:cubicBezTo>
                        <a:pt x="1294" y="4450"/>
                        <a:pt x="1197" y="4335"/>
                        <a:pt x="1118" y="4238"/>
                      </a:cubicBezTo>
                      <a:cubicBezTo>
                        <a:pt x="753" y="3679"/>
                        <a:pt x="425" y="3083"/>
                        <a:pt x="194" y="2463"/>
                      </a:cubicBezTo>
                      <a:cubicBezTo>
                        <a:pt x="157" y="2371"/>
                        <a:pt x="116" y="2256"/>
                        <a:pt x="116" y="2140"/>
                      </a:cubicBezTo>
                      <a:cubicBezTo>
                        <a:pt x="116" y="2043"/>
                        <a:pt x="139" y="1946"/>
                        <a:pt x="213" y="1867"/>
                      </a:cubicBezTo>
                      <a:lnTo>
                        <a:pt x="213" y="1849"/>
                      </a:lnTo>
                      <a:lnTo>
                        <a:pt x="231" y="1849"/>
                      </a:lnTo>
                      <a:cubicBezTo>
                        <a:pt x="601" y="1368"/>
                        <a:pt x="947" y="1022"/>
                        <a:pt x="1409" y="597"/>
                      </a:cubicBezTo>
                      <a:cubicBezTo>
                        <a:pt x="1525" y="481"/>
                        <a:pt x="1640" y="366"/>
                        <a:pt x="1774" y="269"/>
                      </a:cubicBezTo>
                      <a:cubicBezTo>
                        <a:pt x="1774" y="232"/>
                        <a:pt x="1756" y="213"/>
                        <a:pt x="1696" y="213"/>
                      </a:cubicBezTo>
                      <a:cubicBezTo>
                        <a:pt x="1562" y="310"/>
                        <a:pt x="1446" y="426"/>
                        <a:pt x="1331" y="523"/>
                      </a:cubicBezTo>
                      <a:cubicBezTo>
                        <a:pt x="869" y="943"/>
                        <a:pt x="522" y="1290"/>
                        <a:pt x="157" y="1793"/>
                      </a:cubicBezTo>
                      <a:cubicBezTo>
                        <a:pt x="42" y="1886"/>
                        <a:pt x="0" y="2024"/>
                        <a:pt x="23" y="2140"/>
                      </a:cubicBezTo>
                      <a:cubicBezTo>
                        <a:pt x="23" y="2274"/>
                        <a:pt x="60" y="2390"/>
                        <a:pt x="97" y="2505"/>
                      </a:cubicBezTo>
                      <a:cubicBezTo>
                        <a:pt x="328" y="3138"/>
                        <a:pt x="675" y="3734"/>
                        <a:pt x="1040" y="4293"/>
                      </a:cubicBezTo>
                      <a:cubicBezTo>
                        <a:pt x="1118" y="4409"/>
                        <a:pt x="1215" y="4524"/>
                        <a:pt x="1331" y="4621"/>
                      </a:cubicBezTo>
                      <a:cubicBezTo>
                        <a:pt x="1436" y="4683"/>
                        <a:pt x="1552" y="4730"/>
                        <a:pt x="1673" y="4730"/>
                      </a:cubicBezTo>
                      <a:cubicBezTo>
                        <a:pt x="1706" y="4730"/>
                        <a:pt x="1740" y="4726"/>
                        <a:pt x="1774" y="4718"/>
                      </a:cubicBezTo>
                      <a:lnTo>
                        <a:pt x="1793" y="4718"/>
                      </a:lnTo>
                      <a:cubicBezTo>
                        <a:pt x="2006" y="4603"/>
                        <a:pt x="2121" y="4353"/>
                        <a:pt x="2273" y="4196"/>
                      </a:cubicBezTo>
                      <a:cubicBezTo>
                        <a:pt x="2773" y="3485"/>
                        <a:pt x="3276" y="2755"/>
                        <a:pt x="3678" y="1983"/>
                      </a:cubicBezTo>
                      <a:lnTo>
                        <a:pt x="3678" y="1964"/>
                      </a:lnTo>
                      <a:cubicBezTo>
                        <a:pt x="3891" y="1539"/>
                        <a:pt x="4103" y="1022"/>
                        <a:pt x="3891" y="523"/>
                      </a:cubicBezTo>
                      <a:cubicBezTo>
                        <a:pt x="3835" y="384"/>
                        <a:pt x="3794" y="269"/>
                        <a:pt x="3720" y="195"/>
                      </a:cubicBezTo>
                      <a:cubicBezTo>
                        <a:pt x="3660" y="116"/>
                        <a:pt x="3581" y="61"/>
                        <a:pt x="3489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2147;p47">
                  <a:extLst>
                    <a:ext uri="{FF2B5EF4-FFF2-40B4-BE49-F238E27FC236}">
                      <a16:creationId xmlns:a16="http://schemas.microsoft.com/office/drawing/2014/main" id="{66B47E19-60CE-0D90-8843-8515FBA58EB2}"/>
                    </a:ext>
                  </a:extLst>
                </p:cNvPr>
                <p:cNvSpPr/>
                <p:nvPr/>
              </p:nvSpPr>
              <p:spPr>
                <a:xfrm>
                  <a:off x="5212898" y="1090858"/>
                  <a:ext cx="327260" cy="66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4" h="4160" extrusionOk="0">
                      <a:moveTo>
                        <a:pt x="321" y="1"/>
                      </a:moveTo>
                      <a:cubicBezTo>
                        <a:pt x="282" y="1"/>
                        <a:pt x="245" y="7"/>
                        <a:pt x="213" y="20"/>
                      </a:cubicBezTo>
                      <a:cubicBezTo>
                        <a:pt x="42" y="94"/>
                        <a:pt x="1" y="57"/>
                        <a:pt x="98" y="616"/>
                      </a:cubicBezTo>
                      <a:cubicBezTo>
                        <a:pt x="195" y="1175"/>
                        <a:pt x="560" y="2926"/>
                        <a:pt x="560" y="2926"/>
                      </a:cubicBezTo>
                      <a:lnTo>
                        <a:pt x="1775" y="4160"/>
                      </a:lnTo>
                      <a:cubicBezTo>
                        <a:pt x="1775" y="4160"/>
                        <a:pt x="2043" y="3947"/>
                        <a:pt x="1891" y="3467"/>
                      </a:cubicBezTo>
                      <a:cubicBezTo>
                        <a:pt x="1733" y="3004"/>
                        <a:pt x="1100" y="653"/>
                        <a:pt x="943" y="385"/>
                      </a:cubicBezTo>
                      <a:cubicBezTo>
                        <a:pt x="816" y="160"/>
                        <a:pt x="526" y="1"/>
                        <a:pt x="321" y="1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2148;p47">
                  <a:extLst>
                    <a:ext uri="{FF2B5EF4-FFF2-40B4-BE49-F238E27FC236}">
                      <a16:creationId xmlns:a16="http://schemas.microsoft.com/office/drawing/2014/main" id="{36E334F0-778D-B182-3682-81FC9562AF61}"/>
                    </a:ext>
                  </a:extLst>
                </p:cNvPr>
                <p:cNvSpPr/>
                <p:nvPr/>
              </p:nvSpPr>
              <p:spPr>
                <a:xfrm>
                  <a:off x="5210016" y="1082853"/>
                  <a:ext cx="324218" cy="683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4266" extrusionOk="0">
                      <a:moveTo>
                        <a:pt x="350" y="106"/>
                      </a:moveTo>
                      <a:cubicBezTo>
                        <a:pt x="422" y="106"/>
                        <a:pt x="509" y="127"/>
                        <a:pt x="596" y="167"/>
                      </a:cubicBezTo>
                      <a:cubicBezTo>
                        <a:pt x="730" y="222"/>
                        <a:pt x="846" y="338"/>
                        <a:pt x="924" y="453"/>
                      </a:cubicBezTo>
                      <a:cubicBezTo>
                        <a:pt x="961" y="513"/>
                        <a:pt x="1021" y="703"/>
                        <a:pt x="1118" y="975"/>
                      </a:cubicBezTo>
                      <a:cubicBezTo>
                        <a:pt x="1192" y="1243"/>
                        <a:pt x="1289" y="1571"/>
                        <a:pt x="1386" y="1918"/>
                      </a:cubicBezTo>
                      <a:cubicBezTo>
                        <a:pt x="1599" y="2592"/>
                        <a:pt x="1793" y="3304"/>
                        <a:pt x="1867" y="3535"/>
                      </a:cubicBezTo>
                      <a:cubicBezTo>
                        <a:pt x="1927" y="3766"/>
                        <a:pt x="1909" y="3919"/>
                        <a:pt x="1849" y="4016"/>
                      </a:cubicBezTo>
                      <a:cubicBezTo>
                        <a:pt x="1830" y="4094"/>
                        <a:pt x="1812" y="4113"/>
                        <a:pt x="1793" y="4131"/>
                      </a:cubicBezTo>
                      <a:lnTo>
                        <a:pt x="638" y="2957"/>
                      </a:lnTo>
                      <a:cubicBezTo>
                        <a:pt x="615" y="2939"/>
                        <a:pt x="250" y="1206"/>
                        <a:pt x="176" y="647"/>
                      </a:cubicBezTo>
                      <a:cubicBezTo>
                        <a:pt x="116" y="375"/>
                        <a:pt x="97" y="241"/>
                        <a:pt x="116" y="204"/>
                      </a:cubicBezTo>
                      <a:cubicBezTo>
                        <a:pt x="116" y="185"/>
                        <a:pt x="134" y="185"/>
                        <a:pt x="153" y="167"/>
                      </a:cubicBezTo>
                      <a:cubicBezTo>
                        <a:pt x="176" y="144"/>
                        <a:pt x="213" y="144"/>
                        <a:pt x="250" y="125"/>
                      </a:cubicBezTo>
                      <a:cubicBezTo>
                        <a:pt x="277" y="112"/>
                        <a:pt x="311" y="106"/>
                        <a:pt x="350" y="106"/>
                      </a:cubicBezTo>
                      <a:close/>
                      <a:moveTo>
                        <a:pt x="344" y="1"/>
                      </a:moveTo>
                      <a:cubicBezTo>
                        <a:pt x="297" y="1"/>
                        <a:pt x="253" y="9"/>
                        <a:pt x="213" y="28"/>
                      </a:cubicBezTo>
                      <a:cubicBezTo>
                        <a:pt x="176" y="51"/>
                        <a:pt x="134" y="51"/>
                        <a:pt x="97" y="70"/>
                      </a:cubicBezTo>
                      <a:cubicBezTo>
                        <a:pt x="60" y="88"/>
                        <a:pt x="37" y="125"/>
                        <a:pt x="19" y="167"/>
                      </a:cubicBezTo>
                      <a:cubicBezTo>
                        <a:pt x="0" y="259"/>
                        <a:pt x="19" y="398"/>
                        <a:pt x="60" y="666"/>
                      </a:cubicBezTo>
                      <a:cubicBezTo>
                        <a:pt x="153" y="1225"/>
                        <a:pt x="541" y="2994"/>
                        <a:pt x="541" y="2994"/>
                      </a:cubicBezTo>
                      <a:lnTo>
                        <a:pt x="541" y="3013"/>
                      </a:lnTo>
                      <a:lnTo>
                        <a:pt x="1793" y="4265"/>
                      </a:lnTo>
                      <a:lnTo>
                        <a:pt x="1830" y="4247"/>
                      </a:lnTo>
                      <a:cubicBezTo>
                        <a:pt x="1830" y="4247"/>
                        <a:pt x="1909" y="4187"/>
                        <a:pt x="1946" y="4053"/>
                      </a:cubicBezTo>
                      <a:cubicBezTo>
                        <a:pt x="2001" y="3937"/>
                        <a:pt x="2024" y="3748"/>
                        <a:pt x="1946" y="3493"/>
                      </a:cubicBezTo>
                      <a:cubicBezTo>
                        <a:pt x="1885" y="3262"/>
                        <a:pt x="1696" y="2569"/>
                        <a:pt x="1483" y="1876"/>
                      </a:cubicBezTo>
                      <a:cubicBezTo>
                        <a:pt x="1386" y="1553"/>
                        <a:pt x="1289" y="1206"/>
                        <a:pt x="1216" y="952"/>
                      </a:cubicBezTo>
                      <a:cubicBezTo>
                        <a:pt x="1118" y="684"/>
                        <a:pt x="1058" y="490"/>
                        <a:pt x="1021" y="416"/>
                      </a:cubicBezTo>
                      <a:cubicBezTo>
                        <a:pt x="924" y="259"/>
                        <a:pt x="790" y="144"/>
                        <a:pt x="638" y="70"/>
                      </a:cubicBezTo>
                      <a:cubicBezTo>
                        <a:pt x="535" y="30"/>
                        <a:pt x="434" y="1"/>
                        <a:pt x="344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2149;p47">
                  <a:extLst>
                    <a:ext uri="{FF2B5EF4-FFF2-40B4-BE49-F238E27FC236}">
                      <a16:creationId xmlns:a16="http://schemas.microsoft.com/office/drawing/2014/main" id="{8365FF2E-D19C-F996-73B7-5758E053974F}"/>
                    </a:ext>
                  </a:extLst>
                </p:cNvPr>
                <p:cNvSpPr/>
                <p:nvPr/>
              </p:nvSpPr>
              <p:spPr>
                <a:xfrm>
                  <a:off x="5148535" y="2061599"/>
                  <a:ext cx="714880" cy="1084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5" h="6776" extrusionOk="0">
                      <a:moveTo>
                        <a:pt x="3254" y="0"/>
                      </a:moveTo>
                      <a:cubicBezTo>
                        <a:pt x="3254" y="0"/>
                        <a:pt x="2408" y="19"/>
                        <a:pt x="1502" y="268"/>
                      </a:cubicBezTo>
                      <a:cubicBezTo>
                        <a:pt x="615" y="499"/>
                        <a:pt x="1" y="1368"/>
                        <a:pt x="1" y="1368"/>
                      </a:cubicBezTo>
                      <a:cubicBezTo>
                        <a:pt x="1" y="1368"/>
                        <a:pt x="828" y="4967"/>
                        <a:pt x="1558" y="5873"/>
                      </a:cubicBezTo>
                      <a:cubicBezTo>
                        <a:pt x="2067" y="6501"/>
                        <a:pt x="2501" y="6776"/>
                        <a:pt x="2912" y="6776"/>
                      </a:cubicBezTo>
                      <a:cubicBezTo>
                        <a:pt x="3094" y="6776"/>
                        <a:pt x="3271" y="6722"/>
                        <a:pt x="3448" y="6622"/>
                      </a:cubicBezTo>
                      <a:cubicBezTo>
                        <a:pt x="4044" y="6275"/>
                        <a:pt x="4464" y="5374"/>
                        <a:pt x="4464" y="5374"/>
                      </a:cubicBezTo>
                      <a:lnTo>
                        <a:pt x="3254" y="0"/>
                      </a:ln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2150;p47">
                  <a:extLst>
                    <a:ext uri="{FF2B5EF4-FFF2-40B4-BE49-F238E27FC236}">
                      <a16:creationId xmlns:a16="http://schemas.microsoft.com/office/drawing/2014/main" id="{5E3E3767-6CAF-6D55-4C49-A0917516BF69}"/>
                    </a:ext>
                  </a:extLst>
                </p:cNvPr>
                <p:cNvSpPr/>
                <p:nvPr/>
              </p:nvSpPr>
              <p:spPr>
                <a:xfrm>
                  <a:off x="5138928" y="2055675"/>
                  <a:ext cx="734093" cy="1098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" h="6863" extrusionOk="0">
                      <a:moveTo>
                        <a:pt x="3277" y="97"/>
                      </a:moveTo>
                      <a:lnTo>
                        <a:pt x="4469" y="5411"/>
                      </a:lnTo>
                      <a:cubicBezTo>
                        <a:pt x="4469" y="5429"/>
                        <a:pt x="4372" y="5619"/>
                        <a:pt x="4201" y="5892"/>
                      </a:cubicBezTo>
                      <a:cubicBezTo>
                        <a:pt x="4025" y="6141"/>
                        <a:pt x="3757" y="6451"/>
                        <a:pt x="3485" y="6603"/>
                      </a:cubicBezTo>
                      <a:cubicBezTo>
                        <a:pt x="3307" y="6709"/>
                        <a:pt x="3137" y="6765"/>
                        <a:pt x="2964" y="6765"/>
                      </a:cubicBezTo>
                      <a:cubicBezTo>
                        <a:pt x="2857" y="6765"/>
                        <a:pt x="2750" y="6744"/>
                        <a:pt x="2639" y="6700"/>
                      </a:cubicBezTo>
                      <a:cubicBezTo>
                        <a:pt x="2353" y="6603"/>
                        <a:pt x="2025" y="6335"/>
                        <a:pt x="1660" y="5892"/>
                      </a:cubicBezTo>
                      <a:cubicBezTo>
                        <a:pt x="1484" y="5661"/>
                        <a:pt x="1290" y="5272"/>
                        <a:pt x="1119" y="4810"/>
                      </a:cubicBezTo>
                      <a:cubicBezTo>
                        <a:pt x="925" y="4348"/>
                        <a:pt x="754" y="3812"/>
                        <a:pt x="620" y="3309"/>
                      </a:cubicBezTo>
                      <a:cubicBezTo>
                        <a:pt x="310" y="2311"/>
                        <a:pt x="116" y="1442"/>
                        <a:pt x="116" y="1423"/>
                      </a:cubicBezTo>
                      <a:cubicBezTo>
                        <a:pt x="135" y="1386"/>
                        <a:pt x="712" y="578"/>
                        <a:pt x="1581" y="347"/>
                      </a:cubicBezTo>
                      <a:cubicBezTo>
                        <a:pt x="2427" y="116"/>
                        <a:pt x="3217" y="97"/>
                        <a:pt x="3277" y="97"/>
                      </a:cubicBezTo>
                      <a:close/>
                      <a:moveTo>
                        <a:pt x="3314" y="0"/>
                      </a:moveTo>
                      <a:cubicBezTo>
                        <a:pt x="3314" y="0"/>
                        <a:pt x="2445" y="0"/>
                        <a:pt x="1562" y="250"/>
                      </a:cubicBezTo>
                      <a:cubicBezTo>
                        <a:pt x="638" y="499"/>
                        <a:pt x="19" y="1386"/>
                        <a:pt x="19" y="1386"/>
                      </a:cubicBezTo>
                      <a:lnTo>
                        <a:pt x="1" y="1405"/>
                      </a:lnTo>
                      <a:lnTo>
                        <a:pt x="1" y="1423"/>
                      </a:lnTo>
                      <a:cubicBezTo>
                        <a:pt x="1" y="1423"/>
                        <a:pt x="213" y="2329"/>
                        <a:pt x="523" y="3332"/>
                      </a:cubicBezTo>
                      <a:cubicBezTo>
                        <a:pt x="657" y="3849"/>
                        <a:pt x="828" y="4390"/>
                        <a:pt x="1022" y="4852"/>
                      </a:cubicBezTo>
                      <a:cubicBezTo>
                        <a:pt x="1197" y="5314"/>
                        <a:pt x="1387" y="5716"/>
                        <a:pt x="1581" y="5947"/>
                      </a:cubicBezTo>
                      <a:cubicBezTo>
                        <a:pt x="1946" y="6409"/>
                        <a:pt x="2293" y="6682"/>
                        <a:pt x="2602" y="6797"/>
                      </a:cubicBezTo>
                      <a:cubicBezTo>
                        <a:pt x="2727" y="6841"/>
                        <a:pt x="2848" y="6862"/>
                        <a:pt x="2968" y="6862"/>
                      </a:cubicBezTo>
                      <a:cubicBezTo>
                        <a:pt x="3163" y="6862"/>
                        <a:pt x="3353" y="6806"/>
                        <a:pt x="3545" y="6700"/>
                      </a:cubicBezTo>
                      <a:cubicBezTo>
                        <a:pt x="3831" y="6525"/>
                        <a:pt x="4104" y="6220"/>
                        <a:pt x="4275" y="5929"/>
                      </a:cubicBezTo>
                      <a:cubicBezTo>
                        <a:pt x="4469" y="5661"/>
                        <a:pt x="4566" y="5429"/>
                        <a:pt x="4566" y="5429"/>
                      </a:cubicBezTo>
                      <a:lnTo>
                        <a:pt x="4584" y="5429"/>
                      </a:lnTo>
                      <a:lnTo>
                        <a:pt x="4584" y="5411"/>
                      </a:lnTo>
                      <a:lnTo>
                        <a:pt x="3351" y="0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2151;p47">
                  <a:extLst>
                    <a:ext uri="{FF2B5EF4-FFF2-40B4-BE49-F238E27FC236}">
                      <a16:creationId xmlns:a16="http://schemas.microsoft.com/office/drawing/2014/main" id="{0B886853-8D7F-4A69-29DD-616C7685068D}"/>
                    </a:ext>
                  </a:extLst>
                </p:cNvPr>
                <p:cNvSpPr/>
                <p:nvPr/>
              </p:nvSpPr>
              <p:spPr>
                <a:xfrm>
                  <a:off x="5022049" y="1591038"/>
                  <a:ext cx="678536" cy="70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8" h="4410" extrusionOk="0">
                      <a:moveTo>
                        <a:pt x="2646" y="1"/>
                      </a:moveTo>
                      <a:cubicBezTo>
                        <a:pt x="2520" y="1"/>
                        <a:pt x="2387" y="27"/>
                        <a:pt x="2251" y="70"/>
                      </a:cubicBezTo>
                      <a:cubicBezTo>
                        <a:pt x="1789" y="246"/>
                        <a:pt x="1137" y="611"/>
                        <a:pt x="634" y="823"/>
                      </a:cubicBezTo>
                      <a:cubicBezTo>
                        <a:pt x="135" y="1013"/>
                        <a:pt x="1" y="1359"/>
                        <a:pt x="98" y="1960"/>
                      </a:cubicBezTo>
                      <a:cubicBezTo>
                        <a:pt x="213" y="2556"/>
                        <a:pt x="560" y="3845"/>
                        <a:pt x="791" y="4307"/>
                      </a:cubicBezTo>
                      <a:cubicBezTo>
                        <a:pt x="827" y="4379"/>
                        <a:pt x="925" y="4409"/>
                        <a:pt x="1065" y="4409"/>
                      </a:cubicBezTo>
                      <a:cubicBezTo>
                        <a:pt x="1824" y="4409"/>
                        <a:pt x="3813" y="3517"/>
                        <a:pt x="3813" y="3517"/>
                      </a:cubicBezTo>
                      <a:cubicBezTo>
                        <a:pt x="3813" y="3517"/>
                        <a:pt x="4238" y="2861"/>
                        <a:pt x="4215" y="2496"/>
                      </a:cubicBezTo>
                      <a:cubicBezTo>
                        <a:pt x="4178" y="2131"/>
                        <a:pt x="3679" y="1401"/>
                        <a:pt x="3429" y="689"/>
                      </a:cubicBezTo>
                      <a:cubicBezTo>
                        <a:pt x="3246" y="174"/>
                        <a:pt x="2968" y="1"/>
                        <a:pt x="2646" y="1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2152;p47">
                  <a:extLst>
                    <a:ext uri="{FF2B5EF4-FFF2-40B4-BE49-F238E27FC236}">
                      <a16:creationId xmlns:a16="http://schemas.microsoft.com/office/drawing/2014/main" id="{1E6953EF-8C48-1FC2-F10A-510926D1E155}"/>
                    </a:ext>
                  </a:extLst>
                </p:cNvPr>
                <p:cNvSpPr/>
                <p:nvPr/>
              </p:nvSpPr>
              <p:spPr>
                <a:xfrm>
                  <a:off x="5022049" y="1583673"/>
                  <a:ext cx="684460" cy="715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4469" extrusionOk="0">
                      <a:moveTo>
                        <a:pt x="2597" y="0"/>
                      </a:moveTo>
                      <a:cubicBezTo>
                        <a:pt x="2482" y="0"/>
                        <a:pt x="2366" y="42"/>
                        <a:pt x="2232" y="79"/>
                      </a:cubicBezTo>
                      <a:cubicBezTo>
                        <a:pt x="1770" y="250"/>
                        <a:pt x="1096" y="596"/>
                        <a:pt x="615" y="809"/>
                      </a:cubicBezTo>
                      <a:cubicBezTo>
                        <a:pt x="347" y="925"/>
                        <a:pt x="172" y="1059"/>
                        <a:pt x="98" y="1271"/>
                      </a:cubicBezTo>
                      <a:cubicBezTo>
                        <a:pt x="1" y="1465"/>
                        <a:pt x="1" y="1715"/>
                        <a:pt x="56" y="2024"/>
                      </a:cubicBezTo>
                      <a:cubicBezTo>
                        <a:pt x="172" y="2620"/>
                        <a:pt x="518" y="3891"/>
                        <a:pt x="749" y="4371"/>
                      </a:cubicBezTo>
                      <a:cubicBezTo>
                        <a:pt x="772" y="4408"/>
                        <a:pt x="791" y="4450"/>
                        <a:pt x="846" y="4468"/>
                      </a:cubicBezTo>
                      <a:cubicBezTo>
                        <a:pt x="828" y="4408"/>
                        <a:pt x="791" y="4334"/>
                        <a:pt x="809" y="4256"/>
                      </a:cubicBezTo>
                      <a:cubicBezTo>
                        <a:pt x="578" y="3757"/>
                        <a:pt x="250" y="2560"/>
                        <a:pt x="153" y="2006"/>
                      </a:cubicBezTo>
                      <a:cubicBezTo>
                        <a:pt x="98" y="1696"/>
                        <a:pt x="98" y="1484"/>
                        <a:pt x="172" y="1313"/>
                      </a:cubicBezTo>
                      <a:cubicBezTo>
                        <a:pt x="250" y="1137"/>
                        <a:pt x="403" y="1003"/>
                        <a:pt x="657" y="906"/>
                      </a:cubicBezTo>
                      <a:cubicBezTo>
                        <a:pt x="1156" y="693"/>
                        <a:pt x="1812" y="328"/>
                        <a:pt x="2274" y="176"/>
                      </a:cubicBezTo>
                      <a:cubicBezTo>
                        <a:pt x="2418" y="127"/>
                        <a:pt x="2552" y="94"/>
                        <a:pt x="2681" y="94"/>
                      </a:cubicBezTo>
                      <a:cubicBezTo>
                        <a:pt x="2758" y="94"/>
                        <a:pt x="2834" y="106"/>
                        <a:pt x="2907" y="134"/>
                      </a:cubicBezTo>
                      <a:cubicBezTo>
                        <a:pt x="3101" y="213"/>
                        <a:pt x="3254" y="407"/>
                        <a:pt x="3388" y="754"/>
                      </a:cubicBezTo>
                      <a:cubicBezTo>
                        <a:pt x="3503" y="1100"/>
                        <a:pt x="3697" y="1465"/>
                        <a:pt x="3850" y="1793"/>
                      </a:cubicBezTo>
                      <a:cubicBezTo>
                        <a:pt x="4025" y="2098"/>
                        <a:pt x="4159" y="2389"/>
                        <a:pt x="4159" y="2542"/>
                      </a:cubicBezTo>
                      <a:cubicBezTo>
                        <a:pt x="4178" y="2676"/>
                        <a:pt x="4099" y="2888"/>
                        <a:pt x="4025" y="3064"/>
                      </a:cubicBezTo>
                      <a:cubicBezTo>
                        <a:pt x="4025" y="3119"/>
                        <a:pt x="4025" y="3198"/>
                        <a:pt x="4044" y="3253"/>
                      </a:cubicBezTo>
                      <a:cubicBezTo>
                        <a:pt x="4044" y="3235"/>
                        <a:pt x="4062" y="3235"/>
                        <a:pt x="4062" y="3216"/>
                      </a:cubicBezTo>
                      <a:cubicBezTo>
                        <a:pt x="4178" y="3004"/>
                        <a:pt x="4275" y="2736"/>
                        <a:pt x="4256" y="2542"/>
                      </a:cubicBezTo>
                      <a:cubicBezTo>
                        <a:pt x="4256" y="2329"/>
                        <a:pt x="4122" y="2061"/>
                        <a:pt x="3947" y="1752"/>
                      </a:cubicBezTo>
                      <a:cubicBezTo>
                        <a:pt x="3794" y="1428"/>
                        <a:pt x="3600" y="1059"/>
                        <a:pt x="3485" y="712"/>
                      </a:cubicBezTo>
                      <a:cubicBezTo>
                        <a:pt x="3351" y="347"/>
                        <a:pt x="3157" y="134"/>
                        <a:pt x="2944" y="60"/>
                      </a:cubicBezTo>
                      <a:cubicBezTo>
                        <a:pt x="2852" y="19"/>
                        <a:pt x="2755" y="0"/>
                        <a:pt x="2639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2153;p47">
                  <a:extLst>
                    <a:ext uri="{FF2B5EF4-FFF2-40B4-BE49-F238E27FC236}">
                      <a16:creationId xmlns:a16="http://schemas.microsoft.com/office/drawing/2014/main" id="{343CAADD-337C-2433-16E5-88DD5F6F9A6A}"/>
                    </a:ext>
                  </a:extLst>
                </p:cNvPr>
                <p:cNvSpPr/>
                <p:nvPr/>
              </p:nvSpPr>
              <p:spPr>
                <a:xfrm>
                  <a:off x="5016125" y="1656683"/>
                  <a:ext cx="296039" cy="303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9" h="1894" extrusionOk="0">
                      <a:moveTo>
                        <a:pt x="688" y="0"/>
                      </a:moveTo>
                      <a:cubicBezTo>
                        <a:pt x="476" y="0"/>
                        <a:pt x="265" y="56"/>
                        <a:pt x="172" y="164"/>
                      </a:cubicBezTo>
                      <a:cubicBezTo>
                        <a:pt x="1" y="335"/>
                        <a:pt x="38" y="584"/>
                        <a:pt x="135" y="1143"/>
                      </a:cubicBezTo>
                      <a:cubicBezTo>
                        <a:pt x="135" y="1143"/>
                        <a:pt x="209" y="1167"/>
                        <a:pt x="297" y="1167"/>
                      </a:cubicBezTo>
                      <a:cubicBezTo>
                        <a:pt x="320" y="1167"/>
                        <a:pt x="343" y="1165"/>
                        <a:pt x="366" y="1162"/>
                      </a:cubicBezTo>
                      <a:cubicBezTo>
                        <a:pt x="463" y="1162"/>
                        <a:pt x="652" y="1028"/>
                        <a:pt x="652" y="1028"/>
                      </a:cubicBezTo>
                      <a:cubicBezTo>
                        <a:pt x="652" y="1028"/>
                        <a:pt x="962" y="1781"/>
                        <a:pt x="1133" y="1855"/>
                      </a:cubicBezTo>
                      <a:cubicBezTo>
                        <a:pt x="1191" y="1881"/>
                        <a:pt x="1260" y="1894"/>
                        <a:pt x="1333" y="1894"/>
                      </a:cubicBezTo>
                      <a:cubicBezTo>
                        <a:pt x="1481" y="1894"/>
                        <a:pt x="1640" y="1838"/>
                        <a:pt x="1733" y="1721"/>
                      </a:cubicBezTo>
                      <a:cubicBezTo>
                        <a:pt x="1849" y="1550"/>
                        <a:pt x="1807" y="1453"/>
                        <a:pt x="1692" y="1088"/>
                      </a:cubicBezTo>
                      <a:cubicBezTo>
                        <a:pt x="1558" y="718"/>
                        <a:pt x="1308" y="201"/>
                        <a:pt x="1059" y="67"/>
                      </a:cubicBezTo>
                      <a:cubicBezTo>
                        <a:pt x="954" y="22"/>
                        <a:pt x="820" y="0"/>
                        <a:pt x="688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2154;p47">
                  <a:extLst>
                    <a:ext uri="{FF2B5EF4-FFF2-40B4-BE49-F238E27FC236}">
                      <a16:creationId xmlns:a16="http://schemas.microsoft.com/office/drawing/2014/main" id="{C06D631B-6998-7DD0-3971-578062D3D15C}"/>
                    </a:ext>
                  </a:extLst>
                </p:cNvPr>
                <p:cNvSpPr/>
                <p:nvPr/>
              </p:nvSpPr>
              <p:spPr>
                <a:xfrm>
                  <a:off x="5016125" y="1647717"/>
                  <a:ext cx="299081" cy="320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8" h="2001" extrusionOk="0">
                      <a:moveTo>
                        <a:pt x="578" y="104"/>
                      </a:moveTo>
                      <a:cubicBezTo>
                        <a:pt x="731" y="104"/>
                        <a:pt x="902" y="123"/>
                        <a:pt x="1040" y="159"/>
                      </a:cubicBezTo>
                      <a:cubicBezTo>
                        <a:pt x="1133" y="220"/>
                        <a:pt x="1271" y="372"/>
                        <a:pt x="1387" y="566"/>
                      </a:cubicBezTo>
                      <a:cubicBezTo>
                        <a:pt x="1479" y="756"/>
                        <a:pt x="1576" y="987"/>
                        <a:pt x="1636" y="1162"/>
                      </a:cubicBezTo>
                      <a:cubicBezTo>
                        <a:pt x="1710" y="1352"/>
                        <a:pt x="1752" y="1449"/>
                        <a:pt x="1752" y="1546"/>
                      </a:cubicBezTo>
                      <a:cubicBezTo>
                        <a:pt x="1752" y="1624"/>
                        <a:pt x="1733" y="1661"/>
                        <a:pt x="1673" y="1740"/>
                      </a:cubicBezTo>
                      <a:cubicBezTo>
                        <a:pt x="1636" y="1814"/>
                        <a:pt x="1539" y="1874"/>
                        <a:pt x="1442" y="1892"/>
                      </a:cubicBezTo>
                      <a:cubicBezTo>
                        <a:pt x="1408" y="1898"/>
                        <a:pt x="1376" y="1900"/>
                        <a:pt x="1346" y="1900"/>
                      </a:cubicBezTo>
                      <a:cubicBezTo>
                        <a:pt x="1272" y="1900"/>
                        <a:pt x="1208" y="1887"/>
                        <a:pt x="1156" y="1874"/>
                      </a:cubicBezTo>
                      <a:cubicBezTo>
                        <a:pt x="1133" y="1855"/>
                        <a:pt x="1077" y="1795"/>
                        <a:pt x="1017" y="1721"/>
                      </a:cubicBezTo>
                      <a:cubicBezTo>
                        <a:pt x="980" y="1643"/>
                        <a:pt x="925" y="1546"/>
                        <a:pt x="865" y="1449"/>
                      </a:cubicBezTo>
                      <a:cubicBezTo>
                        <a:pt x="768" y="1259"/>
                        <a:pt x="694" y="1065"/>
                        <a:pt x="694" y="1065"/>
                      </a:cubicBezTo>
                      <a:lnTo>
                        <a:pt x="671" y="1005"/>
                      </a:lnTo>
                      <a:lnTo>
                        <a:pt x="615" y="1047"/>
                      </a:lnTo>
                      <a:cubicBezTo>
                        <a:pt x="615" y="1047"/>
                        <a:pt x="578" y="1065"/>
                        <a:pt x="518" y="1102"/>
                      </a:cubicBezTo>
                      <a:cubicBezTo>
                        <a:pt x="463" y="1144"/>
                        <a:pt x="384" y="1162"/>
                        <a:pt x="347" y="1181"/>
                      </a:cubicBezTo>
                      <a:cubicBezTo>
                        <a:pt x="269" y="1181"/>
                        <a:pt x="190" y="1162"/>
                        <a:pt x="172" y="1144"/>
                      </a:cubicBezTo>
                      <a:cubicBezTo>
                        <a:pt x="135" y="890"/>
                        <a:pt x="93" y="700"/>
                        <a:pt x="93" y="566"/>
                      </a:cubicBezTo>
                      <a:cubicBezTo>
                        <a:pt x="93" y="409"/>
                        <a:pt x="135" y="335"/>
                        <a:pt x="190" y="257"/>
                      </a:cubicBezTo>
                      <a:cubicBezTo>
                        <a:pt x="269" y="178"/>
                        <a:pt x="403" y="123"/>
                        <a:pt x="578" y="104"/>
                      </a:cubicBezTo>
                      <a:close/>
                      <a:moveTo>
                        <a:pt x="682" y="0"/>
                      </a:moveTo>
                      <a:cubicBezTo>
                        <a:pt x="639" y="0"/>
                        <a:pt x="597" y="3"/>
                        <a:pt x="555" y="7"/>
                      </a:cubicBezTo>
                      <a:cubicBezTo>
                        <a:pt x="384" y="26"/>
                        <a:pt x="232" y="81"/>
                        <a:pt x="135" y="178"/>
                      </a:cubicBezTo>
                      <a:cubicBezTo>
                        <a:pt x="38" y="293"/>
                        <a:pt x="1" y="409"/>
                        <a:pt x="1" y="566"/>
                      </a:cubicBezTo>
                      <a:cubicBezTo>
                        <a:pt x="1" y="719"/>
                        <a:pt x="38" y="931"/>
                        <a:pt x="75" y="1199"/>
                      </a:cubicBezTo>
                      <a:lnTo>
                        <a:pt x="93" y="1278"/>
                      </a:lnTo>
                      <a:lnTo>
                        <a:pt x="135" y="1236"/>
                      </a:lnTo>
                      <a:cubicBezTo>
                        <a:pt x="172" y="1259"/>
                        <a:pt x="250" y="1278"/>
                        <a:pt x="366" y="1278"/>
                      </a:cubicBezTo>
                      <a:cubicBezTo>
                        <a:pt x="440" y="1259"/>
                        <a:pt x="500" y="1218"/>
                        <a:pt x="578" y="1199"/>
                      </a:cubicBezTo>
                      <a:cubicBezTo>
                        <a:pt x="597" y="1181"/>
                        <a:pt x="615" y="1162"/>
                        <a:pt x="634" y="1162"/>
                      </a:cubicBezTo>
                      <a:cubicBezTo>
                        <a:pt x="652" y="1199"/>
                        <a:pt x="694" y="1315"/>
                        <a:pt x="786" y="1490"/>
                      </a:cubicBezTo>
                      <a:cubicBezTo>
                        <a:pt x="828" y="1583"/>
                        <a:pt x="883" y="1680"/>
                        <a:pt x="943" y="1777"/>
                      </a:cubicBezTo>
                      <a:cubicBezTo>
                        <a:pt x="999" y="1855"/>
                        <a:pt x="1040" y="1929"/>
                        <a:pt x="1114" y="1952"/>
                      </a:cubicBezTo>
                      <a:cubicBezTo>
                        <a:pt x="1176" y="1987"/>
                        <a:pt x="1245" y="2000"/>
                        <a:pt x="1321" y="2000"/>
                      </a:cubicBezTo>
                      <a:cubicBezTo>
                        <a:pt x="1365" y="2000"/>
                        <a:pt x="1412" y="1996"/>
                        <a:pt x="1461" y="1989"/>
                      </a:cubicBezTo>
                      <a:cubicBezTo>
                        <a:pt x="1576" y="1952"/>
                        <a:pt x="1692" y="1892"/>
                        <a:pt x="1770" y="1795"/>
                      </a:cubicBezTo>
                      <a:cubicBezTo>
                        <a:pt x="1826" y="1698"/>
                        <a:pt x="1867" y="1624"/>
                        <a:pt x="1849" y="1527"/>
                      </a:cubicBezTo>
                      <a:cubicBezTo>
                        <a:pt x="1849" y="1430"/>
                        <a:pt x="1807" y="1315"/>
                        <a:pt x="1733" y="1121"/>
                      </a:cubicBezTo>
                      <a:cubicBezTo>
                        <a:pt x="1673" y="950"/>
                        <a:pt x="1576" y="719"/>
                        <a:pt x="1461" y="525"/>
                      </a:cubicBezTo>
                      <a:cubicBezTo>
                        <a:pt x="1345" y="312"/>
                        <a:pt x="1230" y="141"/>
                        <a:pt x="1077" y="81"/>
                      </a:cubicBezTo>
                      <a:cubicBezTo>
                        <a:pt x="961" y="24"/>
                        <a:pt x="820" y="0"/>
                        <a:pt x="682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2155;p47">
                  <a:extLst>
                    <a:ext uri="{FF2B5EF4-FFF2-40B4-BE49-F238E27FC236}">
                      <a16:creationId xmlns:a16="http://schemas.microsoft.com/office/drawing/2014/main" id="{C11EBC94-2D87-AA5F-CFD8-E242350128BD}"/>
                    </a:ext>
                  </a:extLst>
                </p:cNvPr>
                <p:cNvSpPr/>
                <p:nvPr/>
              </p:nvSpPr>
              <p:spPr>
                <a:xfrm>
                  <a:off x="5188562" y="1542205"/>
                  <a:ext cx="373050" cy="334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0" h="2091" extrusionOk="0">
                      <a:moveTo>
                        <a:pt x="808" y="0"/>
                      </a:moveTo>
                      <a:cubicBezTo>
                        <a:pt x="658" y="0"/>
                        <a:pt x="525" y="4"/>
                        <a:pt x="444" y="10"/>
                      </a:cubicBezTo>
                      <a:cubicBezTo>
                        <a:pt x="171" y="10"/>
                        <a:pt x="56" y="125"/>
                        <a:pt x="0" y="417"/>
                      </a:cubicBezTo>
                      <a:cubicBezTo>
                        <a:pt x="0" y="417"/>
                        <a:pt x="596" y="551"/>
                        <a:pt x="827" y="703"/>
                      </a:cubicBezTo>
                      <a:cubicBezTo>
                        <a:pt x="1040" y="837"/>
                        <a:pt x="1234" y="1475"/>
                        <a:pt x="1326" y="1706"/>
                      </a:cubicBezTo>
                      <a:cubicBezTo>
                        <a:pt x="1418" y="1942"/>
                        <a:pt x="1580" y="2091"/>
                        <a:pt x="1839" y="2091"/>
                      </a:cubicBezTo>
                      <a:cubicBezTo>
                        <a:pt x="1854" y="2091"/>
                        <a:pt x="1870" y="2090"/>
                        <a:pt x="1885" y="2089"/>
                      </a:cubicBezTo>
                      <a:cubicBezTo>
                        <a:pt x="2177" y="2071"/>
                        <a:pt x="2329" y="1803"/>
                        <a:pt x="2177" y="1512"/>
                      </a:cubicBezTo>
                      <a:cubicBezTo>
                        <a:pt x="2043" y="1244"/>
                        <a:pt x="1812" y="162"/>
                        <a:pt x="1673" y="88"/>
                      </a:cubicBezTo>
                      <a:cubicBezTo>
                        <a:pt x="1580" y="21"/>
                        <a:pt x="1150" y="0"/>
                        <a:pt x="808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2156;p47">
                  <a:extLst>
                    <a:ext uri="{FF2B5EF4-FFF2-40B4-BE49-F238E27FC236}">
                      <a16:creationId xmlns:a16="http://schemas.microsoft.com/office/drawing/2014/main" id="{C1FBE438-2E02-3637-472E-4E56E7ECA490}"/>
                    </a:ext>
                  </a:extLst>
                </p:cNvPr>
                <p:cNvSpPr/>
                <p:nvPr/>
              </p:nvSpPr>
              <p:spPr>
                <a:xfrm>
                  <a:off x="5175913" y="1534840"/>
                  <a:ext cx="382657" cy="348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0" h="2175" extrusionOk="0">
                      <a:moveTo>
                        <a:pt x="523" y="93"/>
                      </a:moveTo>
                      <a:cubicBezTo>
                        <a:pt x="657" y="93"/>
                        <a:pt x="925" y="93"/>
                        <a:pt x="1197" y="116"/>
                      </a:cubicBezTo>
                      <a:cubicBezTo>
                        <a:pt x="1313" y="116"/>
                        <a:pt x="1447" y="116"/>
                        <a:pt x="1544" y="134"/>
                      </a:cubicBezTo>
                      <a:cubicBezTo>
                        <a:pt x="1636" y="134"/>
                        <a:pt x="1715" y="153"/>
                        <a:pt x="1733" y="171"/>
                      </a:cubicBezTo>
                      <a:cubicBezTo>
                        <a:pt x="1733" y="171"/>
                        <a:pt x="1752" y="190"/>
                        <a:pt x="1775" y="231"/>
                      </a:cubicBezTo>
                      <a:cubicBezTo>
                        <a:pt x="1794" y="268"/>
                        <a:pt x="1812" y="305"/>
                        <a:pt x="1830" y="365"/>
                      </a:cubicBezTo>
                      <a:cubicBezTo>
                        <a:pt x="1867" y="481"/>
                        <a:pt x="1909" y="633"/>
                        <a:pt x="1964" y="786"/>
                      </a:cubicBezTo>
                      <a:cubicBezTo>
                        <a:pt x="2043" y="1096"/>
                        <a:pt x="2140" y="1424"/>
                        <a:pt x="2214" y="1576"/>
                      </a:cubicBezTo>
                      <a:cubicBezTo>
                        <a:pt x="2274" y="1710"/>
                        <a:pt x="2274" y="1826"/>
                        <a:pt x="2237" y="1923"/>
                      </a:cubicBezTo>
                      <a:cubicBezTo>
                        <a:pt x="2177" y="2020"/>
                        <a:pt x="2098" y="2080"/>
                        <a:pt x="1964" y="2080"/>
                      </a:cubicBezTo>
                      <a:cubicBezTo>
                        <a:pt x="1948" y="2081"/>
                        <a:pt x="1932" y="2081"/>
                        <a:pt x="1916" y="2081"/>
                      </a:cubicBezTo>
                      <a:cubicBezTo>
                        <a:pt x="1678" y="2081"/>
                        <a:pt x="1538" y="1951"/>
                        <a:pt x="1447" y="1752"/>
                      </a:cubicBezTo>
                      <a:cubicBezTo>
                        <a:pt x="1405" y="1618"/>
                        <a:pt x="1331" y="1405"/>
                        <a:pt x="1253" y="1193"/>
                      </a:cubicBezTo>
                      <a:cubicBezTo>
                        <a:pt x="1156" y="980"/>
                        <a:pt x="1059" y="786"/>
                        <a:pt x="925" y="694"/>
                      </a:cubicBezTo>
                      <a:cubicBezTo>
                        <a:pt x="809" y="615"/>
                        <a:pt x="597" y="555"/>
                        <a:pt x="407" y="499"/>
                      </a:cubicBezTo>
                      <a:cubicBezTo>
                        <a:pt x="273" y="463"/>
                        <a:pt x="176" y="439"/>
                        <a:pt x="135" y="421"/>
                      </a:cubicBezTo>
                      <a:cubicBezTo>
                        <a:pt x="176" y="324"/>
                        <a:pt x="213" y="231"/>
                        <a:pt x="250" y="190"/>
                      </a:cubicBezTo>
                      <a:cubicBezTo>
                        <a:pt x="329" y="134"/>
                        <a:pt x="407" y="93"/>
                        <a:pt x="523" y="93"/>
                      </a:cubicBezTo>
                      <a:close/>
                      <a:moveTo>
                        <a:pt x="523" y="0"/>
                      </a:moveTo>
                      <a:cubicBezTo>
                        <a:pt x="389" y="0"/>
                        <a:pt x="273" y="37"/>
                        <a:pt x="195" y="116"/>
                      </a:cubicBezTo>
                      <a:cubicBezTo>
                        <a:pt x="116" y="190"/>
                        <a:pt x="61" y="305"/>
                        <a:pt x="19" y="439"/>
                      </a:cubicBezTo>
                      <a:lnTo>
                        <a:pt x="1" y="499"/>
                      </a:lnTo>
                      <a:lnTo>
                        <a:pt x="61" y="518"/>
                      </a:lnTo>
                      <a:cubicBezTo>
                        <a:pt x="61" y="518"/>
                        <a:pt x="213" y="536"/>
                        <a:pt x="389" y="597"/>
                      </a:cubicBezTo>
                      <a:cubicBezTo>
                        <a:pt x="560" y="652"/>
                        <a:pt x="772" y="712"/>
                        <a:pt x="869" y="786"/>
                      </a:cubicBezTo>
                      <a:cubicBezTo>
                        <a:pt x="966" y="846"/>
                        <a:pt x="1082" y="1040"/>
                        <a:pt x="1156" y="1230"/>
                      </a:cubicBezTo>
                      <a:cubicBezTo>
                        <a:pt x="1253" y="1442"/>
                        <a:pt x="1313" y="1655"/>
                        <a:pt x="1368" y="1770"/>
                      </a:cubicBezTo>
                      <a:cubicBezTo>
                        <a:pt x="1442" y="2021"/>
                        <a:pt x="1649" y="2174"/>
                        <a:pt x="1909" y="2174"/>
                      </a:cubicBezTo>
                      <a:cubicBezTo>
                        <a:pt x="1928" y="2174"/>
                        <a:pt x="1946" y="2174"/>
                        <a:pt x="1964" y="2172"/>
                      </a:cubicBezTo>
                      <a:cubicBezTo>
                        <a:pt x="2122" y="2172"/>
                        <a:pt x="2256" y="2098"/>
                        <a:pt x="2311" y="1964"/>
                      </a:cubicBezTo>
                      <a:cubicBezTo>
                        <a:pt x="2390" y="1849"/>
                        <a:pt x="2390" y="1692"/>
                        <a:pt x="2311" y="1539"/>
                      </a:cubicBezTo>
                      <a:cubicBezTo>
                        <a:pt x="2237" y="1424"/>
                        <a:pt x="2140" y="1077"/>
                        <a:pt x="2062" y="749"/>
                      </a:cubicBezTo>
                      <a:cubicBezTo>
                        <a:pt x="2006" y="597"/>
                        <a:pt x="1964" y="439"/>
                        <a:pt x="1928" y="324"/>
                      </a:cubicBezTo>
                      <a:cubicBezTo>
                        <a:pt x="1909" y="268"/>
                        <a:pt x="1867" y="208"/>
                        <a:pt x="1849" y="171"/>
                      </a:cubicBezTo>
                      <a:cubicBezTo>
                        <a:pt x="1830" y="134"/>
                        <a:pt x="1812" y="116"/>
                        <a:pt x="1775" y="74"/>
                      </a:cubicBezTo>
                      <a:cubicBezTo>
                        <a:pt x="1733" y="56"/>
                        <a:pt x="1660" y="37"/>
                        <a:pt x="1544" y="37"/>
                      </a:cubicBezTo>
                      <a:cubicBezTo>
                        <a:pt x="1447" y="19"/>
                        <a:pt x="1331" y="19"/>
                        <a:pt x="1197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2157;p47">
                  <a:extLst>
                    <a:ext uri="{FF2B5EF4-FFF2-40B4-BE49-F238E27FC236}">
                      <a16:creationId xmlns:a16="http://schemas.microsoft.com/office/drawing/2014/main" id="{E0D1009C-EBCB-50C1-C327-3E445C364E50}"/>
                    </a:ext>
                  </a:extLst>
                </p:cNvPr>
                <p:cNvSpPr/>
                <p:nvPr/>
              </p:nvSpPr>
              <p:spPr>
                <a:xfrm>
                  <a:off x="5074565" y="1589758"/>
                  <a:ext cx="368888" cy="321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4" h="2007" extrusionOk="0">
                      <a:moveTo>
                        <a:pt x="544" y="0"/>
                      </a:moveTo>
                      <a:cubicBezTo>
                        <a:pt x="321" y="0"/>
                        <a:pt x="51" y="106"/>
                        <a:pt x="1" y="521"/>
                      </a:cubicBezTo>
                      <a:cubicBezTo>
                        <a:pt x="1" y="521"/>
                        <a:pt x="403" y="582"/>
                        <a:pt x="731" y="753"/>
                      </a:cubicBezTo>
                      <a:cubicBezTo>
                        <a:pt x="1059" y="905"/>
                        <a:pt x="1345" y="1871"/>
                        <a:pt x="1345" y="1871"/>
                      </a:cubicBezTo>
                      <a:cubicBezTo>
                        <a:pt x="1345" y="1871"/>
                        <a:pt x="1539" y="2005"/>
                        <a:pt x="1673" y="2005"/>
                      </a:cubicBezTo>
                      <a:cubicBezTo>
                        <a:pt x="1680" y="2006"/>
                        <a:pt x="1687" y="2006"/>
                        <a:pt x="1696" y="2006"/>
                      </a:cubicBezTo>
                      <a:cubicBezTo>
                        <a:pt x="1844" y="2006"/>
                        <a:pt x="2304" y="1855"/>
                        <a:pt x="2177" y="1580"/>
                      </a:cubicBezTo>
                      <a:cubicBezTo>
                        <a:pt x="2062" y="1312"/>
                        <a:pt x="1867" y="309"/>
                        <a:pt x="1715" y="212"/>
                      </a:cubicBezTo>
                      <a:cubicBezTo>
                        <a:pt x="1576" y="120"/>
                        <a:pt x="846" y="22"/>
                        <a:pt x="615" y="4"/>
                      </a:cubicBezTo>
                      <a:cubicBezTo>
                        <a:pt x="592" y="2"/>
                        <a:pt x="568" y="0"/>
                        <a:pt x="544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2158;p47">
                  <a:extLst>
                    <a:ext uri="{FF2B5EF4-FFF2-40B4-BE49-F238E27FC236}">
                      <a16:creationId xmlns:a16="http://schemas.microsoft.com/office/drawing/2014/main" id="{D836F331-6BFC-7020-53BB-9B332749C446}"/>
                    </a:ext>
                  </a:extLst>
                </p:cNvPr>
                <p:cNvSpPr/>
                <p:nvPr/>
              </p:nvSpPr>
              <p:spPr>
                <a:xfrm>
                  <a:off x="5064958" y="1582553"/>
                  <a:ext cx="373050" cy="337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0" h="2106" extrusionOk="0">
                      <a:moveTo>
                        <a:pt x="592" y="98"/>
                      </a:moveTo>
                      <a:cubicBezTo>
                        <a:pt x="620" y="98"/>
                        <a:pt x="648" y="100"/>
                        <a:pt x="675" y="104"/>
                      </a:cubicBezTo>
                      <a:cubicBezTo>
                        <a:pt x="772" y="104"/>
                        <a:pt x="1022" y="141"/>
                        <a:pt x="1253" y="165"/>
                      </a:cubicBezTo>
                      <a:cubicBezTo>
                        <a:pt x="1368" y="183"/>
                        <a:pt x="1484" y="220"/>
                        <a:pt x="1562" y="238"/>
                      </a:cubicBezTo>
                      <a:cubicBezTo>
                        <a:pt x="1659" y="257"/>
                        <a:pt x="1733" y="280"/>
                        <a:pt x="1752" y="299"/>
                      </a:cubicBezTo>
                      <a:cubicBezTo>
                        <a:pt x="1752" y="299"/>
                        <a:pt x="1775" y="317"/>
                        <a:pt x="1793" y="354"/>
                      </a:cubicBezTo>
                      <a:cubicBezTo>
                        <a:pt x="1812" y="396"/>
                        <a:pt x="1830" y="433"/>
                        <a:pt x="1849" y="488"/>
                      </a:cubicBezTo>
                      <a:cubicBezTo>
                        <a:pt x="1890" y="603"/>
                        <a:pt x="1927" y="742"/>
                        <a:pt x="1964" y="895"/>
                      </a:cubicBezTo>
                      <a:cubicBezTo>
                        <a:pt x="2043" y="1181"/>
                        <a:pt x="2122" y="1491"/>
                        <a:pt x="2195" y="1643"/>
                      </a:cubicBezTo>
                      <a:cubicBezTo>
                        <a:pt x="2214" y="1703"/>
                        <a:pt x="2214" y="1740"/>
                        <a:pt x="2195" y="1782"/>
                      </a:cubicBezTo>
                      <a:cubicBezTo>
                        <a:pt x="2158" y="1837"/>
                        <a:pt x="2122" y="1874"/>
                        <a:pt x="2061" y="1897"/>
                      </a:cubicBezTo>
                      <a:cubicBezTo>
                        <a:pt x="2006" y="1934"/>
                        <a:pt x="1927" y="1971"/>
                        <a:pt x="1867" y="1971"/>
                      </a:cubicBezTo>
                      <a:cubicBezTo>
                        <a:pt x="1812" y="1990"/>
                        <a:pt x="1752" y="2013"/>
                        <a:pt x="1733" y="2013"/>
                      </a:cubicBezTo>
                      <a:cubicBezTo>
                        <a:pt x="1696" y="1990"/>
                        <a:pt x="1618" y="1971"/>
                        <a:pt x="1544" y="1934"/>
                      </a:cubicBezTo>
                      <a:cubicBezTo>
                        <a:pt x="1484" y="1916"/>
                        <a:pt x="1465" y="1874"/>
                        <a:pt x="1447" y="1874"/>
                      </a:cubicBezTo>
                      <a:cubicBezTo>
                        <a:pt x="1447" y="1856"/>
                        <a:pt x="1387" y="1643"/>
                        <a:pt x="1271" y="1394"/>
                      </a:cubicBezTo>
                      <a:cubicBezTo>
                        <a:pt x="1216" y="1260"/>
                        <a:pt x="1156" y="1126"/>
                        <a:pt x="1082" y="1010"/>
                      </a:cubicBezTo>
                      <a:cubicBezTo>
                        <a:pt x="1003" y="895"/>
                        <a:pt x="906" y="798"/>
                        <a:pt x="809" y="742"/>
                      </a:cubicBezTo>
                      <a:cubicBezTo>
                        <a:pt x="504" y="585"/>
                        <a:pt x="176" y="548"/>
                        <a:pt x="116" y="548"/>
                      </a:cubicBezTo>
                      <a:cubicBezTo>
                        <a:pt x="158" y="354"/>
                        <a:pt x="232" y="238"/>
                        <a:pt x="329" y="183"/>
                      </a:cubicBezTo>
                      <a:cubicBezTo>
                        <a:pt x="403" y="123"/>
                        <a:pt x="499" y="98"/>
                        <a:pt x="592" y="98"/>
                      </a:cubicBezTo>
                      <a:close/>
                      <a:moveTo>
                        <a:pt x="589" y="1"/>
                      </a:moveTo>
                      <a:cubicBezTo>
                        <a:pt x="490" y="1"/>
                        <a:pt x="376" y="26"/>
                        <a:pt x="273" y="86"/>
                      </a:cubicBezTo>
                      <a:cubicBezTo>
                        <a:pt x="135" y="165"/>
                        <a:pt x="42" y="317"/>
                        <a:pt x="1" y="566"/>
                      </a:cubicBezTo>
                      <a:lnTo>
                        <a:pt x="1" y="603"/>
                      </a:lnTo>
                      <a:lnTo>
                        <a:pt x="42" y="627"/>
                      </a:lnTo>
                      <a:cubicBezTo>
                        <a:pt x="42" y="627"/>
                        <a:pt x="444" y="682"/>
                        <a:pt x="772" y="834"/>
                      </a:cubicBezTo>
                      <a:cubicBezTo>
                        <a:pt x="851" y="876"/>
                        <a:pt x="925" y="950"/>
                        <a:pt x="985" y="1066"/>
                      </a:cubicBezTo>
                      <a:cubicBezTo>
                        <a:pt x="1059" y="1163"/>
                        <a:pt x="1119" y="1297"/>
                        <a:pt x="1174" y="1435"/>
                      </a:cubicBezTo>
                      <a:cubicBezTo>
                        <a:pt x="1290" y="1685"/>
                        <a:pt x="1368" y="1934"/>
                        <a:pt x="1368" y="1934"/>
                      </a:cubicBezTo>
                      <a:lnTo>
                        <a:pt x="1387" y="1953"/>
                      </a:lnTo>
                      <a:cubicBezTo>
                        <a:pt x="1387" y="1953"/>
                        <a:pt x="1428" y="1990"/>
                        <a:pt x="1502" y="2031"/>
                      </a:cubicBezTo>
                      <a:cubicBezTo>
                        <a:pt x="1562" y="2068"/>
                        <a:pt x="1659" y="2105"/>
                        <a:pt x="1733" y="2105"/>
                      </a:cubicBezTo>
                      <a:cubicBezTo>
                        <a:pt x="1775" y="2105"/>
                        <a:pt x="1830" y="2087"/>
                        <a:pt x="1890" y="2068"/>
                      </a:cubicBezTo>
                      <a:cubicBezTo>
                        <a:pt x="1964" y="2050"/>
                        <a:pt x="2043" y="2031"/>
                        <a:pt x="2098" y="1990"/>
                      </a:cubicBezTo>
                      <a:cubicBezTo>
                        <a:pt x="2177" y="1953"/>
                        <a:pt x="2237" y="1897"/>
                        <a:pt x="2274" y="1837"/>
                      </a:cubicBezTo>
                      <a:cubicBezTo>
                        <a:pt x="2311" y="1782"/>
                        <a:pt x="2329" y="1685"/>
                        <a:pt x="2292" y="1606"/>
                      </a:cubicBezTo>
                      <a:cubicBezTo>
                        <a:pt x="2237" y="1472"/>
                        <a:pt x="2140" y="1163"/>
                        <a:pt x="2061" y="858"/>
                      </a:cubicBezTo>
                      <a:cubicBezTo>
                        <a:pt x="2024" y="719"/>
                        <a:pt x="1983" y="566"/>
                        <a:pt x="1946" y="469"/>
                      </a:cubicBezTo>
                      <a:cubicBezTo>
                        <a:pt x="1927" y="414"/>
                        <a:pt x="1909" y="354"/>
                        <a:pt x="1890" y="317"/>
                      </a:cubicBezTo>
                      <a:cubicBezTo>
                        <a:pt x="1849" y="280"/>
                        <a:pt x="1830" y="238"/>
                        <a:pt x="1812" y="220"/>
                      </a:cubicBezTo>
                      <a:cubicBezTo>
                        <a:pt x="1752" y="183"/>
                        <a:pt x="1678" y="165"/>
                        <a:pt x="1599" y="141"/>
                      </a:cubicBezTo>
                      <a:cubicBezTo>
                        <a:pt x="1502" y="104"/>
                        <a:pt x="1387" y="86"/>
                        <a:pt x="1271" y="67"/>
                      </a:cubicBezTo>
                      <a:cubicBezTo>
                        <a:pt x="1040" y="26"/>
                        <a:pt x="791" y="7"/>
                        <a:pt x="675" y="7"/>
                      </a:cubicBezTo>
                      <a:cubicBezTo>
                        <a:pt x="648" y="3"/>
                        <a:pt x="619" y="1"/>
                        <a:pt x="589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2159;p47">
                  <a:extLst>
                    <a:ext uri="{FF2B5EF4-FFF2-40B4-BE49-F238E27FC236}">
                      <a16:creationId xmlns:a16="http://schemas.microsoft.com/office/drawing/2014/main" id="{F6F28758-5A26-3F38-5D35-162576E79CE2}"/>
                    </a:ext>
                  </a:extLst>
                </p:cNvPr>
                <p:cNvSpPr/>
                <p:nvPr/>
              </p:nvSpPr>
              <p:spPr>
                <a:xfrm>
                  <a:off x="5431927" y="1531158"/>
                  <a:ext cx="320535" cy="565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" h="3533" extrusionOk="0">
                      <a:moveTo>
                        <a:pt x="407" y="0"/>
                      </a:moveTo>
                      <a:cubicBezTo>
                        <a:pt x="347" y="0"/>
                        <a:pt x="292" y="23"/>
                        <a:pt x="231" y="60"/>
                      </a:cubicBezTo>
                      <a:cubicBezTo>
                        <a:pt x="0" y="213"/>
                        <a:pt x="79" y="717"/>
                        <a:pt x="365" y="1063"/>
                      </a:cubicBezTo>
                      <a:cubicBezTo>
                        <a:pt x="569" y="1318"/>
                        <a:pt x="723" y="1357"/>
                        <a:pt x="797" y="1357"/>
                      </a:cubicBezTo>
                      <a:cubicBezTo>
                        <a:pt x="829" y="1357"/>
                        <a:pt x="846" y="1350"/>
                        <a:pt x="846" y="1350"/>
                      </a:cubicBezTo>
                      <a:lnTo>
                        <a:pt x="906" y="1659"/>
                      </a:lnTo>
                      <a:cubicBezTo>
                        <a:pt x="754" y="1678"/>
                        <a:pt x="347" y="1830"/>
                        <a:pt x="195" y="2602"/>
                      </a:cubicBezTo>
                      <a:cubicBezTo>
                        <a:pt x="57" y="3224"/>
                        <a:pt x="419" y="3532"/>
                        <a:pt x="828" y="3532"/>
                      </a:cubicBezTo>
                      <a:cubicBezTo>
                        <a:pt x="1051" y="3532"/>
                        <a:pt x="1287" y="3440"/>
                        <a:pt x="1465" y="3258"/>
                      </a:cubicBezTo>
                      <a:cubicBezTo>
                        <a:pt x="1715" y="3004"/>
                        <a:pt x="1849" y="2796"/>
                        <a:pt x="1886" y="2602"/>
                      </a:cubicBezTo>
                      <a:cubicBezTo>
                        <a:pt x="1983" y="2408"/>
                        <a:pt x="2001" y="2218"/>
                        <a:pt x="1946" y="1964"/>
                      </a:cubicBezTo>
                      <a:cubicBezTo>
                        <a:pt x="1867" y="1525"/>
                        <a:pt x="1812" y="1216"/>
                        <a:pt x="1733" y="851"/>
                      </a:cubicBezTo>
                      <a:cubicBezTo>
                        <a:pt x="1655" y="462"/>
                        <a:pt x="1387" y="444"/>
                        <a:pt x="1040" y="273"/>
                      </a:cubicBezTo>
                      <a:cubicBezTo>
                        <a:pt x="772" y="139"/>
                        <a:pt x="578" y="0"/>
                        <a:pt x="407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2160;p47">
                  <a:extLst>
                    <a:ext uri="{FF2B5EF4-FFF2-40B4-BE49-F238E27FC236}">
                      <a16:creationId xmlns:a16="http://schemas.microsoft.com/office/drawing/2014/main" id="{497086F5-24D7-34A5-36C2-EA9CF668F25B}"/>
                    </a:ext>
                  </a:extLst>
                </p:cNvPr>
                <p:cNvSpPr/>
                <p:nvPr/>
              </p:nvSpPr>
              <p:spPr>
                <a:xfrm>
                  <a:off x="5434809" y="1524913"/>
                  <a:ext cx="324218" cy="579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3617" extrusionOk="0">
                      <a:moveTo>
                        <a:pt x="389" y="99"/>
                      </a:moveTo>
                      <a:cubicBezTo>
                        <a:pt x="542" y="99"/>
                        <a:pt x="736" y="215"/>
                        <a:pt x="1004" y="349"/>
                      </a:cubicBezTo>
                      <a:cubicBezTo>
                        <a:pt x="1175" y="446"/>
                        <a:pt x="1332" y="483"/>
                        <a:pt x="1447" y="561"/>
                      </a:cubicBezTo>
                      <a:cubicBezTo>
                        <a:pt x="1563" y="640"/>
                        <a:pt x="1637" y="714"/>
                        <a:pt x="1678" y="890"/>
                      </a:cubicBezTo>
                      <a:cubicBezTo>
                        <a:pt x="1734" y="1273"/>
                        <a:pt x="1794" y="1583"/>
                        <a:pt x="1891" y="2003"/>
                      </a:cubicBezTo>
                      <a:cubicBezTo>
                        <a:pt x="1928" y="2276"/>
                        <a:pt x="1909" y="2428"/>
                        <a:pt x="1831" y="2622"/>
                      </a:cubicBezTo>
                      <a:lnTo>
                        <a:pt x="1831" y="2641"/>
                      </a:lnTo>
                      <a:cubicBezTo>
                        <a:pt x="1775" y="2812"/>
                        <a:pt x="1660" y="3006"/>
                        <a:pt x="1406" y="3255"/>
                      </a:cubicBezTo>
                      <a:cubicBezTo>
                        <a:pt x="1239" y="3436"/>
                        <a:pt x="1011" y="3527"/>
                        <a:pt x="797" y="3527"/>
                      </a:cubicBezTo>
                      <a:cubicBezTo>
                        <a:pt x="715" y="3527"/>
                        <a:pt x="634" y="3513"/>
                        <a:pt x="560" y="3486"/>
                      </a:cubicBezTo>
                      <a:cubicBezTo>
                        <a:pt x="311" y="3371"/>
                        <a:pt x="116" y="3121"/>
                        <a:pt x="213" y="2659"/>
                      </a:cubicBezTo>
                      <a:cubicBezTo>
                        <a:pt x="366" y="1888"/>
                        <a:pt x="754" y="1772"/>
                        <a:pt x="907" y="1754"/>
                      </a:cubicBezTo>
                      <a:lnTo>
                        <a:pt x="944" y="1735"/>
                      </a:lnTo>
                      <a:lnTo>
                        <a:pt x="870" y="1310"/>
                      </a:lnTo>
                      <a:lnTo>
                        <a:pt x="810" y="1333"/>
                      </a:lnTo>
                      <a:cubicBezTo>
                        <a:pt x="810" y="1333"/>
                        <a:pt x="810" y="1352"/>
                        <a:pt x="791" y="1352"/>
                      </a:cubicBezTo>
                      <a:cubicBezTo>
                        <a:pt x="773" y="1352"/>
                        <a:pt x="754" y="1352"/>
                        <a:pt x="713" y="1333"/>
                      </a:cubicBezTo>
                      <a:cubicBezTo>
                        <a:pt x="639" y="1310"/>
                        <a:pt x="523" y="1236"/>
                        <a:pt x="389" y="1079"/>
                      </a:cubicBezTo>
                      <a:cubicBezTo>
                        <a:pt x="250" y="908"/>
                        <a:pt x="158" y="695"/>
                        <a:pt x="135" y="525"/>
                      </a:cubicBezTo>
                      <a:cubicBezTo>
                        <a:pt x="116" y="349"/>
                        <a:pt x="158" y="196"/>
                        <a:pt x="232" y="136"/>
                      </a:cubicBezTo>
                      <a:cubicBezTo>
                        <a:pt x="292" y="118"/>
                        <a:pt x="329" y="99"/>
                        <a:pt x="389" y="99"/>
                      </a:cubicBezTo>
                      <a:close/>
                      <a:moveTo>
                        <a:pt x="425" y="1"/>
                      </a:moveTo>
                      <a:cubicBezTo>
                        <a:pt x="413" y="1"/>
                        <a:pt x="401" y="1"/>
                        <a:pt x="389" y="2"/>
                      </a:cubicBezTo>
                      <a:cubicBezTo>
                        <a:pt x="311" y="2"/>
                        <a:pt x="250" y="21"/>
                        <a:pt x="177" y="62"/>
                      </a:cubicBezTo>
                      <a:cubicBezTo>
                        <a:pt x="43" y="155"/>
                        <a:pt x="1" y="330"/>
                        <a:pt x="43" y="543"/>
                      </a:cubicBezTo>
                      <a:cubicBezTo>
                        <a:pt x="61" y="732"/>
                        <a:pt x="158" y="945"/>
                        <a:pt x="311" y="1139"/>
                      </a:cubicBezTo>
                      <a:cubicBezTo>
                        <a:pt x="445" y="1310"/>
                        <a:pt x="579" y="1389"/>
                        <a:pt x="676" y="1426"/>
                      </a:cubicBezTo>
                      <a:cubicBezTo>
                        <a:pt x="736" y="1449"/>
                        <a:pt x="773" y="1449"/>
                        <a:pt x="791" y="1449"/>
                      </a:cubicBezTo>
                      <a:lnTo>
                        <a:pt x="828" y="1680"/>
                      </a:lnTo>
                      <a:cubicBezTo>
                        <a:pt x="657" y="1717"/>
                        <a:pt x="274" y="1888"/>
                        <a:pt x="116" y="2641"/>
                      </a:cubicBezTo>
                      <a:cubicBezTo>
                        <a:pt x="19" y="3140"/>
                        <a:pt x="232" y="3449"/>
                        <a:pt x="523" y="3565"/>
                      </a:cubicBezTo>
                      <a:cubicBezTo>
                        <a:pt x="614" y="3599"/>
                        <a:pt x="713" y="3617"/>
                        <a:pt x="813" y="3617"/>
                      </a:cubicBezTo>
                      <a:cubicBezTo>
                        <a:pt x="1049" y="3617"/>
                        <a:pt x="1296" y="3522"/>
                        <a:pt x="1484" y="3334"/>
                      </a:cubicBezTo>
                      <a:cubicBezTo>
                        <a:pt x="1715" y="3066"/>
                        <a:pt x="1868" y="2872"/>
                        <a:pt x="1928" y="2659"/>
                      </a:cubicBezTo>
                      <a:cubicBezTo>
                        <a:pt x="2006" y="2447"/>
                        <a:pt x="2025" y="2257"/>
                        <a:pt x="1983" y="1985"/>
                      </a:cubicBezTo>
                      <a:cubicBezTo>
                        <a:pt x="1891" y="1564"/>
                        <a:pt x="1849" y="1255"/>
                        <a:pt x="1775" y="871"/>
                      </a:cubicBezTo>
                      <a:cubicBezTo>
                        <a:pt x="1734" y="677"/>
                        <a:pt x="1637" y="561"/>
                        <a:pt x="1503" y="464"/>
                      </a:cubicBezTo>
                      <a:cubicBezTo>
                        <a:pt x="1369" y="386"/>
                        <a:pt x="1216" y="349"/>
                        <a:pt x="1041" y="252"/>
                      </a:cubicBezTo>
                      <a:cubicBezTo>
                        <a:pt x="789" y="126"/>
                        <a:pt x="603" y="1"/>
                        <a:pt x="425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2161;p47">
                  <a:extLst>
                    <a:ext uri="{FF2B5EF4-FFF2-40B4-BE49-F238E27FC236}">
                      <a16:creationId xmlns:a16="http://schemas.microsoft.com/office/drawing/2014/main" id="{914460D5-44C1-57C0-CFDE-039FEBAFF450}"/>
                    </a:ext>
                  </a:extLst>
                </p:cNvPr>
                <p:cNvSpPr/>
                <p:nvPr/>
              </p:nvSpPr>
              <p:spPr>
                <a:xfrm>
                  <a:off x="6982577" y="2843731"/>
                  <a:ext cx="403951" cy="605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" h="3781" extrusionOk="0">
                      <a:moveTo>
                        <a:pt x="917" y="1"/>
                      </a:moveTo>
                      <a:cubicBezTo>
                        <a:pt x="736" y="1"/>
                        <a:pt x="553" y="54"/>
                        <a:pt x="462" y="64"/>
                      </a:cubicBezTo>
                      <a:cubicBezTo>
                        <a:pt x="287" y="64"/>
                        <a:pt x="97" y="350"/>
                        <a:pt x="37" y="678"/>
                      </a:cubicBezTo>
                      <a:cubicBezTo>
                        <a:pt x="0" y="1007"/>
                        <a:pt x="171" y="1644"/>
                        <a:pt x="462" y="2143"/>
                      </a:cubicBezTo>
                      <a:cubicBezTo>
                        <a:pt x="730" y="2624"/>
                        <a:pt x="1368" y="3760"/>
                        <a:pt x="1599" y="3779"/>
                      </a:cubicBezTo>
                      <a:cubicBezTo>
                        <a:pt x="1609" y="3780"/>
                        <a:pt x="1620" y="3780"/>
                        <a:pt x="1630" y="3780"/>
                      </a:cubicBezTo>
                      <a:cubicBezTo>
                        <a:pt x="1827" y="3780"/>
                        <a:pt x="1974" y="3613"/>
                        <a:pt x="2158" y="3354"/>
                      </a:cubicBezTo>
                      <a:cubicBezTo>
                        <a:pt x="2389" y="2989"/>
                        <a:pt x="2523" y="2684"/>
                        <a:pt x="2523" y="2684"/>
                      </a:cubicBezTo>
                      <a:cubicBezTo>
                        <a:pt x="2523" y="2684"/>
                        <a:pt x="1520" y="526"/>
                        <a:pt x="1326" y="198"/>
                      </a:cubicBezTo>
                      <a:cubicBezTo>
                        <a:pt x="1237" y="43"/>
                        <a:pt x="1078" y="1"/>
                        <a:pt x="917" y="1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2162;p47">
                  <a:extLst>
                    <a:ext uri="{FF2B5EF4-FFF2-40B4-BE49-F238E27FC236}">
                      <a16:creationId xmlns:a16="http://schemas.microsoft.com/office/drawing/2014/main" id="{793008EC-A00D-062B-4643-DDB8C6ABC62C}"/>
                    </a:ext>
                  </a:extLst>
                </p:cNvPr>
                <p:cNvSpPr/>
                <p:nvPr/>
              </p:nvSpPr>
              <p:spPr>
                <a:xfrm>
                  <a:off x="6976653" y="2835405"/>
                  <a:ext cx="418841" cy="620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6" h="3875" extrusionOk="0">
                      <a:moveTo>
                        <a:pt x="924" y="0"/>
                      </a:moveTo>
                      <a:cubicBezTo>
                        <a:pt x="749" y="19"/>
                        <a:pt x="555" y="56"/>
                        <a:pt x="499" y="56"/>
                      </a:cubicBezTo>
                      <a:cubicBezTo>
                        <a:pt x="384" y="56"/>
                        <a:pt x="268" y="153"/>
                        <a:pt x="190" y="268"/>
                      </a:cubicBezTo>
                      <a:cubicBezTo>
                        <a:pt x="116" y="384"/>
                        <a:pt x="56" y="559"/>
                        <a:pt x="37" y="730"/>
                      </a:cubicBezTo>
                      <a:cubicBezTo>
                        <a:pt x="0" y="906"/>
                        <a:pt x="37" y="1156"/>
                        <a:pt x="116" y="1405"/>
                      </a:cubicBezTo>
                      <a:cubicBezTo>
                        <a:pt x="190" y="1673"/>
                        <a:pt x="305" y="1964"/>
                        <a:pt x="462" y="2214"/>
                      </a:cubicBezTo>
                      <a:cubicBezTo>
                        <a:pt x="596" y="2463"/>
                        <a:pt x="827" y="2870"/>
                        <a:pt x="1040" y="3216"/>
                      </a:cubicBezTo>
                      <a:cubicBezTo>
                        <a:pt x="1155" y="3387"/>
                        <a:pt x="1271" y="3544"/>
                        <a:pt x="1363" y="3660"/>
                      </a:cubicBezTo>
                      <a:cubicBezTo>
                        <a:pt x="1405" y="3715"/>
                        <a:pt x="1460" y="3775"/>
                        <a:pt x="1502" y="3812"/>
                      </a:cubicBezTo>
                      <a:cubicBezTo>
                        <a:pt x="1539" y="3849"/>
                        <a:pt x="1576" y="3868"/>
                        <a:pt x="1617" y="3868"/>
                      </a:cubicBezTo>
                      <a:cubicBezTo>
                        <a:pt x="1643" y="3872"/>
                        <a:pt x="1666" y="3874"/>
                        <a:pt x="1689" y="3874"/>
                      </a:cubicBezTo>
                      <a:cubicBezTo>
                        <a:pt x="1788" y="3874"/>
                        <a:pt x="1866" y="3835"/>
                        <a:pt x="1941" y="3775"/>
                      </a:cubicBezTo>
                      <a:cubicBezTo>
                        <a:pt x="2038" y="3678"/>
                        <a:pt x="2135" y="3563"/>
                        <a:pt x="2232" y="3429"/>
                      </a:cubicBezTo>
                      <a:cubicBezTo>
                        <a:pt x="2481" y="3082"/>
                        <a:pt x="2615" y="2773"/>
                        <a:pt x="2615" y="2773"/>
                      </a:cubicBezTo>
                      <a:lnTo>
                        <a:pt x="2615" y="2736"/>
                      </a:lnTo>
                      <a:lnTo>
                        <a:pt x="2615" y="2713"/>
                      </a:lnTo>
                      <a:cubicBezTo>
                        <a:pt x="2615" y="2713"/>
                        <a:pt x="2578" y="2639"/>
                        <a:pt x="2560" y="2620"/>
                      </a:cubicBezTo>
                      <a:lnTo>
                        <a:pt x="2500" y="2736"/>
                      </a:lnTo>
                      <a:cubicBezTo>
                        <a:pt x="2500" y="2754"/>
                        <a:pt x="2384" y="3041"/>
                        <a:pt x="2153" y="3369"/>
                      </a:cubicBezTo>
                      <a:cubicBezTo>
                        <a:pt x="2056" y="3503"/>
                        <a:pt x="1964" y="3618"/>
                        <a:pt x="1885" y="3697"/>
                      </a:cubicBezTo>
                      <a:cubicBezTo>
                        <a:pt x="1820" y="3743"/>
                        <a:pt x="1757" y="3780"/>
                        <a:pt x="1682" y="3780"/>
                      </a:cubicBezTo>
                      <a:cubicBezTo>
                        <a:pt x="1667" y="3780"/>
                        <a:pt x="1652" y="3778"/>
                        <a:pt x="1636" y="3775"/>
                      </a:cubicBezTo>
                      <a:cubicBezTo>
                        <a:pt x="1636" y="3775"/>
                        <a:pt x="1594" y="3752"/>
                        <a:pt x="1557" y="3734"/>
                      </a:cubicBezTo>
                      <a:cubicBezTo>
                        <a:pt x="1520" y="3697"/>
                        <a:pt x="1479" y="3660"/>
                        <a:pt x="1442" y="3600"/>
                      </a:cubicBezTo>
                      <a:cubicBezTo>
                        <a:pt x="1345" y="3484"/>
                        <a:pt x="1229" y="3332"/>
                        <a:pt x="1132" y="3156"/>
                      </a:cubicBezTo>
                      <a:cubicBezTo>
                        <a:pt x="901" y="2810"/>
                        <a:pt x="670" y="2408"/>
                        <a:pt x="536" y="2177"/>
                      </a:cubicBezTo>
                      <a:cubicBezTo>
                        <a:pt x="402" y="1927"/>
                        <a:pt x="287" y="1655"/>
                        <a:pt x="208" y="1387"/>
                      </a:cubicBezTo>
                      <a:cubicBezTo>
                        <a:pt x="134" y="1137"/>
                        <a:pt x="116" y="888"/>
                        <a:pt x="134" y="730"/>
                      </a:cubicBezTo>
                      <a:cubicBezTo>
                        <a:pt x="153" y="578"/>
                        <a:pt x="208" y="425"/>
                        <a:pt x="287" y="328"/>
                      </a:cubicBezTo>
                      <a:cubicBezTo>
                        <a:pt x="347" y="213"/>
                        <a:pt x="439" y="153"/>
                        <a:pt x="499" y="153"/>
                      </a:cubicBezTo>
                      <a:cubicBezTo>
                        <a:pt x="596" y="153"/>
                        <a:pt x="749" y="116"/>
                        <a:pt x="924" y="116"/>
                      </a:cubicBezTo>
                      <a:lnTo>
                        <a:pt x="1095" y="116"/>
                      </a:lnTo>
                      <a:lnTo>
                        <a:pt x="1077" y="37"/>
                      </a:lnTo>
                      <a:cubicBezTo>
                        <a:pt x="998" y="19"/>
                        <a:pt x="1040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2163;p47">
                  <a:extLst>
                    <a:ext uri="{FF2B5EF4-FFF2-40B4-BE49-F238E27FC236}">
                      <a16:creationId xmlns:a16="http://schemas.microsoft.com/office/drawing/2014/main" id="{7E0645E5-08ED-1BB7-CD3E-502AD8D6358F}"/>
                    </a:ext>
                  </a:extLst>
                </p:cNvPr>
                <p:cNvSpPr/>
                <p:nvPr/>
              </p:nvSpPr>
              <p:spPr>
                <a:xfrm>
                  <a:off x="5820350" y="2644555"/>
                  <a:ext cx="1458259" cy="84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8" h="5291" extrusionOk="0">
                      <a:moveTo>
                        <a:pt x="6853" y="0"/>
                      </a:moveTo>
                      <a:lnTo>
                        <a:pt x="328" y="116"/>
                      </a:lnTo>
                      <a:cubicBezTo>
                        <a:pt x="116" y="116"/>
                        <a:pt x="0" y="305"/>
                        <a:pt x="79" y="518"/>
                      </a:cubicBezTo>
                      <a:lnTo>
                        <a:pt x="1696" y="4889"/>
                      </a:lnTo>
                      <a:cubicBezTo>
                        <a:pt x="1770" y="5120"/>
                        <a:pt x="2024" y="5291"/>
                        <a:pt x="2232" y="5291"/>
                      </a:cubicBezTo>
                      <a:lnTo>
                        <a:pt x="8798" y="5175"/>
                      </a:lnTo>
                      <a:cubicBezTo>
                        <a:pt x="9010" y="5175"/>
                        <a:pt x="9107" y="4986"/>
                        <a:pt x="9029" y="4755"/>
                      </a:cubicBezTo>
                      <a:lnTo>
                        <a:pt x="7393" y="421"/>
                      </a:lnTo>
                      <a:cubicBezTo>
                        <a:pt x="7315" y="190"/>
                        <a:pt x="7065" y="0"/>
                        <a:pt x="68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2164;p47">
                  <a:extLst>
                    <a:ext uri="{FF2B5EF4-FFF2-40B4-BE49-F238E27FC236}">
                      <a16:creationId xmlns:a16="http://schemas.microsoft.com/office/drawing/2014/main" id="{985E4A7D-A64A-1945-5C3F-83B569A3764B}"/>
                    </a:ext>
                  </a:extLst>
                </p:cNvPr>
                <p:cNvSpPr/>
                <p:nvPr/>
              </p:nvSpPr>
              <p:spPr>
                <a:xfrm>
                  <a:off x="5820350" y="2637831"/>
                  <a:ext cx="1461141" cy="863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6" h="5393" extrusionOk="0">
                      <a:moveTo>
                        <a:pt x="6853" y="98"/>
                      </a:moveTo>
                      <a:cubicBezTo>
                        <a:pt x="7047" y="98"/>
                        <a:pt x="7278" y="273"/>
                        <a:pt x="7356" y="463"/>
                      </a:cubicBezTo>
                      <a:lnTo>
                        <a:pt x="8973" y="4815"/>
                      </a:lnTo>
                      <a:cubicBezTo>
                        <a:pt x="9010" y="4931"/>
                        <a:pt x="9010" y="5009"/>
                        <a:pt x="8973" y="5065"/>
                      </a:cubicBezTo>
                      <a:cubicBezTo>
                        <a:pt x="8955" y="5143"/>
                        <a:pt x="8876" y="5162"/>
                        <a:pt x="8798" y="5180"/>
                      </a:cubicBezTo>
                      <a:lnTo>
                        <a:pt x="2232" y="5277"/>
                      </a:lnTo>
                      <a:cubicBezTo>
                        <a:pt x="2223" y="5278"/>
                        <a:pt x="2213" y="5279"/>
                        <a:pt x="2203" y="5279"/>
                      </a:cubicBezTo>
                      <a:cubicBezTo>
                        <a:pt x="2020" y="5279"/>
                        <a:pt x="1808" y="5114"/>
                        <a:pt x="1733" y="4912"/>
                      </a:cubicBezTo>
                      <a:lnTo>
                        <a:pt x="134" y="560"/>
                      </a:lnTo>
                      <a:cubicBezTo>
                        <a:pt x="97" y="444"/>
                        <a:pt x="97" y="366"/>
                        <a:pt x="134" y="292"/>
                      </a:cubicBezTo>
                      <a:cubicBezTo>
                        <a:pt x="176" y="232"/>
                        <a:pt x="231" y="195"/>
                        <a:pt x="328" y="195"/>
                      </a:cubicBezTo>
                      <a:lnTo>
                        <a:pt x="6853" y="98"/>
                      </a:lnTo>
                      <a:close/>
                      <a:moveTo>
                        <a:pt x="6853" y="1"/>
                      </a:moveTo>
                      <a:lnTo>
                        <a:pt x="328" y="98"/>
                      </a:lnTo>
                      <a:cubicBezTo>
                        <a:pt x="194" y="98"/>
                        <a:pt x="97" y="158"/>
                        <a:pt x="60" y="250"/>
                      </a:cubicBezTo>
                      <a:cubicBezTo>
                        <a:pt x="0" y="347"/>
                        <a:pt x="0" y="463"/>
                        <a:pt x="37" y="578"/>
                      </a:cubicBezTo>
                      <a:lnTo>
                        <a:pt x="1636" y="4949"/>
                      </a:lnTo>
                      <a:cubicBezTo>
                        <a:pt x="1733" y="5199"/>
                        <a:pt x="1982" y="5393"/>
                        <a:pt x="2232" y="5393"/>
                      </a:cubicBezTo>
                      <a:lnTo>
                        <a:pt x="8798" y="5277"/>
                      </a:lnTo>
                      <a:cubicBezTo>
                        <a:pt x="8913" y="5277"/>
                        <a:pt x="9010" y="5217"/>
                        <a:pt x="9070" y="5125"/>
                      </a:cubicBezTo>
                      <a:cubicBezTo>
                        <a:pt x="9126" y="5028"/>
                        <a:pt x="9126" y="4912"/>
                        <a:pt x="9070" y="4778"/>
                      </a:cubicBezTo>
                      <a:lnTo>
                        <a:pt x="7453" y="444"/>
                      </a:lnTo>
                      <a:cubicBezTo>
                        <a:pt x="7356" y="195"/>
                        <a:pt x="7107" y="1"/>
                        <a:pt x="6853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2165;p47">
                  <a:extLst>
                    <a:ext uri="{FF2B5EF4-FFF2-40B4-BE49-F238E27FC236}">
                      <a16:creationId xmlns:a16="http://schemas.microsoft.com/office/drawing/2014/main" id="{D0967C20-3AC4-AC16-C26C-666642A46221}"/>
                    </a:ext>
                  </a:extLst>
                </p:cNvPr>
                <p:cNvSpPr/>
                <p:nvPr/>
              </p:nvSpPr>
              <p:spPr>
                <a:xfrm>
                  <a:off x="5826274" y="2662968"/>
                  <a:ext cx="1436805" cy="838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5236" extrusionOk="0">
                      <a:moveTo>
                        <a:pt x="6779" y="93"/>
                      </a:moveTo>
                      <a:cubicBezTo>
                        <a:pt x="6954" y="93"/>
                        <a:pt x="7185" y="250"/>
                        <a:pt x="7259" y="463"/>
                      </a:cubicBezTo>
                      <a:lnTo>
                        <a:pt x="8839" y="4677"/>
                      </a:lnTo>
                      <a:cubicBezTo>
                        <a:pt x="8876" y="4774"/>
                        <a:pt x="8858" y="4871"/>
                        <a:pt x="8839" y="4926"/>
                      </a:cubicBezTo>
                      <a:cubicBezTo>
                        <a:pt x="8802" y="4986"/>
                        <a:pt x="8742" y="5023"/>
                        <a:pt x="8645" y="5023"/>
                      </a:cubicBezTo>
                      <a:lnTo>
                        <a:pt x="2177" y="5139"/>
                      </a:lnTo>
                      <a:cubicBezTo>
                        <a:pt x="1987" y="5139"/>
                        <a:pt x="1775" y="4968"/>
                        <a:pt x="1696" y="4774"/>
                      </a:cubicBezTo>
                      <a:lnTo>
                        <a:pt x="139" y="537"/>
                      </a:lnTo>
                      <a:cubicBezTo>
                        <a:pt x="97" y="440"/>
                        <a:pt x="97" y="347"/>
                        <a:pt x="139" y="287"/>
                      </a:cubicBezTo>
                      <a:cubicBezTo>
                        <a:pt x="176" y="232"/>
                        <a:pt x="231" y="190"/>
                        <a:pt x="310" y="190"/>
                      </a:cubicBezTo>
                      <a:lnTo>
                        <a:pt x="6779" y="93"/>
                      </a:lnTo>
                      <a:close/>
                      <a:moveTo>
                        <a:pt x="6779" y="1"/>
                      </a:moveTo>
                      <a:lnTo>
                        <a:pt x="310" y="93"/>
                      </a:lnTo>
                      <a:cubicBezTo>
                        <a:pt x="194" y="93"/>
                        <a:pt x="97" y="153"/>
                        <a:pt x="42" y="250"/>
                      </a:cubicBezTo>
                      <a:cubicBezTo>
                        <a:pt x="0" y="324"/>
                        <a:pt x="0" y="440"/>
                        <a:pt x="42" y="578"/>
                      </a:cubicBezTo>
                      <a:lnTo>
                        <a:pt x="1599" y="4811"/>
                      </a:lnTo>
                      <a:cubicBezTo>
                        <a:pt x="1696" y="5042"/>
                        <a:pt x="1927" y="5236"/>
                        <a:pt x="2177" y="5236"/>
                      </a:cubicBezTo>
                      <a:lnTo>
                        <a:pt x="8645" y="5120"/>
                      </a:lnTo>
                      <a:cubicBezTo>
                        <a:pt x="8779" y="5120"/>
                        <a:pt x="8876" y="5060"/>
                        <a:pt x="8918" y="4968"/>
                      </a:cubicBezTo>
                      <a:cubicBezTo>
                        <a:pt x="8973" y="4889"/>
                        <a:pt x="8973" y="4774"/>
                        <a:pt x="8936" y="4640"/>
                      </a:cubicBezTo>
                      <a:lnTo>
                        <a:pt x="7356" y="421"/>
                      </a:lnTo>
                      <a:cubicBezTo>
                        <a:pt x="7259" y="172"/>
                        <a:pt x="7010" y="1"/>
                        <a:pt x="6779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2166;p47">
                  <a:extLst>
                    <a:ext uri="{FF2B5EF4-FFF2-40B4-BE49-F238E27FC236}">
                      <a16:creationId xmlns:a16="http://schemas.microsoft.com/office/drawing/2014/main" id="{12C7F335-D07C-B3BE-69A1-1F4C1AF53448}"/>
                    </a:ext>
                  </a:extLst>
                </p:cNvPr>
                <p:cNvSpPr/>
                <p:nvPr/>
              </p:nvSpPr>
              <p:spPr>
                <a:xfrm>
                  <a:off x="5885354" y="2730374"/>
                  <a:ext cx="215505" cy="237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" h="1484" extrusionOk="0">
                      <a:moveTo>
                        <a:pt x="116" y="0"/>
                      </a:moveTo>
                      <a:cubicBezTo>
                        <a:pt x="38" y="0"/>
                        <a:pt x="1" y="79"/>
                        <a:pt x="19" y="157"/>
                      </a:cubicBezTo>
                      <a:lnTo>
                        <a:pt x="463" y="1331"/>
                      </a:lnTo>
                      <a:cubicBezTo>
                        <a:pt x="500" y="1405"/>
                        <a:pt x="578" y="1483"/>
                        <a:pt x="652" y="1483"/>
                      </a:cubicBezTo>
                      <a:lnTo>
                        <a:pt x="1248" y="1465"/>
                      </a:lnTo>
                      <a:cubicBezTo>
                        <a:pt x="1327" y="1465"/>
                        <a:pt x="1345" y="1405"/>
                        <a:pt x="1327" y="1331"/>
                      </a:cubicBezTo>
                      <a:lnTo>
                        <a:pt x="883" y="134"/>
                      </a:lnTo>
                      <a:cubicBezTo>
                        <a:pt x="865" y="60"/>
                        <a:pt x="768" y="0"/>
                        <a:pt x="71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2167;p47">
                  <a:extLst>
                    <a:ext uri="{FF2B5EF4-FFF2-40B4-BE49-F238E27FC236}">
                      <a16:creationId xmlns:a16="http://schemas.microsoft.com/office/drawing/2014/main" id="{99AB34E7-5344-22FA-48DF-0D9825C73008}"/>
                    </a:ext>
                  </a:extLst>
                </p:cNvPr>
                <p:cNvSpPr/>
                <p:nvPr/>
              </p:nvSpPr>
              <p:spPr>
                <a:xfrm>
                  <a:off x="5878789" y="2721408"/>
                  <a:ext cx="228794" cy="252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1577" extrusionOk="0">
                      <a:moveTo>
                        <a:pt x="753" y="98"/>
                      </a:moveTo>
                      <a:cubicBezTo>
                        <a:pt x="790" y="98"/>
                        <a:pt x="869" y="153"/>
                        <a:pt x="887" y="213"/>
                      </a:cubicBezTo>
                      <a:lnTo>
                        <a:pt x="1331" y="1387"/>
                      </a:lnTo>
                      <a:lnTo>
                        <a:pt x="1331" y="1461"/>
                      </a:lnTo>
                      <a:cubicBezTo>
                        <a:pt x="1313" y="1461"/>
                        <a:pt x="1313" y="1461"/>
                        <a:pt x="1289" y="1484"/>
                      </a:cubicBezTo>
                      <a:lnTo>
                        <a:pt x="693" y="1484"/>
                      </a:lnTo>
                      <a:cubicBezTo>
                        <a:pt x="638" y="1484"/>
                        <a:pt x="578" y="1424"/>
                        <a:pt x="559" y="1369"/>
                      </a:cubicBezTo>
                      <a:lnTo>
                        <a:pt x="116" y="190"/>
                      </a:lnTo>
                      <a:cubicBezTo>
                        <a:pt x="97" y="153"/>
                        <a:pt x="97" y="135"/>
                        <a:pt x="116" y="135"/>
                      </a:cubicBezTo>
                      <a:cubicBezTo>
                        <a:pt x="116" y="116"/>
                        <a:pt x="116" y="116"/>
                        <a:pt x="157" y="116"/>
                      </a:cubicBezTo>
                      <a:lnTo>
                        <a:pt x="753" y="98"/>
                      </a:lnTo>
                      <a:close/>
                      <a:moveTo>
                        <a:pt x="753" y="1"/>
                      </a:moveTo>
                      <a:lnTo>
                        <a:pt x="157" y="19"/>
                      </a:lnTo>
                      <a:cubicBezTo>
                        <a:pt x="97" y="19"/>
                        <a:pt x="42" y="38"/>
                        <a:pt x="19" y="75"/>
                      </a:cubicBezTo>
                      <a:cubicBezTo>
                        <a:pt x="0" y="116"/>
                        <a:pt x="0" y="172"/>
                        <a:pt x="19" y="232"/>
                      </a:cubicBezTo>
                      <a:lnTo>
                        <a:pt x="462" y="1405"/>
                      </a:lnTo>
                      <a:cubicBezTo>
                        <a:pt x="504" y="1503"/>
                        <a:pt x="578" y="1576"/>
                        <a:pt x="693" y="1576"/>
                      </a:cubicBezTo>
                      <a:lnTo>
                        <a:pt x="1289" y="1576"/>
                      </a:lnTo>
                      <a:cubicBezTo>
                        <a:pt x="1331" y="1576"/>
                        <a:pt x="1386" y="1539"/>
                        <a:pt x="1405" y="1503"/>
                      </a:cubicBezTo>
                      <a:cubicBezTo>
                        <a:pt x="1428" y="1461"/>
                        <a:pt x="1428" y="1405"/>
                        <a:pt x="1405" y="1369"/>
                      </a:cubicBezTo>
                      <a:lnTo>
                        <a:pt x="984" y="172"/>
                      </a:lnTo>
                      <a:cubicBezTo>
                        <a:pt x="943" y="75"/>
                        <a:pt x="850" y="1"/>
                        <a:pt x="753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2168;p47">
                  <a:extLst>
                    <a:ext uri="{FF2B5EF4-FFF2-40B4-BE49-F238E27FC236}">
                      <a16:creationId xmlns:a16="http://schemas.microsoft.com/office/drawing/2014/main" id="{D2409FF7-9DCA-8CD9-E9B7-C2EF8BCA72A4}"/>
                    </a:ext>
                  </a:extLst>
                </p:cNvPr>
                <p:cNvSpPr/>
                <p:nvPr/>
              </p:nvSpPr>
              <p:spPr>
                <a:xfrm>
                  <a:off x="5918657" y="2745904"/>
                  <a:ext cx="108233" cy="95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" h="597" extrusionOk="0">
                      <a:moveTo>
                        <a:pt x="232" y="0"/>
                      </a:moveTo>
                      <a:cubicBezTo>
                        <a:pt x="79" y="19"/>
                        <a:pt x="1" y="134"/>
                        <a:pt x="61" y="310"/>
                      </a:cubicBezTo>
                      <a:cubicBezTo>
                        <a:pt x="139" y="462"/>
                        <a:pt x="292" y="596"/>
                        <a:pt x="444" y="596"/>
                      </a:cubicBezTo>
                      <a:cubicBezTo>
                        <a:pt x="601" y="596"/>
                        <a:pt x="675" y="462"/>
                        <a:pt x="620" y="291"/>
                      </a:cubicBezTo>
                      <a:cubicBezTo>
                        <a:pt x="560" y="134"/>
                        <a:pt x="389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2169;p47">
                  <a:extLst>
                    <a:ext uri="{FF2B5EF4-FFF2-40B4-BE49-F238E27FC236}">
                      <a16:creationId xmlns:a16="http://schemas.microsoft.com/office/drawing/2014/main" id="{3C864F5E-72DE-79D8-072B-A652D258D2EE}"/>
                    </a:ext>
                  </a:extLst>
                </p:cNvPr>
                <p:cNvSpPr/>
                <p:nvPr/>
              </p:nvSpPr>
              <p:spPr>
                <a:xfrm>
                  <a:off x="5915775" y="2739980"/>
                  <a:ext cx="113997" cy="108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" h="675" extrusionOk="0">
                      <a:moveTo>
                        <a:pt x="250" y="97"/>
                      </a:moveTo>
                      <a:cubicBezTo>
                        <a:pt x="365" y="97"/>
                        <a:pt x="541" y="213"/>
                        <a:pt x="578" y="347"/>
                      </a:cubicBezTo>
                      <a:cubicBezTo>
                        <a:pt x="619" y="421"/>
                        <a:pt x="596" y="481"/>
                        <a:pt x="578" y="518"/>
                      </a:cubicBezTo>
                      <a:cubicBezTo>
                        <a:pt x="559" y="559"/>
                        <a:pt x="522" y="578"/>
                        <a:pt x="462" y="578"/>
                      </a:cubicBezTo>
                      <a:cubicBezTo>
                        <a:pt x="347" y="578"/>
                        <a:pt x="194" y="462"/>
                        <a:pt x="134" y="328"/>
                      </a:cubicBezTo>
                      <a:cubicBezTo>
                        <a:pt x="116" y="250"/>
                        <a:pt x="116" y="190"/>
                        <a:pt x="134" y="153"/>
                      </a:cubicBezTo>
                      <a:cubicBezTo>
                        <a:pt x="157" y="116"/>
                        <a:pt x="194" y="97"/>
                        <a:pt x="250" y="97"/>
                      </a:cubicBezTo>
                      <a:close/>
                      <a:moveTo>
                        <a:pt x="250" y="0"/>
                      </a:moveTo>
                      <a:cubicBezTo>
                        <a:pt x="157" y="0"/>
                        <a:pt x="79" y="37"/>
                        <a:pt x="42" y="116"/>
                      </a:cubicBezTo>
                      <a:cubicBezTo>
                        <a:pt x="0" y="171"/>
                        <a:pt x="0" y="268"/>
                        <a:pt x="42" y="365"/>
                      </a:cubicBezTo>
                      <a:cubicBezTo>
                        <a:pt x="97" y="536"/>
                        <a:pt x="291" y="675"/>
                        <a:pt x="462" y="675"/>
                      </a:cubicBezTo>
                      <a:cubicBezTo>
                        <a:pt x="559" y="675"/>
                        <a:pt x="638" y="633"/>
                        <a:pt x="675" y="559"/>
                      </a:cubicBezTo>
                      <a:cubicBezTo>
                        <a:pt x="712" y="499"/>
                        <a:pt x="712" y="402"/>
                        <a:pt x="675" y="305"/>
                      </a:cubicBezTo>
                      <a:cubicBezTo>
                        <a:pt x="619" y="134"/>
                        <a:pt x="425" y="0"/>
                        <a:pt x="250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2170;p47">
                  <a:extLst>
                    <a:ext uri="{FF2B5EF4-FFF2-40B4-BE49-F238E27FC236}">
                      <a16:creationId xmlns:a16="http://schemas.microsoft.com/office/drawing/2014/main" id="{127A1884-962A-F3D1-51CD-8C5EF9973F60}"/>
                    </a:ext>
                  </a:extLst>
                </p:cNvPr>
                <p:cNvSpPr/>
                <p:nvPr/>
              </p:nvSpPr>
              <p:spPr>
                <a:xfrm>
                  <a:off x="5968290" y="2859742"/>
                  <a:ext cx="86618" cy="77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" h="482" extrusionOk="0">
                      <a:moveTo>
                        <a:pt x="194" y="1"/>
                      </a:moveTo>
                      <a:cubicBezTo>
                        <a:pt x="60" y="1"/>
                        <a:pt x="0" y="116"/>
                        <a:pt x="60" y="250"/>
                      </a:cubicBezTo>
                      <a:cubicBezTo>
                        <a:pt x="97" y="389"/>
                        <a:pt x="231" y="481"/>
                        <a:pt x="365" y="481"/>
                      </a:cubicBezTo>
                      <a:cubicBezTo>
                        <a:pt x="481" y="481"/>
                        <a:pt x="541" y="366"/>
                        <a:pt x="499" y="232"/>
                      </a:cubicBezTo>
                      <a:cubicBezTo>
                        <a:pt x="444" y="116"/>
                        <a:pt x="31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2171;p47">
                  <a:extLst>
                    <a:ext uri="{FF2B5EF4-FFF2-40B4-BE49-F238E27FC236}">
                      <a16:creationId xmlns:a16="http://schemas.microsoft.com/office/drawing/2014/main" id="{2705935B-ABC8-A085-F277-E2D339F3D857}"/>
                    </a:ext>
                  </a:extLst>
                </p:cNvPr>
                <p:cNvSpPr/>
                <p:nvPr/>
              </p:nvSpPr>
              <p:spPr>
                <a:xfrm>
                  <a:off x="5965248" y="2853658"/>
                  <a:ext cx="95584" cy="9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580" extrusionOk="0">
                      <a:moveTo>
                        <a:pt x="213" y="99"/>
                      </a:moveTo>
                      <a:cubicBezTo>
                        <a:pt x="310" y="99"/>
                        <a:pt x="426" y="196"/>
                        <a:pt x="463" y="288"/>
                      </a:cubicBezTo>
                      <a:cubicBezTo>
                        <a:pt x="481" y="348"/>
                        <a:pt x="481" y="404"/>
                        <a:pt x="463" y="427"/>
                      </a:cubicBezTo>
                      <a:cubicBezTo>
                        <a:pt x="463" y="445"/>
                        <a:pt x="426" y="464"/>
                        <a:pt x="384" y="464"/>
                      </a:cubicBezTo>
                      <a:cubicBezTo>
                        <a:pt x="376" y="466"/>
                        <a:pt x="368" y="466"/>
                        <a:pt x="360" y="466"/>
                      </a:cubicBezTo>
                      <a:cubicBezTo>
                        <a:pt x="266" y="466"/>
                        <a:pt x="150" y="376"/>
                        <a:pt x="116" y="270"/>
                      </a:cubicBezTo>
                      <a:cubicBezTo>
                        <a:pt x="98" y="214"/>
                        <a:pt x="98" y="173"/>
                        <a:pt x="116" y="136"/>
                      </a:cubicBezTo>
                      <a:cubicBezTo>
                        <a:pt x="135" y="117"/>
                        <a:pt x="153" y="99"/>
                        <a:pt x="213" y="99"/>
                      </a:cubicBezTo>
                      <a:close/>
                      <a:moveTo>
                        <a:pt x="242" y="0"/>
                      </a:moveTo>
                      <a:cubicBezTo>
                        <a:pt x="232" y="0"/>
                        <a:pt x="223" y="1"/>
                        <a:pt x="213" y="2"/>
                      </a:cubicBezTo>
                      <a:cubicBezTo>
                        <a:pt x="135" y="2"/>
                        <a:pt x="56" y="39"/>
                        <a:pt x="19" y="99"/>
                      </a:cubicBezTo>
                      <a:cubicBezTo>
                        <a:pt x="1" y="154"/>
                        <a:pt x="1" y="233"/>
                        <a:pt x="19" y="311"/>
                      </a:cubicBezTo>
                      <a:cubicBezTo>
                        <a:pt x="79" y="464"/>
                        <a:pt x="232" y="579"/>
                        <a:pt x="384" y="579"/>
                      </a:cubicBezTo>
                      <a:cubicBezTo>
                        <a:pt x="463" y="579"/>
                        <a:pt x="518" y="543"/>
                        <a:pt x="560" y="482"/>
                      </a:cubicBezTo>
                      <a:cubicBezTo>
                        <a:pt x="597" y="404"/>
                        <a:pt x="597" y="348"/>
                        <a:pt x="560" y="270"/>
                      </a:cubicBezTo>
                      <a:cubicBezTo>
                        <a:pt x="504" y="127"/>
                        <a:pt x="382" y="0"/>
                        <a:pt x="242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2172;p47">
                  <a:extLst>
                    <a:ext uri="{FF2B5EF4-FFF2-40B4-BE49-F238E27FC236}">
                      <a16:creationId xmlns:a16="http://schemas.microsoft.com/office/drawing/2014/main" id="{970A3499-54FF-06A8-DEFF-EA251F485C33}"/>
                    </a:ext>
                  </a:extLst>
                </p:cNvPr>
                <p:cNvSpPr/>
                <p:nvPr/>
              </p:nvSpPr>
              <p:spPr>
                <a:xfrm>
                  <a:off x="6711033" y="2812029"/>
                  <a:ext cx="480963" cy="205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4" h="1285" extrusionOk="0">
                      <a:moveTo>
                        <a:pt x="2045" y="0"/>
                      </a:moveTo>
                      <a:cubicBezTo>
                        <a:pt x="1897" y="0"/>
                        <a:pt x="1763" y="14"/>
                        <a:pt x="1678" y="14"/>
                      </a:cubicBezTo>
                      <a:cubicBezTo>
                        <a:pt x="1662" y="14"/>
                        <a:pt x="1648" y="14"/>
                        <a:pt x="1636" y="12"/>
                      </a:cubicBezTo>
                      <a:cubicBezTo>
                        <a:pt x="1626" y="10"/>
                        <a:pt x="1614" y="9"/>
                        <a:pt x="1602" y="9"/>
                      </a:cubicBezTo>
                      <a:cubicBezTo>
                        <a:pt x="1400" y="9"/>
                        <a:pt x="888" y="301"/>
                        <a:pt x="596" y="340"/>
                      </a:cubicBezTo>
                      <a:cubicBezTo>
                        <a:pt x="310" y="377"/>
                        <a:pt x="176" y="299"/>
                        <a:pt x="79" y="493"/>
                      </a:cubicBezTo>
                      <a:cubicBezTo>
                        <a:pt x="0" y="664"/>
                        <a:pt x="0" y="918"/>
                        <a:pt x="176" y="1052"/>
                      </a:cubicBezTo>
                      <a:cubicBezTo>
                        <a:pt x="289" y="1121"/>
                        <a:pt x="397" y="1155"/>
                        <a:pt x="539" y="1155"/>
                      </a:cubicBezTo>
                      <a:cubicBezTo>
                        <a:pt x="635" y="1155"/>
                        <a:pt x="747" y="1139"/>
                        <a:pt x="888" y="1107"/>
                      </a:cubicBezTo>
                      <a:cubicBezTo>
                        <a:pt x="1061" y="1071"/>
                        <a:pt x="1219" y="1052"/>
                        <a:pt x="1363" y="1052"/>
                      </a:cubicBezTo>
                      <a:cubicBezTo>
                        <a:pt x="1507" y="1052"/>
                        <a:pt x="1636" y="1071"/>
                        <a:pt x="1752" y="1107"/>
                      </a:cubicBezTo>
                      <a:cubicBezTo>
                        <a:pt x="1983" y="1186"/>
                        <a:pt x="2177" y="1265"/>
                        <a:pt x="2408" y="1283"/>
                      </a:cubicBezTo>
                      <a:cubicBezTo>
                        <a:pt x="2418" y="1284"/>
                        <a:pt x="2429" y="1284"/>
                        <a:pt x="2439" y="1284"/>
                      </a:cubicBezTo>
                      <a:cubicBezTo>
                        <a:pt x="2651" y="1284"/>
                        <a:pt x="2949" y="1115"/>
                        <a:pt x="2967" y="895"/>
                      </a:cubicBezTo>
                      <a:cubicBezTo>
                        <a:pt x="3004" y="664"/>
                        <a:pt x="2791" y="299"/>
                        <a:pt x="2791" y="299"/>
                      </a:cubicBezTo>
                      <a:cubicBezTo>
                        <a:pt x="2630" y="45"/>
                        <a:pt x="2314" y="0"/>
                        <a:pt x="2045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2173;p47">
                  <a:extLst>
                    <a:ext uri="{FF2B5EF4-FFF2-40B4-BE49-F238E27FC236}">
                      <a16:creationId xmlns:a16="http://schemas.microsoft.com/office/drawing/2014/main" id="{833F56F3-F77B-0CA7-EC0D-0C099B3E036B}"/>
                    </a:ext>
                  </a:extLst>
                </p:cNvPr>
                <p:cNvSpPr/>
                <p:nvPr/>
              </p:nvSpPr>
              <p:spPr>
                <a:xfrm>
                  <a:off x="6702067" y="2804344"/>
                  <a:ext cx="465593" cy="222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8" h="1387" extrusionOk="0">
                      <a:moveTo>
                        <a:pt x="1715" y="0"/>
                      </a:moveTo>
                      <a:cubicBezTo>
                        <a:pt x="1637" y="0"/>
                        <a:pt x="1577" y="19"/>
                        <a:pt x="1484" y="42"/>
                      </a:cubicBezTo>
                      <a:cubicBezTo>
                        <a:pt x="1406" y="79"/>
                        <a:pt x="1309" y="116"/>
                        <a:pt x="1212" y="157"/>
                      </a:cubicBezTo>
                      <a:cubicBezTo>
                        <a:pt x="999" y="231"/>
                        <a:pt x="791" y="328"/>
                        <a:pt x="652" y="347"/>
                      </a:cubicBezTo>
                      <a:lnTo>
                        <a:pt x="306" y="347"/>
                      </a:lnTo>
                      <a:cubicBezTo>
                        <a:pt x="232" y="365"/>
                        <a:pt x="135" y="407"/>
                        <a:pt x="98" y="504"/>
                      </a:cubicBezTo>
                      <a:cubicBezTo>
                        <a:pt x="1" y="712"/>
                        <a:pt x="19" y="985"/>
                        <a:pt x="214" y="1137"/>
                      </a:cubicBezTo>
                      <a:cubicBezTo>
                        <a:pt x="306" y="1197"/>
                        <a:pt x="403" y="1234"/>
                        <a:pt x="518" y="1253"/>
                      </a:cubicBezTo>
                      <a:cubicBezTo>
                        <a:pt x="634" y="1253"/>
                        <a:pt x="768" y="1234"/>
                        <a:pt x="944" y="1197"/>
                      </a:cubicBezTo>
                      <a:cubicBezTo>
                        <a:pt x="1105" y="1160"/>
                        <a:pt x="1254" y="1145"/>
                        <a:pt x="1388" y="1145"/>
                      </a:cubicBezTo>
                      <a:cubicBezTo>
                        <a:pt x="1542" y="1145"/>
                        <a:pt x="1676" y="1165"/>
                        <a:pt x="1789" y="1197"/>
                      </a:cubicBezTo>
                      <a:cubicBezTo>
                        <a:pt x="2020" y="1271"/>
                        <a:pt x="2233" y="1350"/>
                        <a:pt x="2445" y="1387"/>
                      </a:cubicBezTo>
                      <a:cubicBezTo>
                        <a:pt x="2579" y="1387"/>
                        <a:pt x="2713" y="1350"/>
                        <a:pt x="2847" y="1271"/>
                      </a:cubicBezTo>
                      <a:cubicBezTo>
                        <a:pt x="2870" y="1271"/>
                        <a:pt x="2889" y="1253"/>
                        <a:pt x="2907" y="1234"/>
                      </a:cubicBezTo>
                      <a:lnTo>
                        <a:pt x="2870" y="1234"/>
                      </a:lnTo>
                      <a:lnTo>
                        <a:pt x="2755" y="1216"/>
                      </a:lnTo>
                      <a:cubicBezTo>
                        <a:pt x="2658" y="1271"/>
                        <a:pt x="2542" y="1289"/>
                        <a:pt x="2464" y="1289"/>
                      </a:cubicBezTo>
                      <a:cubicBezTo>
                        <a:pt x="2251" y="1253"/>
                        <a:pt x="2062" y="1174"/>
                        <a:pt x="1831" y="1100"/>
                      </a:cubicBezTo>
                      <a:cubicBezTo>
                        <a:pt x="1704" y="1061"/>
                        <a:pt x="1564" y="1041"/>
                        <a:pt x="1413" y="1041"/>
                      </a:cubicBezTo>
                      <a:cubicBezTo>
                        <a:pt x="1261" y="1041"/>
                        <a:pt x="1098" y="1061"/>
                        <a:pt x="925" y="1100"/>
                      </a:cubicBezTo>
                      <a:cubicBezTo>
                        <a:pt x="750" y="1137"/>
                        <a:pt x="634" y="1155"/>
                        <a:pt x="518" y="1155"/>
                      </a:cubicBezTo>
                      <a:cubicBezTo>
                        <a:pt x="421" y="1137"/>
                        <a:pt x="348" y="1119"/>
                        <a:pt x="269" y="1040"/>
                      </a:cubicBezTo>
                      <a:cubicBezTo>
                        <a:pt x="117" y="943"/>
                        <a:pt x="98" y="712"/>
                        <a:pt x="172" y="559"/>
                      </a:cubicBezTo>
                      <a:cubicBezTo>
                        <a:pt x="214" y="481"/>
                        <a:pt x="250" y="462"/>
                        <a:pt x="329" y="462"/>
                      </a:cubicBezTo>
                      <a:cubicBezTo>
                        <a:pt x="366" y="453"/>
                        <a:pt x="413" y="453"/>
                        <a:pt x="471" y="453"/>
                      </a:cubicBezTo>
                      <a:cubicBezTo>
                        <a:pt x="529" y="453"/>
                        <a:pt x="597" y="453"/>
                        <a:pt x="676" y="444"/>
                      </a:cubicBezTo>
                      <a:cubicBezTo>
                        <a:pt x="847" y="425"/>
                        <a:pt x="1059" y="328"/>
                        <a:pt x="1253" y="250"/>
                      </a:cubicBezTo>
                      <a:cubicBezTo>
                        <a:pt x="1346" y="213"/>
                        <a:pt x="1443" y="176"/>
                        <a:pt x="1521" y="134"/>
                      </a:cubicBezTo>
                      <a:cubicBezTo>
                        <a:pt x="1600" y="116"/>
                        <a:pt x="1655" y="97"/>
                        <a:pt x="1692" y="97"/>
                      </a:cubicBezTo>
                      <a:cubicBezTo>
                        <a:pt x="1722" y="107"/>
                        <a:pt x="1757" y="111"/>
                        <a:pt x="1796" y="111"/>
                      </a:cubicBezTo>
                      <a:cubicBezTo>
                        <a:pt x="1834" y="111"/>
                        <a:pt x="1877" y="107"/>
                        <a:pt x="1923" y="97"/>
                      </a:cubicBezTo>
                      <a:lnTo>
                        <a:pt x="2233" y="97"/>
                      </a:lnTo>
                      <a:cubicBezTo>
                        <a:pt x="2385" y="116"/>
                        <a:pt x="2542" y="134"/>
                        <a:pt x="2658" y="231"/>
                      </a:cubicBezTo>
                      <a:cubicBezTo>
                        <a:pt x="2773" y="273"/>
                        <a:pt x="2847" y="310"/>
                        <a:pt x="2907" y="347"/>
                      </a:cubicBezTo>
                      <a:lnTo>
                        <a:pt x="2907" y="328"/>
                      </a:lnTo>
                      <a:cubicBezTo>
                        <a:pt x="2755" y="97"/>
                        <a:pt x="2482" y="19"/>
                        <a:pt x="2251" y="0"/>
                      </a:cubicBezTo>
                      <a:lnTo>
                        <a:pt x="1923" y="0"/>
                      </a:lnTo>
                      <a:cubicBezTo>
                        <a:pt x="1862" y="0"/>
                        <a:pt x="1798" y="9"/>
                        <a:pt x="1757" y="9"/>
                      </a:cubicBezTo>
                      <a:cubicBezTo>
                        <a:pt x="1736" y="9"/>
                        <a:pt x="1721" y="7"/>
                        <a:pt x="1715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2174;p47">
                  <a:extLst>
                    <a:ext uri="{FF2B5EF4-FFF2-40B4-BE49-F238E27FC236}">
                      <a16:creationId xmlns:a16="http://schemas.microsoft.com/office/drawing/2014/main" id="{174C7CC6-69DB-3056-3D58-EB35737E45AA}"/>
                    </a:ext>
                  </a:extLst>
                </p:cNvPr>
                <p:cNvSpPr/>
                <p:nvPr/>
              </p:nvSpPr>
              <p:spPr>
                <a:xfrm>
                  <a:off x="6739212" y="3006402"/>
                  <a:ext cx="514906" cy="242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1513" extrusionOk="0">
                      <a:moveTo>
                        <a:pt x="2553" y="0"/>
                      </a:moveTo>
                      <a:cubicBezTo>
                        <a:pt x="2466" y="0"/>
                        <a:pt x="2382" y="10"/>
                        <a:pt x="2310" y="27"/>
                      </a:cubicBezTo>
                      <a:cubicBezTo>
                        <a:pt x="2079" y="88"/>
                        <a:pt x="1326" y="319"/>
                        <a:pt x="1058" y="397"/>
                      </a:cubicBezTo>
                      <a:cubicBezTo>
                        <a:pt x="767" y="471"/>
                        <a:pt x="305" y="605"/>
                        <a:pt x="152" y="744"/>
                      </a:cubicBezTo>
                      <a:cubicBezTo>
                        <a:pt x="0" y="878"/>
                        <a:pt x="116" y="1358"/>
                        <a:pt x="305" y="1474"/>
                      </a:cubicBezTo>
                      <a:cubicBezTo>
                        <a:pt x="361" y="1502"/>
                        <a:pt x="456" y="1512"/>
                        <a:pt x="569" y="1512"/>
                      </a:cubicBezTo>
                      <a:cubicBezTo>
                        <a:pt x="846" y="1512"/>
                        <a:pt x="1233" y="1450"/>
                        <a:pt x="1423" y="1437"/>
                      </a:cubicBezTo>
                      <a:cubicBezTo>
                        <a:pt x="1691" y="1395"/>
                        <a:pt x="2578" y="1280"/>
                        <a:pt x="2828" y="1206"/>
                      </a:cubicBezTo>
                      <a:cubicBezTo>
                        <a:pt x="3077" y="1127"/>
                        <a:pt x="3216" y="799"/>
                        <a:pt x="3216" y="605"/>
                      </a:cubicBezTo>
                      <a:cubicBezTo>
                        <a:pt x="3216" y="397"/>
                        <a:pt x="3059" y="185"/>
                        <a:pt x="3059" y="185"/>
                      </a:cubicBezTo>
                      <a:cubicBezTo>
                        <a:pt x="2954" y="51"/>
                        <a:pt x="2747" y="0"/>
                        <a:pt x="2553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2175;p47">
                  <a:extLst>
                    <a:ext uri="{FF2B5EF4-FFF2-40B4-BE49-F238E27FC236}">
                      <a16:creationId xmlns:a16="http://schemas.microsoft.com/office/drawing/2014/main" id="{8FAB068B-79B5-90B7-69BA-178C3FEB05B0}"/>
                    </a:ext>
                  </a:extLst>
                </p:cNvPr>
                <p:cNvSpPr/>
                <p:nvPr/>
              </p:nvSpPr>
              <p:spPr>
                <a:xfrm>
                  <a:off x="6742094" y="2998877"/>
                  <a:ext cx="505459" cy="257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7" h="1608" extrusionOk="0">
                      <a:moveTo>
                        <a:pt x="2505" y="1"/>
                      </a:moveTo>
                      <a:cubicBezTo>
                        <a:pt x="2426" y="1"/>
                        <a:pt x="2348" y="1"/>
                        <a:pt x="2274" y="19"/>
                      </a:cubicBezTo>
                      <a:cubicBezTo>
                        <a:pt x="2043" y="74"/>
                        <a:pt x="1290" y="329"/>
                        <a:pt x="1022" y="403"/>
                      </a:cubicBezTo>
                      <a:cubicBezTo>
                        <a:pt x="888" y="444"/>
                        <a:pt x="694" y="481"/>
                        <a:pt x="518" y="537"/>
                      </a:cubicBezTo>
                      <a:cubicBezTo>
                        <a:pt x="347" y="597"/>
                        <a:pt x="195" y="675"/>
                        <a:pt x="98" y="749"/>
                      </a:cubicBezTo>
                      <a:cubicBezTo>
                        <a:pt x="56" y="791"/>
                        <a:pt x="19" y="865"/>
                        <a:pt x="19" y="925"/>
                      </a:cubicBezTo>
                      <a:cubicBezTo>
                        <a:pt x="0" y="999"/>
                        <a:pt x="19" y="1096"/>
                        <a:pt x="37" y="1174"/>
                      </a:cubicBezTo>
                      <a:cubicBezTo>
                        <a:pt x="79" y="1327"/>
                        <a:pt x="134" y="1502"/>
                        <a:pt x="268" y="1558"/>
                      </a:cubicBezTo>
                      <a:cubicBezTo>
                        <a:pt x="329" y="1599"/>
                        <a:pt x="402" y="1599"/>
                        <a:pt x="500" y="1599"/>
                      </a:cubicBezTo>
                      <a:cubicBezTo>
                        <a:pt x="532" y="1605"/>
                        <a:pt x="566" y="1607"/>
                        <a:pt x="602" y="1607"/>
                      </a:cubicBezTo>
                      <a:cubicBezTo>
                        <a:pt x="674" y="1607"/>
                        <a:pt x="751" y="1599"/>
                        <a:pt x="828" y="1599"/>
                      </a:cubicBezTo>
                      <a:cubicBezTo>
                        <a:pt x="1040" y="1576"/>
                        <a:pt x="1271" y="1539"/>
                        <a:pt x="1405" y="1521"/>
                      </a:cubicBezTo>
                      <a:cubicBezTo>
                        <a:pt x="1539" y="1502"/>
                        <a:pt x="1830" y="1461"/>
                        <a:pt x="2117" y="1424"/>
                      </a:cubicBezTo>
                      <a:cubicBezTo>
                        <a:pt x="2408" y="1387"/>
                        <a:pt x="2694" y="1345"/>
                        <a:pt x="2828" y="1308"/>
                      </a:cubicBezTo>
                      <a:cubicBezTo>
                        <a:pt x="2967" y="1271"/>
                        <a:pt x="3082" y="1156"/>
                        <a:pt x="3138" y="1022"/>
                      </a:cubicBezTo>
                      <a:cubicBezTo>
                        <a:pt x="3156" y="999"/>
                        <a:pt x="3156" y="999"/>
                        <a:pt x="3156" y="980"/>
                      </a:cubicBezTo>
                      <a:cubicBezTo>
                        <a:pt x="3138" y="962"/>
                        <a:pt x="3101" y="943"/>
                        <a:pt x="3082" y="943"/>
                      </a:cubicBezTo>
                      <a:cubicBezTo>
                        <a:pt x="3059" y="943"/>
                        <a:pt x="3059" y="962"/>
                        <a:pt x="3059" y="980"/>
                      </a:cubicBezTo>
                      <a:cubicBezTo>
                        <a:pt x="3004" y="1077"/>
                        <a:pt x="2907" y="1174"/>
                        <a:pt x="2791" y="1211"/>
                      </a:cubicBezTo>
                      <a:cubicBezTo>
                        <a:pt x="2676" y="1230"/>
                        <a:pt x="2389" y="1290"/>
                        <a:pt x="2098" y="1327"/>
                      </a:cubicBezTo>
                      <a:cubicBezTo>
                        <a:pt x="1812" y="1368"/>
                        <a:pt x="1521" y="1405"/>
                        <a:pt x="1405" y="1424"/>
                      </a:cubicBezTo>
                      <a:cubicBezTo>
                        <a:pt x="1253" y="1442"/>
                        <a:pt x="1040" y="1484"/>
                        <a:pt x="809" y="1502"/>
                      </a:cubicBezTo>
                      <a:lnTo>
                        <a:pt x="500" y="1502"/>
                      </a:lnTo>
                      <a:cubicBezTo>
                        <a:pt x="426" y="1502"/>
                        <a:pt x="347" y="1484"/>
                        <a:pt x="310" y="1461"/>
                      </a:cubicBezTo>
                      <a:cubicBezTo>
                        <a:pt x="250" y="1424"/>
                        <a:pt x="153" y="1290"/>
                        <a:pt x="134" y="1156"/>
                      </a:cubicBezTo>
                      <a:cubicBezTo>
                        <a:pt x="116" y="1077"/>
                        <a:pt x="116" y="999"/>
                        <a:pt x="116" y="943"/>
                      </a:cubicBezTo>
                      <a:cubicBezTo>
                        <a:pt x="116" y="883"/>
                        <a:pt x="134" y="846"/>
                        <a:pt x="171" y="828"/>
                      </a:cubicBezTo>
                      <a:cubicBezTo>
                        <a:pt x="232" y="768"/>
                        <a:pt x="384" y="694"/>
                        <a:pt x="560" y="634"/>
                      </a:cubicBezTo>
                      <a:cubicBezTo>
                        <a:pt x="731" y="578"/>
                        <a:pt x="906" y="537"/>
                        <a:pt x="1040" y="500"/>
                      </a:cubicBezTo>
                      <a:cubicBezTo>
                        <a:pt x="1327" y="421"/>
                        <a:pt x="2080" y="172"/>
                        <a:pt x="2311" y="116"/>
                      </a:cubicBezTo>
                      <a:cubicBezTo>
                        <a:pt x="2368" y="105"/>
                        <a:pt x="2444" y="93"/>
                        <a:pt x="2524" y="93"/>
                      </a:cubicBezTo>
                      <a:cubicBezTo>
                        <a:pt x="2581" y="93"/>
                        <a:pt x="2639" y="99"/>
                        <a:pt x="2694" y="116"/>
                      </a:cubicBezTo>
                      <a:cubicBezTo>
                        <a:pt x="2754" y="116"/>
                        <a:pt x="2810" y="135"/>
                        <a:pt x="2870" y="153"/>
                      </a:cubicBezTo>
                      <a:cubicBezTo>
                        <a:pt x="2870" y="153"/>
                        <a:pt x="3004" y="213"/>
                        <a:pt x="3156" y="329"/>
                      </a:cubicBezTo>
                      <a:cubicBezTo>
                        <a:pt x="3119" y="250"/>
                        <a:pt x="3082" y="190"/>
                        <a:pt x="3082" y="190"/>
                      </a:cubicBezTo>
                      <a:cubicBezTo>
                        <a:pt x="3004" y="98"/>
                        <a:pt x="2851" y="38"/>
                        <a:pt x="2694" y="19"/>
                      </a:cubicBezTo>
                      <a:cubicBezTo>
                        <a:pt x="2639" y="1"/>
                        <a:pt x="2579" y="1"/>
                        <a:pt x="2505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4" name="Google Shape;2176;p47">
                  <a:extLst>
                    <a:ext uri="{FF2B5EF4-FFF2-40B4-BE49-F238E27FC236}">
                      <a16:creationId xmlns:a16="http://schemas.microsoft.com/office/drawing/2014/main" id="{0A77FF95-6743-CCC6-9208-EAC61C0406D3}"/>
                    </a:ext>
                  </a:extLst>
                </p:cNvPr>
                <p:cNvSpPr/>
                <p:nvPr/>
              </p:nvSpPr>
              <p:spPr>
                <a:xfrm>
                  <a:off x="6834637" y="3154663"/>
                  <a:ext cx="440936" cy="208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4" h="1303" extrusionOk="0">
                      <a:moveTo>
                        <a:pt x="2386" y="1"/>
                      </a:moveTo>
                      <a:cubicBezTo>
                        <a:pt x="2368" y="1"/>
                        <a:pt x="2349" y="3"/>
                        <a:pt x="2329" y="7"/>
                      </a:cubicBezTo>
                      <a:cubicBezTo>
                        <a:pt x="2079" y="67"/>
                        <a:pt x="462" y="488"/>
                        <a:pt x="250" y="511"/>
                      </a:cubicBezTo>
                      <a:cubicBezTo>
                        <a:pt x="37" y="529"/>
                        <a:pt x="0" y="700"/>
                        <a:pt x="37" y="973"/>
                      </a:cubicBezTo>
                      <a:cubicBezTo>
                        <a:pt x="97" y="1222"/>
                        <a:pt x="250" y="1296"/>
                        <a:pt x="481" y="1296"/>
                      </a:cubicBezTo>
                      <a:cubicBezTo>
                        <a:pt x="527" y="1301"/>
                        <a:pt x="603" y="1303"/>
                        <a:pt x="697" y="1303"/>
                      </a:cubicBezTo>
                      <a:cubicBezTo>
                        <a:pt x="1073" y="1303"/>
                        <a:pt x="1730" y="1270"/>
                        <a:pt x="1867" y="1241"/>
                      </a:cubicBezTo>
                      <a:cubicBezTo>
                        <a:pt x="2061" y="1222"/>
                        <a:pt x="2481" y="1144"/>
                        <a:pt x="2620" y="913"/>
                      </a:cubicBezTo>
                      <a:cubicBezTo>
                        <a:pt x="2620" y="913"/>
                        <a:pt x="2754" y="742"/>
                        <a:pt x="2712" y="488"/>
                      </a:cubicBezTo>
                      <a:cubicBezTo>
                        <a:pt x="2661" y="275"/>
                        <a:pt x="2591" y="1"/>
                        <a:pt x="2386" y="1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5" name="Google Shape;2177;p47">
                  <a:extLst>
                    <a:ext uri="{FF2B5EF4-FFF2-40B4-BE49-F238E27FC236}">
                      <a16:creationId xmlns:a16="http://schemas.microsoft.com/office/drawing/2014/main" id="{FA83346F-0EB6-44D9-CEB0-63DD73B6C7A0}"/>
                    </a:ext>
                  </a:extLst>
                </p:cNvPr>
                <p:cNvSpPr/>
                <p:nvPr/>
              </p:nvSpPr>
              <p:spPr>
                <a:xfrm>
                  <a:off x="6828713" y="3146817"/>
                  <a:ext cx="434372" cy="225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3" h="1410" extrusionOk="0">
                      <a:moveTo>
                        <a:pt x="2347" y="1"/>
                      </a:moveTo>
                      <a:cubicBezTo>
                        <a:pt x="2213" y="38"/>
                        <a:pt x="1751" y="153"/>
                        <a:pt x="1289" y="269"/>
                      </a:cubicBezTo>
                      <a:cubicBezTo>
                        <a:pt x="1058" y="329"/>
                        <a:pt x="827" y="384"/>
                        <a:pt x="652" y="444"/>
                      </a:cubicBezTo>
                      <a:cubicBezTo>
                        <a:pt x="462" y="481"/>
                        <a:pt x="324" y="500"/>
                        <a:pt x="287" y="518"/>
                      </a:cubicBezTo>
                      <a:cubicBezTo>
                        <a:pt x="153" y="518"/>
                        <a:pt x="74" y="578"/>
                        <a:pt x="37" y="675"/>
                      </a:cubicBezTo>
                      <a:cubicBezTo>
                        <a:pt x="0" y="768"/>
                        <a:pt x="19" y="883"/>
                        <a:pt x="37" y="1022"/>
                      </a:cubicBezTo>
                      <a:cubicBezTo>
                        <a:pt x="56" y="1156"/>
                        <a:pt x="116" y="1253"/>
                        <a:pt x="208" y="1308"/>
                      </a:cubicBezTo>
                      <a:cubicBezTo>
                        <a:pt x="287" y="1368"/>
                        <a:pt x="402" y="1387"/>
                        <a:pt x="518" y="1405"/>
                      </a:cubicBezTo>
                      <a:cubicBezTo>
                        <a:pt x="552" y="1408"/>
                        <a:pt x="600" y="1409"/>
                        <a:pt x="658" y="1409"/>
                      </a:cubicBezTo>
                      <a:cubicBezTo>
                        <a:pt x="1015" y="1409"/>
                        <a:pt x="1739" y="1365"/>
                        <a:pt x="1922" y="1345"/>
                      </a:cubicBezTo>
                      <a:cubicBezTo>
                        <a:pt x="2019" y="1327"/>
                        <a:pt x="2172" y="1308"/>
                        <a:pt x="2329" y="1253"/>
                      </a:cubicBezTo>
                      <a:cubicBezTo>
                        <a:pt x="2463" y="1211"/>
                        <a:pt x="2615" y="1137"/>
                        <a:pt x="2694" y="999"/>
                      </a:cubicBezTo>
                      <a:cubicBezTo>
                        <a:pt x="2657" y="980"/>
                        <a:pt x="2615" y="962"/>
                        <a:pt x="2597" y="962"/>
                      </a:cubicBezTo>
                      <a:cubicBezTo>
                        <a:pt x="2541" y="1040"/>
                        <a:pt x="2426" y="1114"/>
                        <a:pt x="2287" y="1156"/>
                      </a:cubicBezTo>
                      <a:cubicBezTo>
                        <a:pt x="2153" y="1211"/>
                        <a:pt x="2001" y="1230"/>
                        <a:pt x="1904" y="1253"/>
                      </a:cubicBezTo>
                      <a:cubicBezTo>
                        <a:pt x="1733" y="1271"/>
                        <a:pt x="730" y="1308"/>
                        <a:pt x="518" y="1308"/>
                      </a:cubicBezTo>
                      <a:cubicBezTo>
                        <a:pt x="421" y="1290"/>
                        <a:pt x="324" y="1271"/>
                        <a:pt x="268" y="1230"/>
                      </a:cubicBezTo>
                      <a:cubicBezTo>
                        <a:pt x="190" y="1193"/>
                        <a:pt x="153" y="1114"/>
                        <a:pt x="134" y="999"/>
                      </a:cubicBezTo>
                      <a:cubicBezTo>
                        <a:pt x="116" y="883"/>
                        <a:pt x="116" y="768"/>
                        <a:pt x="134" y="712"/>
                      </a:cubicBezTo>
                      <a:cubicBezTo>
                        <a:pt x="153" y="652"/>
                        <a:pt x="190" y="615"/>
                        <a:pt x="287" y="615"/>
                      </a:cubicBezTo>
                      <a:cubicBezTo>
                        <a:pt x="347" y="615"/>
                        <a:pt x="481" y="578"/>
                        <a:pt x="670" y="537"/>
                      </a:cubicBezTo>
                      <a:cubicBezTo>
                        <a:pt x="864" y="481"/>
                        <a:pt x="1095" y="421"/>
                        <a:pt x="1326" y="366"/>
                      </a:cubicBezTo>
                      <a:cubicBezTo>
                        <a:pt x="1788" y="250"/>
                        <a:pt x="2250" y="135"/>
                        <a:pt x="2384" y="98"/>
                      </a:cubicBezTo>
                      <a:cubicBezTo>
                        <a:pt x="2426" y="98"/>
                        <a:pt x="2463" y="98"/>
                        <a:pt x="2500" y="116"/>
                      </a:cubicBezTo>
                      <a:cubicBezTo>
                        <a:pt x="2541" y="135"/>
                        <a:pt x="2615" y="153"/>
                        <a:pt x="2712" y="213"/>
                      </a:cubicBezTo>
                      <a:cubicBezTo>
                        <a:pt x="2694" y="190"/>
                        <a:pt x="2694" y="172"/>
                        <a:pt x="2675" y="172"/>
                      </a:cubicBezTo>
                      <a:cubicBezTo>
                        <a:pt x="2657" y="116"/>
                        <a:pt x="2615" y="56"/>
                        <a:pt x="2560" y="38"/>
                      </a:cubicBezTo>
                      <a:cubicBezTo>
                        <a:pt x="2518" y="1"/>
                        <a:pt x="2463" y="1"/>
                        <a:pt x="2426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2178;p47">
                  <a:extLst>
                    <a:ext uri="{FF2B5EF4-FFF2-40B4-BE49-F238E27FC236}">
                      <a16:creationId xmlns:a16="http://schemas.microsoft.com/office/drawing/2014/main" id="{177F2729-E061-F18E-E587-6BFA0B0618E3}"/>
                    </a:ext>
                  </a:extLst>
                </p:cNvPr>
                <p:cNvSpPr/>
                <p:nvPr/>
              </p:nvSpPr>
              <p:spPr>
                <a:xfrm>
                  <a:off x="6884111" y="3302923"/>
                  <a:ext cx="415959" cy="177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" h="1107" extrusionOk="0">
                      <a:moveTo>
                        <a:pt x="2194" y="0"/>
                      </a:moveTo>
                      <a:cubicBezTo>
                        <a:pt x="2176" y="0"/>
                        <a:pt x="2157" y="2"/>
                        <a:pt x="2135" y="5"/>
                      </a:cubicBezTo>
                      <a:cubicBezTo>
                        <a:pt x="1904" y="65"/>
                        <a:pt x="421" y="333"/>
                        <a:pt x="287" y="352"/>
                      </a:cubicBezTo>
                      <a:cubicBezTo>
                        <a:pt x="153" y="370"/>
                        <a:pt x="75" y="449"/>
                        <a:pt x="38" y="661"/>
                      </a:cubicBezTo>
                      <a:cubicBezTo>
                        <a:pt x="1" y="855"/>
                        <a:pt x="153" y="1045"/>
                        <a:pt x="421" y="1086"/>
                      </a:cubicBezTo>
                      <a:cubicBezTo>
                        <a:pt x="492" y="1101"/>
                        <a:pt x="610" y="1106"/>
                        <a:pt x="748" y="1106"/>
                      </a:cubicBezTo>
                      <a:cubicBezTo>
                        <a:pt x="1138" y="1106"/>
                        <a:pt x="1685" y="1063"/>
                        <a:pt x="1770" y="1063"/>
                      </a:cubicBezTo>
                      <a:cubicBezTo>
                        <a:pt x="1867" y="1045"/>
                        <a:pt x="2329" y="971"/>
                        <a:pt x="2500" y="777"/>
                      </a:cubicBezTo>
                      <a:cubicBezTo>
                        <a:pt x="2500" y="777"/>
                        <a:pt x="2597" y="583"/>
                        <a:pt x="2482" y="370"/>
                      </a:cubicBezTo>
                      <a:cubicBezTo>
                        <a:pt x="2394" y="160"/>
                        <a:pt x="2370" y="0"/>
                        <a:pt x="2194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2179;p47">
                  <a:extLst>
                    <a:ext uri="{FF2B5EF4-FFF2-40B4-BE49-F238E27FC236}">
                      <a16:creationId xmlns:a16="http://schemas.microsoft.com/office/drawing/2014/main" id="{D82F4913-D3F8-7519-560B-E2CE9BBEEAB7}"/>
                    </a:ext>
                  </a:extLst>
                </p:cNvPr>
                <p:cNvSpPr/>
                <p:nvPr/>
              </p:nvSpPr>
              <p:spPr>
                <a:xfrm>
                  <a:off x="6877546" y="3294758"/>
                  <a:ext cx="419482" cy="193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" h="1207" extrusionOk="0">
                      <a:moveTo>
                        <a:pt x="2236" y="1"/>
                      </a:moveTo>
                      <a:cubicBezTo>
                        <a:pt x="2213" y="1"/>
                        <a:pt x="2195" y="19"/>
                        <a:pt x="2176" y="19"/>
                      </a:cubicBezTo>
                      <a:cubicBezTo>
                        <a:pt x="1945" y="56"/>
                        <a:pt x="444" y="329"/>
                        <a:pt x="310" y="366"/>
                      </a:cubicBezTo>
                      <a:cubicBezTo>
                        <a:pt x="250" y="366"/>
                        <a:pt x="176" y="403"/>
                        <a:pt x="116" y="463"/>
                      </a:cubicBezTo>
                      <a:cubicBezTo>
                        <a:pt x="79" y="518"/>
                        <a:pt x="42" y="597"/>
                        <a:pt x="19" y="694"/>
                      </a:cubicBezTo>
                      <a:cubicBezTo>
                        <a:pt x="0" y="809"/>
                        <a:pt x="42" y="925"/>
                        <a:pt x="116" y="1022"/>
                      </a:cubicBezTo>
                      <a:cubicBezTo>
                        <a:pt x="194" y="1096"/>
                        <a:pt x="310" y="1174"/>
                        <a:pt x="444" y="1193"/>
                      </a:cubicBezTo>
                      <a:cubicBezTo>
                        <a:pt x="520" y="1202"/>
                        <a:pt x="635" y="1207"/>
                        <a:pt x="768" y="1207"/>
                      </a:cubicBezTo>
                      <a:cubicBezTo>
                        <a:pt x="901" y="1207"/>
                        <a:pt x="1051" y="1202"/>
                        <a:pt x="1197" y="1193"/>
                      </a:cubicBezTo>
                      <a:cubicBezTo>
                        <a:pt x="1349" y="1193"/>
                        <a:pt x="1483" y="1193"/>
                        <a:pt x="1599" y="1174"/>
                      </a:cubicBezTo>
                      <a:cubicBezTo>
                        <a:pt x="1696" y="1174"/>
                        <a:pt x="1774" y="1156"/>
                        <a:pt x="1811" y="1156"/>
                      </a:cubicBezTo>
                      <a:cubicBezTo>
                        <a:pt x="1867" y="1156"/>
                        <a:pt x="2005" y="1137"/>
                        <a:pt x="2158" y="1077"/>
                      </a:cubicBezTo>
                      <a:cubicBezTo>
                        <a:pt x="2292" y="1040"/>
                        <a:pt x="2407" y="980"/>
                        <a:pt x="2504" y="906"/>
                      </a:cubicBezTo>
                      <a:lnTo>
                        <a:pt x="2523" y="980"/>
                      </a:lnTo>
                      <a:lnTo>
                        <a:pt x="2583" y="846"/>
                      </a:lnTo>
                      <a:cubicBezTo>
                        <a:pt x="2583" y="846"/>
                        <a:pt x="2601" y="809"/>
                        <a:pt x="2620" y="712"/>
                      </a:cubicBezTo>
                      <a:lnTo>
                        <a:pt x="2620" y="712"/>
                      </a:lnTo>
                      <a:cubicBezTo>
                        <a:pt x="2583" y="749"/>
                        <a:pt x="2560" y="791"/>
                        <a:pt x="2523" y="809"/>
                      </a:cubicBezTo>
                      <a:cubicBezTo>
                        <a:pt x="2467" y="846"/>
                        <a:pt x="2444" y="865"/>
                        <a:pt x="2407" y="865"/>
                      </a:cubicBezTo>
                      <a:cubicBezTo>
                        <a:pt x="2329" y="925"/>
                        <a:pt x="2236" y="962"/>
                        <a:pt x="2139" y="980"/>
                      </a:cubicBezTo>
                      <a:cubicBezTo>
                        <a:pt x="1982" y="1040"/>
                        <a:pt x="1848" y="1059"/>
                        <a:pt x="1793" y="1059"/>
                      </a:cubicBezTo>
                      <a:cubicBezTo>
                        <a:pt x="1774" y="1059"/>
                        <a:pt x="1696" y="1077"/>
                        <a:pt x="1580" y="1077"/>
                      </a:cubicBezTo>
                      <a:cubicBezTo>
                        <a:pt x="1483" y="1077"/>
                        <a:pt x="1331" y="1096"/>
                        <a:pt x="1197" y="1096"/>
                      </a:cubicBezTo>
                      <a:cubicBezTo>
                        <a:pt x="1051" y="1105"/>
                        <a:pt x="901" y="1110"/>
                        <a:pt x="771" y="1110"/>
                      </a:cubicBezTo>
                      <a:cubicBezTo>
                        <a:pt x="640" y="1110"/>
                        <a:pt x="529" y="1105"/>
                        <a:pt x="462" y="1096"/>
                      </a:cubicBezTo>
                      <a:cubicBezTo>
                        <a:pt x="347" y="1077"/>
                        <a:pt x="250" y="1022"/>
                        <a:pt x="194" y="943"/>
                      </a:cubicBezTo>
                      <a:cubicBezTo>
                        <a:pt x="134" y="883"/>
                        <a:pt x="97" y="809"/>
                        <a:pt x="116" y="712"/>
                      </a:cubicBezTo>
                      <a:cubicBezTo>
                        <a:pt x="134" y="615"/>
                        <a:pt x="176" y="560"/>
                        <a:pt x="194" y="518"/>
                      </a:cubicBezTo>
                      <a:cubicBezTo>
                        <a:pt x="231" y="481"/>
                        <a:pt x="273" y="463"/>
                        <a:pt x="328" y="463"/>
                      </a:cubicBezTo>
                      <a:cubicBezTo>
                        <a:pt x="462" y="444"/>
                        <a:pt x="1830" y="172"/>
                        <a:pt x="2158" y="116"/>
                      </a:cubicBezTo>
                      <a:lnTo>
                        <a:pt x="2139" y="116"/>
                      </a:lnTo>
                      <a:cubicBezTo>
                        <a:pt x="2139" y="116"/>
                        <a:pt x="2185" y="102"/>
                        <a:pt x="2260" y="102"/>
                      </a:cubicBezTo>
                      <a:cubicBezTo>
                        <a:pt x="2315" y="102"/>
                        <a:pt x="2386" y="110"/>
                        <a:pt x="2467" y="135"/>
                      </a:cubicBezTo>
                      <a:lnTo>
                        <a:pt x="2444" y="116"/>
                      </a:lnTo>
                      <a:cubicBezTo>
                        <a:pt x="2426" y="75"/>
                        <a:pt x="2389" y="38"/>
                        <a:pt x="2329" y="19"/>
                      </a:cubicBezTo>
                      <a:cubicBezTo>
                        <a:pt x="2310" y="19"/>
                        <a:pt x="2273" y="1"/>
                        <a:pt x="2236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2180;p47">
                  <a:extLst>
                    <a:ext uri="{FF2B5EF4-FFF2-40B4-BE49-F238E27FC236}">
                      <a16:creationId xmlns:a16="http://schemas.microsoft.com/office/drawing/2014/main" id="{554E5BCD-4A7D-8B4E-751F-D92E2A83E4FA}"/>
                    </a:ext>
                  </a:extLst>
                </p:cNvPr>
                <p:cNvSpPr/>
                <p:nvPr/>
              </p:nvSpPr>
              <p:spPr>
                <a:xfrm>
                  <a:off x="5934187" y="991751"/>
                  <a:ext cx="1048544" cy="842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5261" extrusionOk="0">
                      <a:moveTo>
                        <a:pt x="2196" y="1"/>
                      </a:moveTo>
                      <a:cubicBezTo>
                        <a:pt x="2080" y="19"/>
                        <a:pt x="1983" y="43"/>
                        <a:pt x="1891" y="80"/>
                      </a:cubicBezTo>
                      <a:cubicBezTo>
                        <a:pt x="1466" y="232"/>
                        <a:pt x="1137" y="888"/>
                        <a:pt x="985" y="1600"/>
                      </a:cubicBezTo>
                      <a:cubicBezTo>
                        <a:pt x="888" y="1521"/>
                        <a:pt x="754" y="1484"/>
                        <a:pt x="620" y="1484"/>
                      </a:cubicBezTo>
                      <a:cubicBezTo>
                        <a:pt x="273" y="1484"/>
                        <a:pt x="1" y="1752"/>
                        <a:pt x="1" y="2099"/>
                      </a:cubicBezTo>
                      <a:cubicBezTo>
                        <a:pt x="1" y="2445"/>
                        <a:pt x="273" y="2718"/>
                        <a:pt x="620" y="2718"/>
                      </a:cubicBezTo>
                      <a:cubicBezTo>
                        <a:pt x="712" y="2718"/>
                        <a:pt x="809" y="2699"/>
                        <a:pt x="906" y="2658"/>
                      </a:cubicBezTo>
                      <a:lnTo>
                        <a:pt x="906" y="2658"/>
                      </a:lnTo>
                      <a:cubicBezTo>
                        <a:pt x="870" y="2889"/>
                        <a:pt x="754" y="4159"/>
                        <a:pt x="1484" y="4719"/>
                      </a:cubicBezTo>
                      <a:cubicBezTo>
                        <a:pt x="2166" y="5221"/>
                        <a:pt x="2972" y="5261"/>
                        <a:pt x="3209" y="5261"/>
                      </a:cubicBezTo>
                      <a:cubicBezTo>
                        <a:pt x="3253" y="5261"/>
                        <a:pt x="3277" y="5259"/>
                        <a:pt x="3277" y="5259"/>
                      </a:cubicBezTo>
                      <a:cubicBezTo>
                        <a:pt x="3277" y="5259"/>
                        <a:pt x="3300" y="5261"/>
                        <a:pt x="3343" y="5261"/>
                      </a:cubicBezTo>
                      <a:cubicBezTo>
                        <a:pt x="3575" y="5261"/>
                        <a:pt x="4365" y="5221"/>
                        <a:pt x="5046" y="4719"/>
                      </a:cubicBezTo>
                      <a:cubicBezTo>
                        <a:pt x="5777" y="4159"/>
                        <a:pt x="5661" y="2889"/>
                        <a:pt x="5624" y="2658"/>
                      </a:cubicBezTo>
                      <a:lnTo>
                        <a:pt x="5624" y="2658"/>
                      </a:lnTo>
                      <a:cubicBezTo>
                        <a:pt x="5721" y="2699"/>
                        <a:pt x="5818" y="2718"/>
                        <a:pt x="5911" y="2718"/>
                      </a:cubicBezTo>
                      <a:cubicBezTo>
                        <a:pt x="6257" y="2718"/>
                        <a:pt x="6548" y="2445"/>
                        <a:pt x="6548" y="2099"/>
                      </a:cubicBezTo>
                      <a:cubicBezTo>
                        <a:pt x="6548" y="1752"/>
                        <a:pt x="6257" y="1484"/>
                        <a:pt x="5911" y="1484"/>
                      </a:cubicBezTo>
                      <a:cubicBezTo>
                        <a:pt x="5777" y="1484"/>
                        <a:pt x="5661" y="1521"/>
                        <a:pt x="5546" y="1600"/>
                      </a:cubicBezTo>
                      <a:lnTo>
                        <a:pt x="5278" y="1812"/>
                      </a:lnTo>
                      <a:cubicBezTo>
                        <a:pt x="5278" y="1812"/>
                        <a:pt x="5278" y="1715"/>
                        <a:pt x="5296" y="1466"/>
                      </a:cubicBezTo>
                      <a:cubicBezTo>
                        <a:pt x="5296" y="1235"/>
                        <a:pt x="5259" y="1156"/>
                        <a:pt x="5259" y="1156"/>
                      </a:cubicBezTo>
                      <a:cubicBezTo>
                        <a:pt x="5259" y="1156"/>
                        <a:pt x="5232" y="1216"/>
                        <a:pt x="5095" y="1216"/>
                      </a:cubicBezTo>
                      <a:cubicBezTo>
                        <a:pt x="5027" y="1216"/>
                        <a:pt x="4931" y="1201"/>
                        <a:pt x="4797" y="1156"/>
                      </a:cubicBezTo>
                      <a:cubicBezTo>
                        <a:pt x="4390" y="1004"/>
                        <a:pt x="4372" y="773"/>
                        <a:pt x="4372" y="773"/>
                      </a:cubicBezTo>
                      <a:cubicBezTo>
                        <a:pt x="4372" y="773"/>
                        <a:pt x="4034" y="883"/>
                        <a:pt x="3616" y="883"/>
                      </a:cubicBezTo>
                      <a:cubicBezTo>
                        <a:pt x="3108" y="883"/>
                        <a:pt x="2482" y="720"/>
                        <a:pt x="2196" y="1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2181;p47">
                  <a:extLst>
                    <a:ext uri="{FF2B5EF4-FFF2-40B4-BE49-F238E27FC236}">
                      <a16:creationId xmlns:a16="http://schemas.microsoft.com/office/drawing/2014/main" id="{EB1D3F05-FFA2-983D-9A87-C53C92B42909}"/>
                    </a:ext>
                  </a:extLst>
                </p:cNvPr>
                <p:cNvSpPr/>
                <p:nvPr/>
              </p:nvSpPr>
              <p:spPr>
                <a:xfrm>
                  <a:off x="5925381" y="982945"/>
                  <a:ext cx="1063274" cy="857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1" h="5355" extrusionOk="0">
                      <a:moveTo>
                        <a:pt x="2232" y="116"/>
                      </a:moveTo>
                      <a:cubicBezTo>
                        <a:pt x="2500" y="749"/>
                        <a:pt x="3041" y="943"/>
                        <a:pt x="3521" y="980"/>
                      </a:cubicBezTo>
                      <a:cubicBezTo>
                        <a:pt x="3555" y="981"/>
                        <a:pt x="3589" y="982"/>
                        <a:pt x="3622" y="982"/>
                      </a:cubicBezTo>
                      <a:cubicBezTo>
                        <a:pt x="4035" y="982"/>
                        <a:pt x="4351" y="882"/>
                        <a:pt x="4390" y="865"/>
                      </a:cubicBezTo>
                      <a:cubicBezTo>
                        <a:pt x="4408" y="906"/>
                        <a:pt x="4408" y="925"/>
                        <a:pt x="4445" y="980"/>
                      </a:cubicBezTo>
                      <a:cubicBezTo>
                        <a:pt x="4505" y="1077"/>
                        <a:pt x="4639" y="1174"/>
                        <a:pt x="4834" y="1253"/>
                      </a:cubicBezTo>
                      <a:cubicBezTo>
                        <a:pt x="4972" y="1302"/>
                        <a:pt x="5070" y="1318"/>
                        <a:pt x="5143" y="1318"/>
                      </a:cubicBezTo>
                      <a:cubicBezTo>
                        <a:pt x="5179" y="1318"/>
                        <a:pt x="5209" y="1314"/>
                        <a:pt x="5235" y="1308"/>
                      </a:cubicBezTo>
                      <a:cubicBezTo>
                        <a:pt x="5254" y="1308"/>
                        <a:pt x="5272" y="1308"/>
                        <a:pt x="5272" y="1290"/>
                      </a:cubicBezTo>
                      <a:cubicBezTo>
                        <a:pt x="5296" y="1327"/>
                        <a:pt x="5296" y="1405"/>
                        <a:pt x="5296" y="1521"/>
                      </a:cubicBezTo>
                      <a:cubicBezTo>
                        <a:pt x="5296" y="1770"/>
                        <a:pt x="5272" y="1867"/>
                        <a:pt x="5272" y="1867"/>
                      </a:cubicBezTo>
                      <a:lnTo>
                        <a:pt x="5254" y="1983"/>
                      </a:lnTo>
                      <a:lnTo>
                        <a:pt x="5642" y="1692"/>
                      </a:lnTo>
                      <a:cubicBezTo>
                        <a:pt x="5735" y="1618"/>
                        <a:pt x="5850" y="1576"/>
                        <a:pt x="5966" y="1576"/>
                      </a:cubicBezTo>
                      <a:cubicBezTo>
                        <a:pt x="6294" y="1576"/>
                        <a:pt x="6543" y="1849"/>
                        <a:pt x="6543" y="2154"/>
                      </a:cubicBezTo>
                      <a:cubicBezTo>
                        <a:pt x="6543" y="2463"/>
                        <a:pt x="6294" y="2731"/>
                        <a:pt x="5966" y="2731"/>
                      </a:cubicBezTo>
                      <a:cubicBezTo>
                        <a:pt x="5892" y="2731"/>
                        <a:pt x="5795" y="2713"/>
                        <a:pt x="5716" y="2657"/>
                      </a:cubicBezTo>
                      <a:lnTo>
                        <a:pt x="5619" y="2616"/>
                      </a:lnTo>
                      <a:lnTo>
                        <a:pt x="5642" y="2713"/>
                      </a:lnTo>
                      <a:cubicBezTo>
                        <a:pt x="5661" y="2828"/>
                        <a:pt x="5679" y="3216"/>
                        <a:pt x="5642" y="3618"/>
                      </a:cubicBezTo>
                      <a:cubicBezTo>
                        <a:pt x="5582" y="4025"/>
                        <a:pt x="5430" y="4464"/>
                        <a:pt x="5083" y="4737"/>
                      </a:cubicBezTo>
                      <a:cubicBezTo>
                        <a:pt x="4414" y="5215"/>
                        <a:pt x="3652" y="5256"/>
                        <a:pt x="3410" y="5256"/>
                      </a:cubicBezTo>
                      <a:cubicBezTo>
                        <a:pt x="3360" y="5256"/>
                        <a:pt x="3332" y="5254"/>
                        <a:pt x="3332" y="5254"/>
                      </a:cubicBezTo>
                      <a:cubicBezTo>
                        <a:pt x="3332" y="5254"/>
                        <a:pt x="3303" y="5256"/>
                        <a:pt x="3252" y="5256"/>
                      </a:cubicBezTo>
                      <a:cubicBezTo>
                        <a:pt x="3004" y="5256"/>
                        <a:pt x="2230" y="5215"/>
                        <a:pt x="1576" y="4737"/>
                      </a:cubicBezTo>
                      <a:cubicBezTo>
                        <a:pt x="1229" y="4464"/>
                        <a:pt x="1077" y="4025"/>
                        <a:pt x="1022" y="3618"/>
                      </a:cubicBezTo>
                      <a:cubicBezTo>
                        <a:pt x="961" y="3216"/>
                        <a:pt x="998" y="2828"/>
                        <a:pt x="998" y="2713"/>
                      </a:cubicBezTo>
                      <a:lnTo>
                        <a:pt x="1022" y="2616"/>
                      </a:lnTo>
                      <a:lnTo>
                        <a:pt x="943" y="2657"/>
                      </a:lnTo>
                      <a:cubicBezTo>
                        <a:pt x="846" y="2713"/>
                        <a:pt x="767" y="2731"/>
                        <a:pt x="675" y="2731"/>
                      </a:cubicBezTo>
                      <a:cubicBezTo>
                        <a:pt x="347" y="2731"/>
                        <a:pt x="97" y="2463"/>
                        <a:pt x="97" y="2154"/>
                      </a:cubicBezTo>
                      <a:cubicBezTo>
                        <a:pt x="97" y="1849"/>
                        <a:pt x="347" y="1576"/>
                        <a:pt x="675" y="1576"/>
                      </a:cubicBezTo>
                      <a:cubicBezTo>
                        <a:pt x="791" y="1576"/>
                        <a:pt x="925" y="1618"/>
                        <a:pt x="1022" y="1692"/>
                      </a:cubicBezTo>
                      <a:lnTo>
                        <a:pt x="1077" y="1752"/>
                      </a:lnTo>
                      <a:lnTo>
                        <a:pt x="1095" y="1673"/>
                      </a:lnTo>
                      <a:cubicBezTo>
                        <a:pt x="1174" y="1308"/>
                        <a:pt x="1290" y="980"/>
                        <a:pt x="1424" y="712"/>
                      </a:cubicBezTo>
                      <a:cubicBezTo>
                        <a:pt x="1576" y="444"/>
                        <a:pt x="1752" y="250"/>
                        <a:pt x="1964" y="171"/>
                      </a:cubicBezTo>
                      <a:cubicBezTo>
                        <a:pt x="2038" y="153"/>
                        <a:pt x="2135" y="135"/>
                        <a:pt x="2232" y="116"/>
                      </a:cubicBezTo>
                      <a:close/>
                      <a:moveTo>
                        <a:pt x="2251" y="1"/>
                      </a:moveTo>
                      <a:cubicBezTo>
                        <a:pt x="2135" y="19"/>
                        <a:pt x="2020" y="37"/>
                        <a:pt x="1923" y="74"/>
                      </a:cubicBezTo>
                      <a:cubicBezTo>
                        <a:pt x="1692" y="171"/>
                        <a:pt x="1502" y="384"/>
                        <a:pt x="1345" y="652"/>
                      </a:cubicBezTo>
                      <a:cubicBezTo>
                        <a:pt x="1192" y="925"/>
                        <a:pt x="1095" y="1253"/>
                        <a:pt x="1022" y="1599"/>
                      </a:cubicBezTo>
                      <a:cubicBezTo>
                        <a:pt x="906" y="1539"/>
                        <a:pt x="791" y="1484"/>
                        <a:pt x="675" y="1484"/>
                      </a:cubicBezTo>
                      <a:cubicBezTo>
                        <a:pt x="305" y="1484"/>
                        <a:pt x="0" y="1789"/>
                        <a:pt x="0" y="2154"/>
                      </a:cubicBezTo>
                      <a:cubicBezTo>
                        <a:pt x="0" y="2523"/>
                        <a:pt x="305" y="2828"/>
                        <a:pt x="675" y="2828"/>
                      </a:cubicBezTo>
                      <a:cubicBezTo>
                        <a:pt x="749" y="2828"/>
                        <a:pt x="827" y="2791"/>
                        <a:pt x="906" y="2773"/>
                      </a:cubicBezTo>
                      <a:lnTo>
                        <a:pt x="906" y="2773"/>
                      </a:lnTo>
                      <a:cubicBezTo>
                        <a:pt x="883" y="2925"/>
                        <a:pt x="864" y="3235"/>
                        <a:pt x="925" y="3637"/>
                      </a:cubicBezTo>
                      <a:cubicBezTo>
                        <a:pt x="980" y="4062"/>
                        <a:pt x="1137" y="4524"/>
                        <a:pt x="1521" y="4811"/>
                      </a:cubicBezTo>
                      <a:cubicBezTo>
                        <a:pt x="2166" y="5304"/>
                        <a:pt x="2919" y="5354"/>
                        <a:pt x="3210" y="5354"/>
                      </a:cubicBezTo>
                      <a:cubicBezTo>
                        <a:pt x="3283" y="5354"/>
                        <a:pt x="3327" y="5351"/>
                        <a:pt x="3332" y="5351"/>
                      </a:cubicBezTo>
                      <a:cubicBezTo>
                        <a:pt x="3332" y="5351"/>
                        <a:pt x="3372" y="5354"/>
                        <a:pt x="3443" y="5354"/>
                      </a:cubicBezTo>
                      <a:cubicBezTo>
                        <a:pt x="3722" y="5354"/>
                        <a:pt x="4479" y="5304"/>
                        <a:pt x="5138" y="4811"/>
                      </a:cubicBezTo>
                      <a:cubicBezTo>
                        <a:pt x="5503" y="4524"/>
                        <a:pt x="5679" y="4062"/>
                        <a:pt x="5735" y="3637"/>
                      </a:cubicBezTo>
                      <a:cubicBezTo>
                        <a:pt x="5795" y="3235"/>
                        <a:pt x="5758" y="2925"/>
                        <a:pt x="5735" y="2773"/>
                      </a:cubicBezTo>
                      <a:lnTo>
                        <a:pt x="5735" y="2773"/>
                      </a:lnTo>
                      <a:cubicBezTo>
                        <a:pt x="5813" y="2791"/>
                        <a:pt x="5892" y="2828"/>
                        <a:pt x="5966" y="2828"/>
                      </a:cubicBezTo>
                      <a:cubicBezTo>
                        <a:pt x="6354" y="2828"/>
                        <a:pt x="6640" y="2523"/>
                        <a:pt x="6640" y="2154"/>
                      </a:cubicBezTo>
                      <a:cubicBezTo>
                        <a:pt x="6640" y="1789"/>
                        <a:pt x="6354" y="1484"/>
                        <a:pt x="5966" y="1484"/>
                      </a:cubicBezTo>
                      <a:cubicBezTo>
                        <a:pt x="5832" y="1484"/>
                        <a:pt x="5679" y="1539"/>
                        <a:pt x="5564" y="1618"/>
                      </a:cubicBezTo>
                      <a:lnTo>
                        <a:pt x="5388" y="1770"/>
                      </a:lnTo>
                      <a:lnTo>
                        <a:pt x="5388" y="1521"/>
                      </a:lnTo>
                      <a:cubicBezTo>
                        <a:pt x="5411" y="1405"/>
                        <a:pt x="5388" y="1327"/>
                        <a:pt x="5369" y="1271"/>
                      </a:cubicBezTo>
                      <a:cubicBezTo>
                        <a:pt x="5369" y="1253"/>
                        <a:pt x="5369" y="1230"/>
                        <a:pt x="5351" y="1211"/>
                      </a:cubicBezTo>
                      <a:lnTo>
                        <a:pt x="5351" y="1193"/>
                      </a:lnTo>
                      <a:lnTo>
                        <a:pt x="5296" y="1114"/>
                      </a:lnTo>
                      <a:lnTo>
                        <a:pt x="5254" y="1193"/>
                      </a:lnTo>
                      <a:cubicBezTo>
                        <a:pt x="5254" y="1211"/>
                        <a:pt x="5235" y="1211"/>
                        <a:pt x="5217" y="1211"/>
                      </a:cubicBezTo>
                      <a:cubicBezTo>
                        <a:pt x="5205" y="1217"/>
                        <a:pt x="5184" y="1221"/>
                        <a:pt x="5154" y="1221"/>
                      </a:cubicBezTo>
                      <a:cubicBezTo>
                        <a:pt x="5094" y="1221"/>
                        <a:pt x="5000" y="1205"/>
                        <a:pt x="4870" y="1156"/>
                      </a:cubicBezTo>
                      <a:cubicBezTo>
                        <a:pt x="4676" y="1096"/>
                        <a:pt x="4579" y="999"/>
                        <a:pt x="4524" y="925"/>
                      </a:cubicBezTo>
                      <a:cubicBezTo>
                        <a:pt x="4487" y="865"/>
                        <a:pt x="4464" y="809"/>
                        <a:pt x="4464" y="809"/>
                      </a:cubicBezTo>
                      <a:lnTo>
                        <a:pt x="4464" y="749"/>
                      </a:lnTo>
                      <a:lnTo>
                        <a:pt x="4408" y="768"/>
                      </a:lnTo>
                      <a:cubicBezTo>
                        <a:pt x="4408" y="768"/>
                        <a:pt x="4062" y="886"/>
                        <a:pt x="3645" y="886"/>
                      </a:cubicBezTo>
                      <a:cubicBezTo>
                        <a:pt x="3611" y="886"/>
                        <a:pt x="3575" y="885"/>
                        <a:pt x="3540" y="883"/>
                      </a:cubicBezTo>
                      <a:cubicBezTo>
                        <a:pt x="3059" y="846"/>
                        <a:pt x="2542" y="675"/>
                        <a:pt x="2292" y="37"/>
                      </a:cubicBezTo>
                      <a:lnTo>
                        <a:pt x="2292" y="1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2182;p47">
                  <a:extLst>
                    <a:ext uri="{FF2B5EF4-FFF2-40B4-BE49-F238E27FC236}">
                      <a16:creationId xmlns:a16="http://schemas.microsoft.com/office/drawing/2014/main" id="{27786B98-D750-67C3-6D28-46131A9C0198}"/>
                    </a:ext>
                  </a:extLst>
                </p:cNvPr>
                <p:cNvSpPr/>
                <p:nvPr/>
              </p:nvSpPr>
              <p:spPr>
                <a:xfrm>
                  <a:off x="6196125" y="1294357"/>
                  <a:ext cx="105191" cy="104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" h="653" extrusionOk="0">
                      <a:moveTo>
                        <a:pt x="389" y="1"/>
                      </a:moveTo>
                      <a:cubicBezTo>
                        <a:pt x="255" y="1"/>
                        <a:pt x="195" y="75"/>
                        <a:pt x="139" y="93"/>
                      </a:cubicBezTo>
                      <a:cubicBezTo>
                        <a:pt x="113" y="107"/>
                        <a:pt x="89" y="112"/>
                        <a:pt x="68" y="112"/>
                      </a:cubicBezTo>
                      <a:cubicBezTo>
                        <a:pt x="27" y="112"/>
                        <a:pt x="1" y="93"/>
                        <a:pt x="1" y="93"/>
                      </a:cubicBezTo>
                      <a:lnTo>
                        <a:pt x="1" y="93"/>
                      </a:lnTo>
                      <a:cubicBezTo>
                        <a:pt x="1" y="93"/>
                        <a:pt x="24" y="190"/>
                        <a:pt x="116" y="209"/>
                      </a:cubicBezTo>
                      <a:cubicBezTo>
                        <a:pt x="131" y="212"/>
                        <a:pt x="144" y="214"/>
                        <a:pt x="155" y="214"/>
                      </a:cubicBezTo>
                      <a:cubicBezTo>
                        <a:pt x="215" y="214"/>
                        <a:pt x="228" y="169"/>
                        <a:pt x="310" y="153"/>
                      </a:cubicBezTo>
                      <a:lnTo>
                        <a:pt x="310" y="153"/>
                      </a:lnTo>
                      <a:cubicBezTo>
                        <a:pt x="292" y="209"/>
                        <a:pt x="292" y="269"/>
                        <a:pt x="292" y="324"/>
                      </a:cubicBezTo>
                      <a:cubicBezTo>
                        <a:pt x="292" y="518"/>
                        <a:pt x="370" y="652"/>
                        <a:pt x="486" y="652"/>
                      </a:cubicBezTo>
                      <a:cubicBezTo>
                        <a:pt x="578" y="652"/>
                        <a:pt x="657" y="518"/>
                        <a:pt x="657" y="324"/>
                      </a:cubicBezTo>
                      <a:cubicBezTo>
                        <a:pt x="657" y="153"/>
                        <a:pt x="578" y="1"/>
                        <a:pt x="486" y="1"/>
                      </a:cubicBezTo>
                      <a:close/>
                    </a:path>
                  </a:pathLst>
                </a:custGeom>
                <a:solidFill>
                  <a:srgbClr val="301C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2183;p47">
                  <a:extLst>
                    <a:ext uri="{FF2B5EF4-FFF2-40B4-BE49-F238E27FC236}">
                      <a16:creationId xmlns:a16="http://schemas.microsoft.com/office/drawing/2014/main" id="{ADDA7C36-117E-97E9-0137-D66E5EE87D22}"/>
                    </a:ext>
                  </a:extLst>
                </p:cNvPr>
                <p:cNvSpPr/>
                <p:nvPr/>
              </p:nvSpPr>
              <p:spPr>
                <a:xfrm>
                  <a:off x="6588230" y="1294357"/>
                  <a:ext cx="104390" cy="104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653" extrusionOk="0">
                      <a:moveTo>
                        <a:pt x="171" y="1"/>
                      </a:moveTo>
                      <a:cubicBezTo>
                        <a:pt x="74" y="1"/>
                        <a:pt x="0" y="153"/>
                        <a:pt x="0" y="324"/>
                      </a:cubicBezTo>
                      <a:cubicBezTo>
                        <a:pt x="0" y="518"/>
                        <a:pt x="74" y="652"/>
                        <a:pt x="171" y="652"/>
                      </a:cubicBezTo>
                      <a:cubicBezTo>
                        <a:pt x="287" y="652"/>
                        <a:pt x="365" y="518"/>
                        <a:pt x="365" y="324"/>
                      </a:cubicBezTo>
                      <a:cubicBezTo>
                        <a:pt x="365" y="269"/>
                        <a:pt x="365" y="209"/>
                        <a:pt x="347" y="153"/>
                      </a:cubicBezTo>
                      <a:lnTo>
                        <a:pt x="347" y="153"/>
                      </a:lnTo>
                      <a:cubicBezTo>
                        <a:pt x="425" y="169"/>
                        <a:pt x="437" y="214"/>
                        <a:pt x="497" y="214"/>
                      </a:cubicBezTo>
                      <a:cubicBezTo>
                        <a:pt x="508" y="214"/>
                        <a:pt x="521" y="212"/>
                        <a:pt x="536" y="209"/>
                      </a:cubicBezTo>
                      <a:cubicBezTo>
                        <a:pt x="633" y="190"/>
                        <a:pt x="652" y="93"/>
                        <a:pt x="652" y="93"/>
                      </a:cubicBezTo>
                      <a:lnTo>
                        <a:pt x="652" y="93"/>
                      </a:lnTo>
                      <a:cubicBezTo>
                        <a:pt x="652" y="93"/>
                        <a:pt x="627" y="112"/>
                        <a:pt x="588" y="112"/>
                      </a:cubicBezTo>
                      <a:cubicBezTo>
                        <a:pt x="568" y="112"/>
                        <a:pt x="544" y="107"/>
                        <a:pt x="518" y="93"/>
                      </a:cubicBezTo>
                      <a:cubicBezTo>
                        <a:pt x="462" y="75"/>
                        <a:pt x="402" y="1"/>
                        <a:pt x="268" y="1"/>
                      </a:cubicBezTo>
                      <a:close/>
                    </a:path>
                  </a:pathLst>
                </a:custGeom>
                <a:solidFill>
                  <a:srgbClr val="301C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2184;p47">
                  <a:extLst>
                    <a:ext uri="{FF2B5EF4-FFF2-40B4-BE49-F238E27FC236}">
                      <a16:creationId xmlns:a16="http://schemas.microsoft.com/office/drawing/2014/main" id="{E3119548-3C55-FFA8-253C-FBD56E225642}"/>
                    </a:ext>
                  </a:extLst>
                </p:cNvPr>
                <p:cNvSpPr/>
                <p:nvPr/>
              </p:nvSpPr>
              <p:spPr>
                <a:xfrm>
                  <a:off x="6387774" y="1326538"/>
                  <a:ext cx="64523" cy="12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755" extrusionOk="0">
                      <a:moveTo>
                        <a:pt x="308" y="1"/>
                      </a:moveTo>
                      <a:cubicBezTo>
                        <a:pt x="288" y="1"/>
                        <a:pt x="268" y="19"/>
                        <a:pt x="268" y="49"/>
                      </a:cubicBezTo>
                      <a:lnTo>
                        <a:pt x="231" y="280"/>
                      </a:lnTo>
                      <a:cubicBezTo>
                        <a:pt x="213" y="280"/>
                        <a:pt x="190" y="280"/>
                        <a:pt x="134" y="317"/>
                      </a:cubicBezTo>
                      <a:cubicBezTo>
                        <a:pt x="97" y="336"/>
                        <a:pt x="56" y="354"/>
                        <a:pt x="37" y="396"/>
                      </a:cubicBezTo>
                      <a:cubicBezTo>
                        <a:pt x="0" y="433"/>
                        <a:pt x="0" y="493"/>
                        <a:pt x="0" y="548"/>
                      </a:cubicBezTo>
                      <a:cubicBezTo>
                        <a:pt x="19" y="664"/>
                        <a:pt x="74" y="724"/>
                        <a:pt x="153" y="742"/>
                      </a:cubicBezTo>
                      <a:cubicBezTo>
                        <a:pt x="185" y="750"/>
                        <a:pt x="217" y="755"/>
                        <a:pt x="247" y="755"/>
                      </a:cubicBezTo>
                      <a:cubicBezTo>
                        <a:pt x="290" y="755"/>
                        <a:pt x="330" y="746"/>
                        <a:pt x="365" y="724"/>
                      </a:cubicBezTo>
                      <a:cubicBezTo>
                        <a:pt x="384" y="701"/>
                        <a:pt x="402" y="682"/>
                        <a:pt x="384" y="664"/>
                      </a:cubicBezTo>
                      <a:cubicBezTo>
                        <a:pt x="365" y="627"/>
                        <a:pt x="347" y="627"/>
                        <a:pt x="328" y="627"/>
                      </a:cubicBezTo>
                      <a:cubicBezTo>
                        <a:pt x="299" y="640"/>
                        <a:pt x="263" y="653"/>
                        <a:pt x="229" y="653"/>
                      </a:cubicBezTo>
                      <a:cubicBezTo>
                        <a:pt x="215" y="653"/>
                        <a:pt x="202" y="651"/>
                        <a:pt x="190" y="645"/>
                      </a:cubicBezTo>
                      <a:cubicBezTo>
                        <a:pt x="134" y="645"/>
                        <a:pt x="116" y="608"/>
                        <a:pt x="97" y="530"/>
                      </a:cubicBezTo>
                      <a:cubicBezTo>
                        <a:pt x="97" y="511"/>
                        <a:pt x="97" y="470"/>
                        <a:pt x="116" y="451"/>
                      </a:cubicBezTo>
                      <a:cubicBezTo>
                        <a:pt x="134" y="433"/>
                        <a:pt x="153" y="414"/>
                        <a:pt x="171" y="396"/>
                      </a:cubicBezTo>
                      <a:lnTo>
                        <a:pt x="287" y="354"/>
                      </a:lnTo>
                      <a:lnTo>
                        <a:pt x="328" y="354"/>
                      </a:lnTo>
                      <a:lnTo>
                        <a:pt x="365" y="68"/>
                      </a:lnTo>
                      <a:cubicBezTo>
                        <a:pt x="365" y="31"/>
                        <a:pt x="347" y="8"/>
                        <a:pt x="328" y="8"/>
                      </a:cubicBezTo>
                      <a:cubicBezTo>
                        <a:pt x="322" y="3"/>
                        <a:pt x="315" y="1"/>
                        <a:pt x="308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2185;p47">
                  <a:extLst>
                    <a:ext uri="{FF2B5EF4-FFF2-40B4-BE49-F238E27FC236}">
                      <a16:creationId xmlns:a16="http://schemas.microsoft.com/office/drawing/2014/main" id="{47C04B79-C35C-1EC1-E3D8-E5BB86640499}"/>
                    </a:ext>
                  </a:extLst>
                </p:cNvPr>
                <p:cNvSpPr/>
                <p:nvPr/>
              </p:nvSpPr>
              <p:spPr>
                <a:xfrm>
                  <a:off x="6193243" y="1204856"/>
                  <a:ext cx="126645" cy="77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" h="482" extrusionOk="0">
                      <a:moveTo>
                        <a:pt x="347" y="1"/>
                      </a:moveTo>
                      <a:cubicBezTo>
                        <a:pt x="176" y="1"/>
                        <a:pt x="60" y="135"/>
                        <a:pt x="42" y="190"/>
                      </a:cubicBezTo>
                      <a:cubicBezTo>
                        <a:pt x="42" y="269"/>
                        <a:pt x="0" y="384"/>
                        <a:pt x="42" y="444"/>
                      </a:cubicBezTo>
                      <a:cubicBezTo>
                        <a:pt x="51" y="472"/>
                        <a:pt x="65" y="481"/>
                        <a:pt x="79" y="481"/>
                      </a:cubicBezTo>
                      <a:cubicBezTo>
                        <a:pt x="92" y="481"/>
                        <a:pt x="106" y="472"/>
                        <a:pt x="116" y="463"/>
                      </a:cubicBezTo>
                      <a:cubicBezTo>
                        <a:pt x="116" y="463"/>
                        <a:pt x="200" y="345"/>
                        <a:pt x="355" y="345"/>
                      </a:cubicBezTo>
                      <a:cubicBezTo>
                        <a:pt x="366" y="345"/>
                        <a:pt x="377" y="346"/>
                        <a:pt x="388" y="347"/>
                      </a:cubicBezTo>
                      <a:cubicBezTo>
                        <a:pt x="557" y="347"/>
                        <a:pt x="667" y="406"/>
                        <a:pt x="718" y="406"/>
                      </a:cubicBezTo>
                      <a:cubicBezTo>
                        <a:pt x="725" y="406"/>
                        <a:pt x="730" y="405"/>
                        <a:pt x="735" y="403"/>
                      </a:cubicBezTo>
                      <a:cubicBezTo>
                        <a:pt x="790" y="384"/>
                        <a:pt x="790" y="116"/>
                        <a:pt x="753" y="56"/>
                      </a:cubicBezTo>
                      <a:cubicBezTo>
                        <a:pt x="712" y="19"/>
                        <a:pt x="504" y="1"/>
                        <a:pt x="347" y="1"/>
                      </a:cubicBezTo>
                      <a:close/>
                    </a:path>
                  </a:pathLst>
                </a:custGeom>
                <a:solidFill>
                  <a:srgbClr val="301C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2186;p47">
                  <a:extLst>
                    <a:ext uri="{FF2B5EF4-FFF2-40B4-BE49-F238E27FC236}">
                      <a16:creationId xmlns:a16="http://schemas.microsoft.com/office/drawing/2014/main" id="{8EE75424-DD62-AEC0-CCB7-57A9414D016E}"/>
                    </a:ext>
                  </a:extLst>
                </p:cNvPr>
                <p:cNvSpPr/>
                <p:nvPr/>
              </p:nvSpPr>
              <p:spPr>
                <a:xfrm>
                  <a:off x="6560051" y="1191567"/>
                  <a:ext cx="135611" cy="73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7" h="459" extrusionOk="0">
                      <a:moveTo>
                        <a:pt x="446" y="1"/>
                      </a:moveTo>
                      <a:cubicBezTo>
                        <a:pt x="260" y="1"/>
                        <a:pt x="132" y="42"/>
                        <a:pt x="19" y="139"/>
                      </a:cubicBezTo>
                      <a:cubicBezTo>
                        <a:pt x="19" y="139"/>
                        <a:pt x="1" y="158"/>
                        <a:pt x="19" y="218"/>
                      </a:cubicBezTo>
                      <a:cubicBezTo>
                        <a:pt x="19" y="273"/>
                        <a:pt x="79" y="412"/>
                        <a:pt x="135" y="449"/>
                      </a:cubicBezTo>
                      <a:cubicBezTo>
                        <a:pt x="146" y="456"/>
                        <a:pt x="156" y="459"/>
                        <a:pt x="166" y="459"/>
                      </a:cubicBezTo>
                      <a:cubicBezTo>
                        <a:pt x="207" y="459"/>
                        <a:pt x="242" y="404"/>
                        <a:pt x="366" y="370"/>
                      </a:cubicBezTo>
                      <a:cubicBezTo>
                        <a:pt x="390" y="367"/>
                        <a:pt x="414" y="365"/>
                        <a:pt x="437" y="365"/>
                      </a:cubicBezTo>
                      <a:cubicBezTo>
                        <a:pt x="540" y="365"/>
                        <a:pt x="626" y="396"/>
                        <a:pt x="675" y="430"/>
                      </a:cubicBezTo>
                      <a:cubicBezTo>
                        <a:pt x="703" y="439"/>
                        <a:pt x="741" y="449"/>
                        <a:pt x="772" y="449"/>
                      </a:cubicBezTo>
                      <a:cubicBezTo>
                        <a:pt x="804" y="449"/>
                        <a:pt x="828" y="439"/>
                        <a:pt x="828" y="412"/>
                      </a:cubicBezTo>
                      <a:cubicBezTo>
                        <a:pt x="828" y="370"/>
                        <a:pt x="846" y="236"/>
                        <a:pt x="846" y="181"/>
                      </a:cubicBezTo>
                      <a:cubicBezTo>
                        <a:pt x="846" y="102"/>
                        <a:pt x="791" y="42"/>
                        <a:pt x="560" y="5"/>
                      </a:cubicBezTo>
                      <a:cubicBezTo>
                        <a:pt x="520" y="2"/>
                        <a:pt x="482" y="1"/>
                        <a:pt x="446" y="1"/>
                      </a:cubicBezTo>
                      <a:close/>
                    </a:path>
                  </a:pathLst>
                </a:custGeom>
                <a:solidFill>
                  <a:srgbClr val="301C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5" name="Google Shape;2187;p47">
                  <a:extLst>
                    <a:ext uri="{FF2B5EF4-FFF2-40B4-BE49-F238E27FC236}">
                      <a16:creationId xmlns:a16="http://schemas.microsoft.com/office/drawing/2014/main" id="{5D4DF406-8BD7-2536-ADCE-3E09689E063B}"/>
                    </a:ext>
                  </a:extLst>
                </p:cNvPr>
                <p:cNvSpPr/>
                <p:nvPr/>
              </p:nvSpPr>
              <p:spPr>
                <a:xfrm>
                  <a:off x="6292350" y="1503779"/>
                  <a:ext cx="283390" cy="175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0" h="1098" extrusionOk="0">
                      <a:moveTo>
                        <a:pt x="1460" y="0"/>
                      </a:moveTo>
                      <a:cubicBezTo>
                        <a:pt x="1308" y="19"/>
                        <a:pt x="1211" y="79"/>
                        <a:pt x="961" y="97"/>
                      </a:cubicBezTo>
                      <a:cubicBezTo>
                        <a:pt x="918" y="103"/>
                        <a:pt x="872" y="106"/>
                        <a:pt x="825" y="106"/>
                      </a:cubicBezTo>
                      <a:cubicBezTo>
                        <a:pt x="576" y="106"/>
                        <a:pt x="287" y="37"/>
                        <a:pt x="190" y="37"/>
                      </a:cubicBezTo>
                      <a:cubicBezTo>
                        <a:pt x="168" y="29"/>
                        <a:pt x="148" y="25"/>
                        <a:pt x="131" y="25"/>
                      </a:cubicBezTo>
                      <a:cubicBezTo>
                        <a:pt x="70" y="25"/>
                        <a:pt x="33" y="69"/>
                        <a:pt x="19" y="116"/>
                      </a:cubicBezTo>
                      <a:cubicBezTo>
                        <a:pt x="0" y="194"/>
                        <a:pt x="19" y="328"/>
                        <a:pt x="74" y="559"/>
                      </a:cubicBezTo>
                      <a:cubicBezTo>
                        <a:pt x="116" y="791"/>
                        <a:pt x="208" y="906"/>
                        <a:pt x="384" y="980"/>
                      </a:cubicBezTo>
                      <a:cubicBezTo>
                        <a:pt x="482" y="1043"/>
                        <a:pt x="679" y="1098"/>
                        <a:pt x="904" y="1098"/>
                      </a:cubicBezTo>
                      <a:cubicBezTo>
                        <a:pt x="1028" y="1098"/>
                        <a:pt x="1160" y="1081"/>
                        <a:pt x="1289" y="1040"/>
                      </a:cubicBezTo>
                      <a:cubicBezTo>
                        <a:pt x="1654" y="925"/>
                        <a:pt x="1770" y="499"/>
                        <a:pt x="1751" y="310"/>
                      </a:cubicBezTo>
                      <a:cubicBezTo>
                        <a:pt x="1751" y="134"/>
                        <a:pt x="1617" y="0"/>
                        <a:pt x="1460" y="0"/>
                      </a:cubicBezTo>
                      <a:close/>
                    </a:path>
                  </a:pathLst>
                </a:custGeom>
                <a:solidFill>
                  <a:srgbClr val="DA7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6" name="Google Shape;2188;p47">
                  <a:extLst>
                    <a:ext uri="{FF2B5EF4-FFF2-40B4-BE49-F238E27FC236}">
                      <a16:creationId xmlns:a16="http://schemas.microsoft.com/office/drawing/2014/main" id="{4616C29E-B310-203F-B565-D23C88D37461}"/>
                    </a:ext>
                  </a:extLst>
                </p:cNvPr>
                <p:cNvSpPr/>
                <p:nvPr/>
              </p:nvSpPr>
              <p:spPr>
                <a:xfrm>
                  <a:off x="6285625" y="1496894"/>
                  <a:ext cx="296039" cy="189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9" h="1185" extrusionOk="0">
                      <a:moveTo>
                        <a:pt x="1502" y="99"/>
                      </a:moveTo>
                      <a:cubicBezTo>
                        <a:pt x="1581" y="99"/>
                        <a:pt x="1618" y="122"/>
                        <a:pt x="1678" y="159"/>
                      </a:cubicBezTo>
                      <a:cubicBezTo>
                        <a:pt x="1715" y="214"/>
                        <a:pt x="1733" y="293"/>
                        <a:pt x="1752" y="371"/>
                      </a:cubicBezTo>
                      <a:cubicBezTo>
                        <a:pt x="1752" y="445"/>
                        <a:pt x="1733" y="584"/>
                        <a:pt x="1659" y="718"/>
                      </a:cubicBezTo>
                      <a:cubicBezTo>
                        <a:pt x="1599" y="852"/>
                        <a:pt x="1484" y="986"/>
                        <a:pt x="1313" y="1023"/>
                      </a:cubicBezTo>
                      <a:cubicBezTo>
                        <a:pt x="1184" y="1066"/>
                        <a:pt x="1049" y="1083"/>
                        <a:pt x="923" y="1083"/>
                      </a:cubicBezTo>
                      <a:cubicBezTo>
                        <a:pt x="712" y="1083"/>
                        <a:pt x="528" y="1035"/>
                        <a:pt x="444" y="986"/>
                      </a:cubicBezTo>
                      <a:cubicBezTo>
                        <a:pt x="273" y="907"/>
                        <a:pt x="213" y="815"/>
                        <a:pt x="158" y="584"/>
                      </a:cubicBezTo>
                      <a:cubicBezTo>
                        <a:pt x="116" y="371"/>
                        <a:pt x="98" y="214"/>
                        <a:pt x="116" y="177"/>
                      </a:cubicBezTo>
                      <a:cubicBezTo>
                        <a:pt x="116" y="159"/>
                        <a:pt x="135" y="140"/>
                        <a:pt x="158" y="122"/>
                      </a:cubicBezTo>
                      <a:cubicBezTo>
                        <a:pt x="158" y="122"/>
                        <a:pt x="166" y="112"/>
                        <a:pt x="182" y="112"/>
                      </a:cubicBezTo>
                      <a:cubicBezTo>
                        <a:pt x="191" y="112"/>
                        <a:pt x="201" y="114"/>
                        <a:pt x="213" y="122"/>
                      </a:cubicBezTo>
                      <a:lnTo>
                        <a:pt x="232" y="122"/>
                      </a:lnTo>
                      <a:cubicBezTo>
                        <a:pt x="273" y="122"/>
                        <a:pt x="407" y="159"/>
                        <a:pt x="560" y="177"/>
                      </a:cubicBezTo>
                      <a:cubicBezTo>
                        <a:pt x="654" y="190"/>
                        <a:pt x="770" y="204"/>
                        <a:pt x="877" y="204"/>
                      </a:cubicBezTo>
                      <a:cubicBezTo>
                        <a:pt x="921" y="204"/>
                        <a:pt x="964" y="201"/>
                        <a:pt x="1003" y="196"/>
                      </a:cubicBezTo>
                      <a:cubicBezTo>
                        <a:pt x="1271" y="159"/>
                        <a:pt x="1368" y="99"/>
                        <a:pt x="1502" y="99"/>
                      </a:cubicBezTo>
                      <a:close/>
                      <a:moveTo>
                        <a:pt x="1555" y="0"/>
                      </a:moveTo>
                      <a:cubicBezTo>
                        <a:pt x="1538" y="0"/>
                        <a:pt x="1520" y="2"/>
                        <a:pt x="1502" y="6"/>
                      </a:cubicBezTo>
                      <a:cubicBezTo>
                        <a:pt x="1331" y="6"/>
                        <a:pt x="1234" y="62"/>
                        <a:pt x="985" y="99"/>
                      </a:cubicBezTo>
                      <a:cubicBezTo>
                        <a:pt x="869" y="99"/>
                        <a:pt x="712" y="99"/>
                        <a:pt x="560" y="80"/>
                      </a:cubicBezTo>
                      <a:cubicBezTo>
                        <a:pt x="426" y="62"/>
                        <a:pt x="310" y="25"/>
                        <a:pt x="250" y="25"/>
                      </a:cubicBezTo>
                      <a:cubicBezTo>
                        <a:pt x="227" y="17"/>
                        <a:pt x="203" y="13"/>
                        <a:pt x="181" y="13"/>
                      </a:cubicBezTo>
                      <a:cubicBezTo>
                        <a:pt x="149" y="13"/>
                        <a:pt x="119" y="22"/>
                        <a:pt x="98" y="43"/>
                      </a:cubicBezTo>
                      <a:cubicBezTo>
                        <a:pt x="42" y="62"/>
                        <a:pt x="19" y="99"/>
                        <a:pt x="19" y="159"/>
                      </a:cubicBezTo>
                      <a:cubicBezTo>
                        <a:pt x="1" y="237"/>
                        <a:pt x="1" y="371"/>
                        <a:pt x="61" y="602"/>
                      </a:cubicBezTo>
                      <a:cubicBezTo>
                        <a:pt x="116" y="852"/>
                        <a:pt x="213" y="986"/>
                        <a:pt x="389" y="1083"/>
                      </a:cubicBezTo>
                      <a:cubicBezTo>
                        <a:pt x="503" y="1141"/>
                        <a:pt x="689" y="1185"/>
                        <a:pt x="903" y="1185"/>
                      </a:cubicBezTo>
                      <a:cubicBezTo>
                        <a:pt x="1044" y="1185"/>
                        <a:pt x="1197" y="1166"/>
                        <a:pt x="1350" y="1120"/>
                      </a:cubicBezTo>
                      <a:cubicBezTo>
                        <a:pt x="1544" y="1065"/>
                        <a:pt x="1678" y="931"/>
                        <a:pt x="1752" y="773"/>
                      </a:cubicBezTo>
                      <a:cubicBezTo>
                        <a:pt x="1830" y="621"/>
                        <a:pt x="1849" y="468"/>
                        <a:pt x="1849" y="353"/>
                      </a:cubicBezTo>
                      <a:cubicBezTo>
                        <a:pt x="1830" y="256"/>
                        <a:pt x="1812" y="159"/>
                        <a:pt x="1733" y="99"/>
                      </a:cubicBezTo>
                      <a:cubicBezTo>
                        <a:pt x="1688" y="39"/>
                        <a:pt x="1628" y="0"/>
                        <a:pt x="1555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7" name="Google Shape;2189;p47">
                  <a:extLst>
                    <a:ext uri="{FF2B5EF4-FFF2-40B4-BE49-F238E27FC236}">
                      <a16:creationId xmlns:a16="http://schemas.microsoft.com/office/drawing/2014/main" id="{663021B8-1B48-CF71-8548-ADF4CFEDCBE7}"/>
                    </a:ext>
                  </a:extLst>
                </p:cNvPr>
                <p:cNvSpPr/>
                <p:nvPr/>
              </p:nvSpPr>
              <p:spPr>
                <a:xfrm>
                  <a:off x="6316686" y="1503779"/>
                  <a:ext cx="237600" cy="58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" h="363" extrusionOk="0">
                      <a:moveTo>
                        <a:pt x="1308" y="0"/>
                      </a:moveTo>
                      <a:cubicBezTo>
                        <a:pt x="1156" y="19"/>
                        <a:pt x="1059" y="79"/>
                        <a:pt x="809" y="97"/>
                      </a:cubicBezTo>
                      <a:cubicBezTo>
                        <a:pt x="766" y="103"/>
                        <a:pt x="720" y="106"/>
                        <a:pt x="673" y="106"/>
                      </a:cubicBezTo>
                      <a:cubicBezTo>
                        <a:pt x="424" y="106"/>
                        <a:pt x="135" y="37"/>
                        <a:pt x="38" y="37"/>
                      </a:cubicBezTo>
                      <a:cubicBezTo>
                        <a:pt x="19" y="19"/>
                        <a:pt x="19" y="19"/>
                        <a:pt x="1" y="19"/>
                      </a:cubicBezTo>
                      <a:cubicBezTo>
                        <a:pt x="1" y="116"/>
                        <a:pt x="19" y="231"/>
                        <a:pt x="98" y="287"/>
                      </a:cubicBezTo>
                      <a:cubicBezTo>
                        <a:pt x="171" y="342"/>
                        <a:pt x="373" y="363"/>
                        <a:pt x="591" y="363"/>
                      </a:cubicBezTo>
                      <a:cubicBezTo>
                        <a:pt x="827" y="363"/>
                        <a:pt x="1082" y="339"/>
                        <a:pt x="1211" y="310"/>
                      </a:cubicBezTo>
                      <a:cubicBezTo>
                        <a:pt x="1484" y="268"/>
                        <a:pt x="1424" y="171"/>
                        <a:pt x="1442" y="37"/>
                      </a:cubicBezTo>
                      <a:cubicBezTo>
                        <a:pt x="1405" y="19"/>
                        <a:pt x="1368" y="0"/>
                        <a:pt x="13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8" name="Google Shape;2190;p47">
                  <a:extLst>
                    <a:ext uri="{FF2B5EF4-FFF2-40B4-BE49-F238E27FC236}">
                      <a16:creationId xmlns:a16="http://schemas.microsoft.com/office/drawing/2014/main" id="{C1517FA0-71E7-BC51-0F23-C80AC7BA72F2}"/>
                    </a:ext>
                  </a:extLst>
                </p:cNvPr>
                <p:cNvSpPr/>
                <p:nvPr/>
              </p:nvSpPr>
              <p:spPr>
                <a:xfrm>
                  <a:off x="6307080" y="1497855"/>
                  <a:ext cx="250248" cy="70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440" extrusionOk="0">
                      <a:moveTo>
                        <a:pt x="1447" y="93"/>
                      </a:moveTo>
                      <a:cubicBezTo>
                        <a:pt x="1447" y="153"/>
                        <a:pt x="1447" y="208"/>
                        <a:pt x="1428" y="231"/>
                      </a:cubicBezTo>
                      <a:cubicBezTo>
                        <a:pt x="1428" y="231"/>
                        <a:pt x="1428" y="250"/>
                        <a:pt x="1387" y="268"/>
                      </a:cubicBezTo>
                      <a:cubicBezTo>
                        <a:pt x="1368" y="268"/>
                        <a:pt x="1331" y="287"/>
                        <a:pt x="1271" y="305"/>
                      </a:cubicBezTo>
                      <a:cubicBezTo>
                        <a:pt x="1137" y="324"/>
                        <a:pt x="906" y="347"/>
                        <a:pt x="675" y="347"/>
                      </a:cubicBezTo>
                      <a:cubicBezTo>
                        <a:pt x="560" y="347"/>
                        <a:pt x="463" y="347"/>
                        <a:pt x="370" y="324"/>
                      </a:cubicBezTo>
                      <a:cubicBezTo>
                        <a:pt x="292" y="324"/>
                        <a:pt x="213" y="305"/>
                        <a:pt x="195" y="287"/>
                      </a:cubicBezTo>
                      <a:cubicBezTo>
                        <a:pt x="158" y="250"/>
                        <a:pt x="139" y="190"/>
                        <a:pt x="139" y="116"/>
                      </a:cubicBezTo>
                      <a:lnTo>
                        <a:pt x="139" y="116"/>
                      </a:lnTo>
                      <a:cubicBezTo>
                        <a:pt x="195" y="134"/>
                        <a:pt x="292" y="153"/>
                        <a:pt x="426" y="171"/>
                      </a:cubicBezTo>
                      <a:cubicBezTo>
                        <a:pt x="520" y="184"/>
                        <a:pt x="636" y="198"/>
                        <a:pt x="743" y="198"/>
                      </a:cubicBezTo>
                      <a:cubicBezTo>
                        <a:pt x="787" y="198"/>
                        <a:pt x="830" y="195"/>
                        <a:pt x="869" y="190"/>
                      </a:cubicBezTo>
                      <a:cubicBezTo>
                        <a:pt x="1137" y="153"/>
                        <a:pt x="1234" y="93"/>
                        <a:pt x="1368" y="93"/>
                      </a:cubicBezTo>
                      <a:close/>
                      <a:moveTo>
                        <a:pt x="1" y="0"/>
                      </a:moveTo>
                      <a:lnTo>
                        <a:pt x="1" y="56"/>
                      </a:lnTo>
                      <a:cubicBezTo>
                        <a:pt x="1" y="153"/>
                        <a:pt x="24" y="287"/>
                        <a:pt x="139" y="365"/>
                      </a:cubicBezTo>
                      <a:cubicBezTo>
                        <a:pt x="195" y="402"/>
                        <a:pt x="273" y="421"/>
                        <a:pt x="347" y="439"/>
                      </a:cubicBezTo>
                      <a:lnTo>
                        <a:pt x="675" y="439"/>
                      </a:lnTo>
                      <a:cubicBezTo>
                        <a:pt x="906" y="439"/>
                        <a:pt x="1137" y="421"/>
                        <a:pt x="1271" y="402"/>
                      </a:cubicBezTo>
                      <a:cubicBezTo>
                        <a:pt x="1350" y="384"/>
                        <a:pt x="1410" y="365"/>
                        <a:pt x="1447" y="347"/>
                      </a:cubicBezTo>
                      <a:cubicBezTo>
                        <a:pt x="1484" y="324"/>
                        <a:pt x="1502" y="305"/>
                        <a:pt x="1525" y="268"/>
                      </a:cubicBezTo>
                      <a:cubicBezTo>
                        <a:pt x="1562" y="208"/>
                        <a:pt x="1544" y="134"/>
                        <a:pt x="1544" y="74"/>
                      </a:cubicBezTo>
                      <a:lnTo>
                        <a:pt x="1544" y="56"/>
                      </a:lnTo>
                      <a:lnTo>
                        <a:pt x="1544" y="37"/>
                      </a:lnTo>
                      <a:lnTo>
                        <a:pt x="1525" y="19"/>
                      </a:lnTo>
                      <a:cubicBezTo>
                        <a:pt x="1484" y="0"/>
                        <a:pt x="1428" y="0"/>
                        <a:pt x="1387" y="0"/>
                      </a:cubicBezTo>
                      <a:lnTo>
                        <a:pt x="1331" y="0"/>
                      </a:lnTo>
                      <a:cubicBezTo>
                        <a:pt x="1179" y="19"/>
                        <a:pt x="1100" y="56"/>
                        <a:pt x="851" y="93"/>
                      </a:cubicBezTo>
                      <a:cubicBezTo>
                        <a:pt x="735" y="93"/>
                        <a:pt x="578" y="93"/>
                        <a:pt x="426" y="74"/>
                      </a:cubicBezTo>
                      <a:cubicBezTo>
                        <a:pt x="292" y="56"/>
                        <a:pt x="176" y="19"/>
                        <a:pt x="116" y="19"/>
                      </a:cubicBezTo>
                      <a:cubicBezTo>
                        <a:pt x="98" y="19"/>
                        <a:pt x="79" y="19"/>
                        <a:pt x="61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9" name="Google Shape;2191;p47">
                  <a:extLst>
                    <a:ext uri="{FF2B5EF4-FFF2-40B4-BE49-F238E27FC236}">
                      <a16:creationId xmlns:a16="http://schemas.microsoft.com/office/drawing/2014/main" id="{FEF2892B-8EAD-4B79-1827-659BACB8C7F2}"/>
                    </a:ext>
                  </a:extLst>
                </p:cNvPr>
                <p:cNvSpPr/>
                <p:nvPr/>
              </p:nvSpPr>
              <p:spPr>
                <a:xfrm>
                  <a:off x="6335259" y="1611693"/>
                  <a:ext cx="212463" cy="67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7" h="424" extrusionOk="0">
                      <a:moveTo>
                        <a:pt x="675" y="1"/>
                      </a:moveTo>
                      <a:cubicBezTo>
                        <a:pt x="328" y="19"/>
                        <a:pt x="97" y="172"/>
                        <a:pt x="0" y="251"/>
                      </a:cubicBezTo>
                      <a:cubicBezTo>
                        <a:pt x="37" y="269"/>
                        <a:pt x="79" y="287"/>
                        <a:pt x="97" y="306"/>
                      </a:cubicBezTo>
                      <a:cubicBezTo>
                        <a:pt x="208" y="369"/>
                        <a:pt x="408" y="424"/>
                        <a:pt x="635" y="424"/>
                      </a:cubicBezTo>
                      <a:cubicBezTo>
                        <a:pt x="760" y="424"/>
                        <a:pt x="892" y="407"/>
                        <a:pt x="1021" y="366"/>
                      </a:cubicBezTo>
                      <a:cubicBezTo>
                        <a:pt x="1155" y="329"/>
                        <a:pt x="1252" y="232"/>
                        <a:pt x="1326" y="135"/>
                      </a:cubicBezTo>
                      <a:cubicBezTo>
                        <a:pt x="1234" y="75"/>
                        <a:pt x="1040" y="1"/>
                        <a:pt x="749" y="1"/>
                      </a:cubicBezTo>
                      <a:close/>
                    </a:path>
                  </a:pathLst>
                </a:custGeom>
                <a:solidFill>
                  <a:srgbClr val="FFA4B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0" name="Google Shape;2192;p47">
                  <a:extLst>
                    <a:ext uri="{FF2B5EF4-FFF2-40B4-BE49-F238E27FC236}">
                      <a16:creationId xmlns:a16="http://schemas.microsoft.com/office/drawing/2014/main" id="{E7BA87E3-C807-CA6F-A81F-49C5F04B558F}"/>
                    </a:ext>
                  </a:extLst>
                </p:cNvPr>
                <p:cNvSpPr/>
                <p:nvPr/>
              </p:nvSpPr>
              <p:spPr>
                <a:xfrm>
                  <a:off x="6322610" y="1602086"/>
                  <a:ext cx="237600" cy="84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" h="528" extrusionOk="0">
                      <a:moveTo>
                        <a:pt x="828" y="116"/>
                      </a:moveTo>
                      <a:cubicBezTo>
                        <a:pt x="1059" y="116"/>
                        <a:pt x="1197" y="177"/>
                        <a:pt x="1290" y="213"/>
                      </a:cubicBezTo>
                      <a:cubicBezTo>
                        <a:pt x="1234" y="292"/>
                        <a:pt x="1174" y="347"/>
                        <a:pt x="1082" y="366"/>
                      </a:cubicBezTo>
                      <a:cubicBezTo>
                        <a:pt x="953" y="409"/>
                        <a:pt x="818" y="426"/>
                        <a:pt x="692" y="426"/>
                      </a:cubicBezTo>
                      <a:cubicBezTo>
                        <a:pt x="481" y="426"/>
                        <a:pt x="297" y="378"/>
                        <a:pt x="213" y="329"/>
                      </a:cubicBezTo>
                      <a:cubicBezTo>
                        <a:pt x="195" y="329"/>
                        <a:pt x="195" y="311"/>
                        <a:pt x="176" y="311"/>
                      </a:cubicBezTo>
                      <a:cubicBezTo>
                        <a:pt x="292" y="232"/>
                        <a:pt x="463" y="135"/>
                        <a:pt x="754" y="116"/>
                      </a:cubicBezTo>
                      <a:close/>
                      <a:moveTo>
                        <a:pt x="772" y="1"/>
                      </a:moveTo>
                      <a:lnTo>
                        <a:pt x="772" y="19"/>
                      </a:lnTo>
                      <a:lnTo>
                        <a:pt x="754" y="19"/>
                      </a:lnTo>
                      <a:cubicBezTo>
                        <a:pt x="389" y="43"/>
                        <a:pt x="158" y="177"/>
                        <a:pt x="61" y="274"/>
                      </a:cubicBezTo>
                      <a:lnTo>
                        <a:pt x="1" y="311"/>
                      </a:lnTo>
                      <a:lnTo>
                        <a:pt x="61" y="347"/>
                      </a:lnTo>
                      <a:cubicBezTo>
                        <a:pt x="79" y="366"/>
                        <a:pt x="116" y="408"/>
                        <a:pt x="158" y="426"/>
                      </a:cubicBezTo>
                      <a:cubicBezTo>
                        <a:pt x="272" y="484"/>
                        <a:pt x="458" y="528"/>
                        <a:pt x="672" y="528"/>
                      </a:cubicBezTo>
                      <a:cubicBezTo>
                        <a:pt x="813" y="528"/>
                        <a:pt x="966" y="509"/>
                        <a:pt x="1119" y="463"/>
                      </a:cubicBezTo>
                      <a:cubicBezTo>
                        <a:pt x="1253" y="426"/>
                        <a:pt x="1368" y="329"/>
                        <a:pt x="1447" y="232"/>
                      </a:cubicBezTo>
                      <a:lnTo>
                        <a:pt x="1484" y="195"/>
                      </a:lnTo>
                      <a:lnTo>
                        <a:pt x="1428" y="158"/>
                      </a:lnTo>
                      <a:cubicBezTo>
                        <a:pt x="1331" y="98"/>
                        <a:pt x="1119" y="1"/>
                        <a:pt x="828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2193;p47">
                  <a:extLst>
                    <a:ext uri="{FF2B5EF4-FFF2-40B4-BE49-F238E27FC236}">
                      <a16:creationId xmlns:a16="http://schemas.microsoft.com/office/drawing/2014/main" id="{71CE5C33-3E22-3BC4-C848-B658B3687F2F}"/>
                    </a:ext>
                  </a:extLst>
                </p:cNvPr>
                <p:cNvSpPr/>
                <p:nvPr/>
              </p:nvSpPr>
              <p:spPr>
                <a:xfrm>
                  <a:off x="5983821" y="1281868"/>
                  <a:ext cx="92542" cy="92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" h="578" extrusionOk="0">
                      <a:moveTo>
                        <a:pt x="287" y="0"/>
                      </a:moveTo>
                      <a:cubicBezTo>
                        <a:pt x="134" y="0"/>
                        <a:pt x="0" y="134"/>
                        <a:pt x="0" y="287"/>
                      </a:cubicBezTo>
                      <a:cubicBezTo>
                        <a:pt x="0" y="444"/>
                        <a:pt x="134" y="578"/>
                        <a:pt x="287" y="578"/>
                      </a:cubicBezTo>
                      <a:cubicBezTo>
                        <a:pt x="462" y="578"/>
                        <a:pt x="578" y="444"/>
                        <a:pt x="578" y="287"/>
                      </a:cubicBezTo>
                      <a:cubicBezTo>
                        <a:pt x="578" y="134"/>
                        <a:pt x="462" y="0"/>
                        <a:pt x="287" y="0"/>
                      </a:cubicBezTo>
                      <a:close/>
                    </a:path>
                  </a:pathLst>
                </a:custGeom>
                <a:solidFill>
                  <a:srgbClr val="FFB3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2" name="Google Shape;2194;p47">
                  <a:extLst>
                    <a:ext uri="{FF2B5EF4-FFF2-40B4-BE49-F238E27FC236}">
                      <a16:creationId xmlns:a16="http://schemas.microsoft.com/office/drawing/2014/main" id="{E33F20CE-C0B4-BE24-344B-C8D0F3D9A084}"/>
                    </a:ext>
                  </a:extLst>
                </p:cNvPr>
                <p:cNvSpPr/>
                <p:nvPr/>
              </p:nvSpPr>
              <p:spPr>
                <a:xfrm>
                  <a:off x="5977897" y="1272262"/>
                  <a:ext cx="107432" cy="111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" h="694" extrusionOk="0">
                      <a:moveTo>
                        <a:pt x="324" y="116"/>
                      </a:moveTo>
                      <a:cubicBezTo>
                        <a:pt x="463" y="116"/>
                        <a:pt x="578" y="213"/>
                        <a:pt x="578" y="347"/>
                      </a:cubicBezTo>
                      <a:cubicBezTo>
                        <a:pt x="578" y="485"/>
                        <a:pt x="463" y="601"/>
                        <a:pt x="324" y="601"/>
                      </a:cubicBezTo>
                      <a:cubicBezTo>
                        <a:pt x="190" y="601"/>
                        <a:pt x="93" y="485"/>
                        <a:pt x="93" y="347"/>
                      </a:cubicBezTo>
                      <a:cubicBezTo>
                        <a:pt x="93" y="213"/>
                        <a:pt x="190" y="116"/>
                        <a:pt x="324" y="116"/>
                      </a:cubicBezTo>
                      <a:close/>
                      <a:moveTo>
                        <a:pt x="324" y="0"/>
                      </a:moveTo>
                      <a:cubicBezTo>
                        <a:pt x="153" y="0"/>
                        <a:pt x="0" y="157"/>
                        <a:pt x="0" y="347"/>
                      </a:cubicBezTo>
                      <a:cubicBezTo>
                        <a:pt x="0" y="541"/>
                        <a:pt x="153" y="693"/>
                        <a:pt x="324" y="693"/>
                      </a:cubicBezTo>
                      <a:cubicBezTo>
                        <a:pt x="518" y="693"/>
                        <a:pt x="670" y="541"/>
                        <a:pt x="670" y="347"/>
                      </a:cubicBezTo>
                      <a:cubicBezTo>
                        <a:pt x="670" y="157"/>
                        <a:pt x="518" y="0"/>
                        <a:pt x="324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3" name="Google Shape;2195;p47">
                  <a:extLst>
                    <a:ext uri="{FF2B5EF4-FFF2-40B4-BE49-F238E27FC236}">
                      <a16:creationId xmlns:a16="http://schemas.microsoft.com/office/drawing/2014/main" id="{9384ABAD-B92B-BDDD-53B6-67E85907A106}"/>
                    </a:ext>
                  </a:extLst>
                </p:cNvPr>
                <p:cNvSpPr/>
                <p:nvPr/>
              </p:nvSpPr>
              <p:spPr>
                <a:xfrm>
                  <a:off x="6834637" y="1281868"/>
                  <a:ext cx="92542" cy="92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" h="578" extrusionOk="0">
                      <a:moveTo>
                        <a:pt x="287" y="0"/>
                      </a:moveTo>
                      <a:cubicBezTo>
                        <a:pt x="134" y="0"/>
                        <a:pt x="0" y="134"/>
                        <a:pt x="0" y="287"/>
                      </a:cubicBezTo>
                      <a:cubicBezTo>
                        <a:pt x="0" y="444"/>
                        <a:pt x="134" y="578"/>
                        <a:pt x="287" y="578"/>
                      </a:cubicBezTo>
                      <a:cubicBezTo>
                        <a:pt x="444" y="578"/>
                        <a:pt x="578" y="444"/>
                        <a:pt x="578" y="287"/>
                      </a:cubicBezTo>
                      <a:cubicBezTo>
                        <a:pt x="578" y="134"/>
                        <a:pt x="444" y="0"/>
                        <a:pt x="287" y="0"/>
                      </a:cubicBezTo>
                      <a:close/>
                    </a:path>
                  </a:pathLst>
                </a:custGeom>
                <a:solidFill>
                  <a:srgbClr val="FFB3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4" name="Google Shape;2196;p47">
                  <a:extLst>
                    <a:ext uri="{FF2B5EF4-FFF2-40B4-BE49-F238E27FC236}">
                      <a16:creationId xmlns:a16="http://schemas.microsoft.com/office/drawing/2014/main" id="{E0FDD8A1-BE35-3D0B-1532-CCA7E321C7B3}"/>
                    </a:ext>
                  </a:extLst>
                </p:cNvPr>
                <p:cNvSpPr/>
                <p:nvPr/>
              </p:nvSpPr>
              <p:spPr>
                <a:xfrm>
                  <a:off x="6825031" y="1272262"/>
                  <a:ext cx="111115" cy="111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16"/>
                      </a:moveTo>
                      <a:cubicBezTo>
                        <a:pt x="485" y="116"/>
                        <a:pt x="578" y="213"/>
                        <a:pt x="578" y="347"/>
                      </a:cubicBezTo>
                      <a:cubicBezTo>
                        <a:pt x="578" y="485"/>
                        <a:pt x="485" y="601"/>
                        <a:pt x="347" y="601"/>
                      </a:cubicBezTo>
                      <a:cubicBezTo>
                        <a:pt x="213" y="601"/>
                        <a:pt x="116" y="485"/>
                        <a:pt x="116" y="347"/>
                      </a:cubicBezTo>
                      <a:cubicBezTo>
                        <a:pt x="116" y="213"/>
                        <a:pt x="213" y="116"/>
                        <a:pt x="347" y="116"/>
                      </a:cubicBezTo>
                      <a:close/>
                      <a:moveTo>
                        <a:pt x="347" y="0"/>
                      </a:moveTo>
                      <a:cubicBezTo>
                        <a:pt x="157" y="0"/>
                        <a:pt x="0" y="157"/>
                        <a:pt x="0" y="347"/>
                      </a:cubicBezTo>
                      <a:cubicBezTo>
                        <a:pt x="0" y="541"/>
                        <a:pt x="157" y="693"/>
                        <a:pt x="347" y="693"/>
                      </a:cubicBezTo>
                      <a:cubicBezTo>
                        <a:pt x="541" y="693"/>
                        <a:pt x="693" y="541"/>
                        <a:pt x="693" y="347"/>
                      </a:cubicBezTo>
                      <a:cubicBezTo>
                        <a:pt x="693" y="157"/>
                        <a:pt x="541" y="0"/>
                        <a:pt x="347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5" name="Google Shape;2197;p47">
                  <a:extLst>
                    <a:ext uri="{FF2B5EF4-FFF2-40B4-BE49-F238E27FC236}">
                      <a16:creationId xmlns:a16="http://schemas.microsoft.com/office/drawing/2014/main" id="{E3638ACE-05BE-A19E-65DA-AF57101C1728}"/>
                    </a:ext>
                  </a:extLst>
                </p:cNvPr>
                <p:cNvSpPr/>
                <p:nvPr/>
              </p:nvSpPr>
              <p:spPr>
                <a:xfrm>
                  <a:off x="6261289" y="658724"/>
                  <a:ext cx="1115629" cy="1965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8" h="12279" extrusionOk="0">
                      <a:moveTo>
                        <a:pt x="1848" y="1"/>
                      </a:moveTo>
                      <a:cubicBezTo>
                        <a:pt x="1179" y="1"/>
                        <a:pt x="606" y="325"/>
                        <a:pt x="287" y="810"/>
                      </a:cubicBezTo>
                      <a:cubicBezTo>
                        <a:pt x="37" y="1235"/>
                        <a:pt x="0" y="1697"/>
                        <a:pt x="134" y="2081"/>
                      </a:cubicBezTo>
                      <a:lnTo>
                        <a:pt x="153" y="2081"/>
                      </a:lnTo>
                      <a:cubicBezTo>
                        <a:pt x="439" y="2800"/>
                        <a:pt x="1065" y="2963"/>
                        <a:pt x="1573" y="2963"/>
                      </a:cubicBezTo>
                      <a:cubicBezTo>
                        <a:pt x="1991" y="2963"/>
                        <a:pt x="2329" y="2853"/>
                        <a:pt x="2329" y="2853"/>
                      </a:cubicBezTo>
                      <a:cubicBezTo>
                        <a:pt x="2329" y="2853"/>
                        <a:pt x="2347" y="3084"/>
                        <a:pt x="2754" y="3236"/>
                      </a:cubicBezTo>
                      <a:cubicBezTo>
                        <a:pt x="2888" y="3281"/>
                        <a:pt x="2984" y="3296"/>
                        <a:pt x="3052" y="3296"/>
                      </a:cubicBezTo>
                      <a:cubicBezTo>
                        <a:pt x="3189" y="3296"/>
                        <a:pt x="3216" y="3236"/>
                        <a:pt x="3216" y="3236"/>
                      </a:cubicBezTo>
                      <a:cubicBezTo>
                        <a:pt x="3216" y="3236"/>
                        <a:pt x="3253" y="3315"/>
                        <a:pt x="3253" y="3546"/>
                      </a:cubicBezTo>
                      <a:cubicBezTo>
                        <a:pt x="3235" y="3795"/>
                        <a:pt x="3235" y="3892"/>
                        <a:pt x="3235" y="3892"/>
                      </a:cubicBezTo>
                      <a:lnTo>
                        <a:pt x="3503" y="3680"/>
                      </a:lnTo>
                      <a:cubicBezTo>
                        <a:pt x="3618" y="3601"/>
                        <a:pt x="3734" y="3564"/>
                        <a:pt x="3868" y="3564"/>
                      </a:cubicBezTo>
                      <a:cubicBezTo>
                        <a:pt x="4214" y="3564"/>
                        <a:pt x="4505" y="3832"/>
                        <a:pt x="4505" y="4179"/>
                      </a:cubicBezTo>
                      <a:cubicBezTo>
                        <a:pt x="4505" y="4525"/>
                        <a:pt x="4214" y="4798"/>
                        <a:pt x="3868" y="4798"/>
                      </a:cubicBezTo>
                      <a:cubicBezTo>
                        <a:pt x="3775" y="4798"/>
                        <a:pt x="3678" y="4779"/>
                        <a:pt x="3581" y="4738"/>
                      </a:cubicBezTo>
                      <a:lnTo>
                        <a:pt x="3581" y="4738"/>
                      </a:lnTo>
                      <a:cubicBezTo>
                        <a:pt x="3618" y="4969"/>
                        <a:pt x="3734" y="6239"/>
                        <a:pt x="3003" y="6799"/>
                      </a:cubicBezTo>
                      <a:cubicBezTo>
                        <a:pt x="2754" y="6993"/>
                        <a:pt x="2481" y="7108"/>
                        <a:pt x="2232" y="7182"/>
                      </a:cubicBezTo>
                      <a:cubicBezTo>
                        <a:pt x="2158" y="7339"/>
                        <a:pt x="2061" y="7473"/>
                        <a:pt x="1982" y="7626"/>
                      </a:cubicBezTo>
                      <a:cubicBezTo>
                        <a:pt x="1580" y="8397"/>
                        <a:pt x="2042" y="8915"/>
                        <a:pt x="2042" y="8915"/>
                      </a:cubicBezTo>
                      <a:cubicBezTo>
                        <a:pt x="2042" y="8915"/>
                        <a:pt x="1211" y="9783"/>
                        <a:pt x="1423" y="10477"/>
                      </a:cubicBezTo>
                      <a:cubicBezTo>
                        <a:pt x="1603" y="11117"/>
                        <a:pt x="2240" y="11742"/>
                        <a:pt x="3112" y="11742"/>
                      </a:cubicBezTo>
                      <a:cubicBezTo>
                        <a:pt x="3184" y="11742"/>
                        <a:pt x="3257" y="11737"/>
                        <a:pt x="3332" y="11729"/>
                      </a:cubicBezTo>
                      <a:cubicBezTo>
                        <a:pt x="3559" y="11702"/>
                        <a:pt x="3741" y="11691"/>
                        <a:pt x="3888" y="11691"/>
                      </a:cubicBezTo>
                      <a:cubicBezTo>
                        <a:pt x="4377" y="11691"/>
                        <a:pt x="4490" y="11815"/>
                        <a:pt x="4639" y="11918"/>
                      </a:cubicBezTo>
                      <a:cubicBezTo>
                        <a:pt x="4809" y="12056"/>
                        <a:pt x="4727" y="12279"/>
                        <a:pt x="4820" y="12279"/>
                      </a:cubicBezTo>
                      <a:cubicBezTo>
                        <a:pt x="4833" y="12279"/>
                        <a:pt x="4849" y="12274"/>
                        <a:pt x="4870" y="12265"/>
                      </a:cubicBezTo>
                      <a:cubicBezTo>
                        <a:pt x="5023" y="12209"/>
                        <a:pt x="5623" y="12015"/>
                        <a:pt x="5854" y="11364"/>
                      </a:cubicBezTo>
                      <a:cubicBezTo>
                        <a:pt x="6085" y="10689"/>
                        <a:pt x="5739" y="10379"/>
                        <a:pt x="5739" y="10379"/>
                      </a:cubicBezTo>
                      <a:cubicBezTo>
                        <a:pt x="5739" y="10379"/>
                        <a:pt x="6256" y="10148"/>
                        <a:pt x="6487" y="9474"/>
                      </a:cubicBezTo>
                      <a:cubicBezTo>
                        <a:pt x="6718" y="8822"/>
                        <a:pt x="6487" y="8319"/>
                        <a:pt x="6487" y="8319"/>
                      </a:cubicBezTo>
                      <a:cubicBezTo>
                        <a:pt x="6487" y="8319"/>
                        <a:pt x="6968" y="7723"/>
                        <a:pt x="6547" y="6720"/>
                      </a:cubicBezTo>
                      <a:cubicBezTo>
                        <a:pt x="6122" y="5740"/>
                        <a:pt x="5023" y="5606"/>
                        <a:pt x="5023" y="5606"/>
                      </a:cubicBezTo>
                      <a:cubicBezTo>
                        <a:pt x="5023" y="5606"/>
                        <a:pt x="5277" y="5412"/>
                        <a:pt x="5351" y="4239"/>
                      </a:cubicBezTo>
                      <a:cubicBezTo>
                        <a:pt x="5448" y="3065"/>
                        <a:pt x="5046" y="1794"/>
                        <a:pt x="3678" y="713"/>
                      </a:cubicBezTo>
                      <a:cubicBezTo>
                        <a:pt x="3082" y="233"/>
                        <a:pt x="2463" y="20"/>
                        <a:pt x="1904" y="2"/>
                      </a:cubicBezTo>
                      <a:cubicBezTo>
                        <a:pt x="1885" y="1"/>
                        <a:pt x="1867" y="1"/>
                        <a:pt x="1848" y="1"/>
                      </a:cubicBezTo>
                      <a:close/>
                    </a:path>
                  </a:pathLst>
                </a:custGeom>
                <a:solidFill>
                  <a:srgbClr val="886AA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6" name="Google Shape;2198;p47">
                  <a:extLst>
                    <a:ext uri="{FF2B5EF4-FFF2-40B4-BE49-F238E27FC236}">
                      <a16:creationId xmlns:a16="http://schemas.microsoft.com/office/drawing/2014/main" id="{CA3F9862-89FE-1038-7DEB-A1D25DAFE81E}"/>
                    </a:ext>
                  </a:extLst>
                </p:cNvPr>
                <p:cNvSpPr/>
                <p:nvPr/>
              </p:nvSpPr>
              <p:spPr>
                <a:xfrm>
                  <a:off x="6251682" y="652800"/>
                  <a:ext cx="1100899" cy="1980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6" h="12370" extrusionOk="0">
                      <a:moveTo>
                        <a:pt x="1904" y="98"/>
                      </a:moveTo>
                      <a:cubicBezTo>
                        <a:pt x="1924" y="98"/>
                        <a:pt x="1944" y="98"/>
                        <a:pt x="1964" y="99"/>
                      </a:cubicBezTo>
                      <a:cubicBezTo>
                        <a:pt x="2504" y="117"/>
                        <a:pt x="3119" y="311"/>
                        <a:pt x="3697" y="792"/>
                      </a:cubicBezTo>
                      <a:cubicBezTo>
                        <a:pt x="5046" y="1850"/>
                        <a:pt x="5452" y="3121"/>
                        <a:pt x="5374" y="4276"/>
                      </a:cubicBezTo>
                      <a:cubicBezTo>
                        <a:pt x="5314" y="4853"/>
                        <a:pt x="5240" y="5181"/>
                        <a:pt x="5161" y="5371"/>
                      </a:cubicBezTo>
                      <a:cubicBezTo>
                        <a:pt x="5143" y="5468"/>
                        <a:pt x="5106" y="5528"/>
                        <a:pt x="5083" y="5565"/>
                      </a:cubicBezTo>
                      <a:cubicBezTo>
                        <a:pt x="5064" y="5602"/>
                        <a:pt x="5046" y="5602"/>
                        <a:pt x="5046" y="5602"/>
                      </a:cubicBezTo>
                      <a:lnTo>
                        <a:pt x="4967" y="5680"/>
                      </a:lnTo>
                      <a:lnTo>
                        <a:pt x="5083" y="5699"/>
                      </a:lnTo>
                      <a:cubicBezTo>
                        <a:pt x="5083" y="5699"/>
                        <a:pt x="6164" y="5814"/>
                        <a:pt x="6566" y="6780"/>
                      </a:cubicBezTo>
                      <a:cubicBezTo>
                        <a:pt x="6778" y="7261"/>
                        <a:pt x="6760" y="7663"/>
                        <a:pt x="6681" y="7912"/>
                      </a:cubicBezTo>
                      <a:cubicBezTo>
                        <a:pt x="6626" y="8185"/>
                        <a:pt x="6510" y="8337"/>
                        <a:pt x="6510" y="8337"/>
                      </a:cubicBezTo>
                      <a:lnTo>
                        <a:pt x="6492" y="8356"/>
                      </a:lnTo>
                      <a:lnTo>
                        <a:pt x="6510" y="8374"/>
                      </a:lnTo>
                      <a:cubicBezTo>
                        <a:pt x="6510" y="8374"/>
                        <a:pt x="6723" y="8859"/>
                        <a:pt x="6492" y="9511"/>
                      </a:cubicBezTo>
                      <a:cubicBezTo>
                        <a:pt x="6279" y="10148"/>
                        <a:pt x="5776" y="10361"/>
                        <a:pt x="5776" y="10361"/>
                      </a:cubicBezTo>
                      <a:lnTo>
                        <a:pt x="5720" y="10398"/>
                      </a:lnTo>
                      <a:lnTo>
                        <a:pt x="5757" y="10435"/>
                      </a:lnTo>
                      <a:cubicBezTo>
                        <a:pt x="5757" y="10435"/>
                        <a:pt x="5836" y="10514"/>
                        <a:pt x="5891" y="10666"/>
                      </a:cubicBezTo>
                      <a:cubicBezTo>
                        <a:pt x="5951" y="10823"/>
                        <a:pt x="5970" y="11054"/>
                        <a:pt x="5854" y="11378"/>
                      </a:cubicBezTo>
                      <a:cubicBezTo>
                        <a:pt x="5642" y="12015"/>
                        <a:pt x="5064" y="12209"/>
                        <a:pt x="4912" y="12265"/>
                      </a:cubicBezTo>
                      <a:lnTo>
                        <a:pt x="4893" y="12265"/>
                      </a:lnTo>
                      <a:cubicBezTo>
                        <a:pt x="4875" y="12265"/>
                        <a:pt x="4875" y="12246"/>
                        <a:pt x="4875" y="12209"/>
                      </a:cubicBezTo>
                      <a:cubicBezTo>
                        <a:pt x="4852" y="12131"/>
                        <a:pt x="4833" y="12015"/>
                        <a:pt x="4736" y="11918"/>
                      </a:cubicBezTo>
                      <a:cubicBezTo>
                        <a:pt x="4644" y="11863"/>
                        <a:pt x="4547" y="11766"/>
                        <a:pt x="4353" y="11724"/>
                      </a:cubicBezTo>
                      <a:cubicBezTo>
                        <a:pt x="4256" y="11696"/>
                        <a:pt x="4140" y="11683"/>
                        <a:pt x="3986" y="11683"/>
                      </a:cubicBezTo>
                      <a:cubicBezTo>
                        <a:pt x="3833" y="11683"/>
                        <a:pt x="3641" y="11696"/>
                        <a:pt x="3392" y="11724"/>
                      </a:cubicBezTo>
                      <a:cubicBezTo>
                        <a:pt x="3318" y="11733"/>
                        <a:pt x="3245" y="11737"/>
                        <a:pt x="3175" y="11737"/>
                      </a:cubicBezTo>
                      <a:cubicBezTo>
                        <a:pt x="2320" y="11737"/>
                        <a:pt x="1700" y="11118"/>
                        <a:pt x="1525" y="10495"/>
                      </a:cubicBezTo>
                      <a:cubicBezTo>
                        <a:pt x="1428" y="10185"/>
                        <a:pt x="1580" y="9802"/>
                        <a:pt x="1756" y="9492"/>
                      </a:cubicBezTo>
                      <a:cubicBezTo>
                        <a:pt x="1945" y="9206"/>
                        <a:pt x="2139" y="8975"/>
                        <a:pt x="2139" y="8975"/>
                      </a:cubicBezTo>
                      <a:lnTo>
                        <a:pt x="2176" y="8952"/>
                      </a:lnTo>
                      <a:lnTo>
                        <a:pt x="2139" y="8915"/>
                      </a:lnTo>
                      <a:cubicBezTo>
                        <a:pt x="2139" y="8915"/>
                        <a:pt x="2024" y="8799"/>
                        <a:pt x="1964" y="8587"/>
                      </a:cubicBezTo>
                      <a:cubicBezTo>
                        <a:pt x="1908" y="8374"/>
                        <a:pt x="1890" y="8069"/>
                        <a:pt x="2079" y="7681"/>
                      </a:cubicBezTo>
                      <a:cubicBezTo>
                        <a:pt x="2158" y="7547"/>
                        <a:pt x="2255" y="7395"/>
                        <a:pt x="2333" y="7261"/>
                      </a:cubicBezTo>
                      <a:cubicBezTo>
                        <a:pt x="2583" y="7182"/>
                        <a:pt x="2851" y="7067"/>
                        <a:pt x="3100" y="6873"/>
                      </a:cubicBezTo>
                      <a:cubicBezTo>
                        <a:pt x="3465" y="6586"/>
                        <a:pt x="3641" y="6124"/>
                        <a:pt x="3697" y="5699"/>
                      </a:cubicBezTo>
                      <a:cubicBezTo>
                        <a:pt x="3757" y="5297"/>
                        <a:pt x="3720" y="4987"/>
                        <a:pt x="3697" y="4835"/>
                      </a:cubicBezTo>
                      <a:lnTo>
                        <a:pt x="3697" y="4835"/>
                      </a:lnTo>
                      <a:cubicBezTo>
                        <a:pt x="3775" y="4853"/>
                        <a:pt x="3854" y="4890"/>
                        <a:pt x="3928" y="4890"/>
                      </a:cubicBezTo>
                      <a:cubicBezTo>
                        <a:pt x="4316" y="4890"/>
                        <a:pt x="4602" y="4585"/>
                        <a:pt x="4602" y="4216"/>
                      </a:cubicBezTo>
                      <a:cubicBezTo>
                        <a:pt x="4602" y="3851"/>
                        <a:pt x="4316" y="3546"/>
                        <a:pt x="3928" y="3546"/>
                      </a:cubicBezTo>
                      <a:cubicBezTo>
                        <a:pt x="3794" y="3546"/>
                        <a:pt x="3641" y="3601"/>
                        <a:pt x="3526" y="3680"/>
                      </a:cubicBezTo>
                      <a:lnTo>
                        <a:pt x="3350" y="3832"/>
                      </a:lnTo>
                      <a:lnTo>
                        <a:pt x="3350" y="3583"/>
                      </a:lnTo>
                      <a:cubicBezTo>
                        <a:pt x="3373" y="3467"/>
                        <a:pt x="3350" y="3389"/>
                        <a:pt x="3331" y="3333"/>
                      </a:cubicBezTo>
                      <a:cubicBezTo>
                        <a:pt x="3331" y="3315"/>
                        <a:pt x="3331" y="3292"/>
                        <a:pt x="3313" y="3273"/>
                      </a:cubicBezTo>
                      <a:lnTo>
                        <a:pt x="3313" y="3255"/>
                      </a:lnTo>
                      <a:lnTo>
                        <a:pt x="3258" y="3176"/>
                      </a:lnTo>
                      <a:lnTo>
                        <a:pt x="3216" y="3255"/>
                      </a:lnTo>
                      <a:cubicBezTo>
                        <a:pt x="3216" y="3273"/>
                        <a:pt x="3197" y="3273"/>
                        <a:pt x="3179" y="3273"/>
                      </a:cubicBezTo>
                      <a:cubicBezTo>
                        <a:pt x="3167" y="3279"/>
                        <a:pt x="3146" y="3283"/>
                        <a:pt x="3116" y="3283"/>
                      </a:cubicBezTo>
                      <a:cubicBezTo>
                        <a:pt x="3056" y="3283"/>
                        <a:pt x="2962" y="3267"/>
                        <a:pt x="2832" y="3218"/>
                      </a:cubicBezTo>
                      <a:cubicBezTo>
                        <a:pt x="2638" y="3158"/>
                        <a:pt x="2541" y="3061"/>
                        <a:pt x="2486" y="2987"/>
                      </a:cubicBezTo>
                      <a:cubicBezTo>
                        <a:pt x="2449" y="2927"/>
                        <a:pt x="2426" y="2871"/>
                        <a:pt x="2426" y="2871"/>
                      </a:cubicBezTo>
                      <a:lnTo>
                        <a:pt x="2426" y="2811"/>
                      </a:lnTo>
                      <a:lnTo>
                        <a:pt x="2370" y="2830"/>
                      </a:lnTo>
                      <a:cubicBezTo>
                        <a:pt x="2370" y="2830"/>
                        <a:pt x="2024" y="2948"/>
                        <a:pt x="1607" y="2948"/>
                      </a:cubicBezTo>
                      <a:cubicBezTo>
                        <a:pt x="1573" y="2948"/>
                        <a:pt x="1537" y="2947"/>
                        <a:pt x="1502" y="2945"/>
                      </a:cubicBezTo>
                      <a:cubicBezTo>
                        <a:pt x="1021" y="2908"/>
                        <a:pt x="504" y="2737"/>
                        <a:pt x="254" y="2099"/>
                      </a:cubicBezTo>
                      <a:lnTo>
                        <a:pt x="254" y="2063"/>
                      </a:lnTo>
                      <a:lnTo>
                        <a:pt x="231" y="2063"/>
                      </a:lnTo>
                      <a:cubicBezTo>
                        <a:pt x="116" y="1697"/>
                        <a:pt x="157" y="1272"/>
                        <a:pt x="407" y="866"/>
                      </a:cubicBezTo>
                      <a:cubicBezTo>
                        <a:pt x="685" y="399"/>
                        <a:pt x="1238" y="98"/>
                        <a:pt x="1904" y="98"/>
                      </a:cubicBezTo>
                      <a:close/>
                      <a:moveTo>
                        <a:pt x="1907" y="1"/>
                      </a:moveTo>
                      <a:cubicBezTo>
                        <a:pt x="1219" y="1"/>
                        <a:pt x="629" y="325"/>
                        <a:pt x="310" y="829"/>
                      </a:cubicBezTo>
                      <a:cubicBezTo>
                        <a:pt x="42" y="1254"/>
                        <a:pt x="0" y="1734"/>
                        <a:pt x="139" y="2136"/>
                      </a:cubicBezTo>
                      <a:lnTo>
                        <a:pt x="157" y="2178"/>
                      </a:lnTo>
                      <a:lnTo>
                        <a:pt x="194" y="2178"/>
                      </a:lnTo>
                      <a:cubicBezTo>
                        <a:pt x="462" y="2811"/>
                        <a:pt x="1003" y="3005"/>
                        <a:pt x="1483" y="3042"/>
                      </a:cubicBezTo>
                      <a:cubicBezTo>
                        <a:pt x="1517" y="3043"/>
                        <a:pt x="1551" y="3044"/>
                        <a:pt x="1584" y="3044"/>
                      </a:cubicBezTo>
                      <a:cubicBezTo>
                        <a:pt x="1997" y="3044"/>
                        <a:pt x="2313" y="2944"/>
                        <a:pt x="2352" y="2927"/>
                      </a:cubicBezTo>
                      <a:cubicBezTo>
                        <a:pt x="2370" y="2968"/>
                        <a:pt x="2370" y="2987"/>
                        <a:pt x="2407" y="3042"/>
                      </a:cubicBezTo>
                      <a:cubicBezTo>
                        <a:pt x="2467" y="3139"/>
                        <a:pt x="2601" y="3236"/>
                        <a:pt x="2796" y="3315"/>
                      </a:cubicBezTo>
                      <a:cubicBezTo>
                        <a:pt x="2934" y="3364"/>
                        <a:pt x="3032" y="3380"/>
                        <a:pt x="3105" y="3380"/>
                      </a:cubicBezTo>
                      <a:cubicBezTo>
                        <a:pt x="3141" y="3380"/>
                        <a:pt x="3171" y="3376"/>
                        <a:pt x="3197" y="3370"/>
                      </a:cubicBezTo>
                      <a:cubicBezTo>
                        <a:pt x="3216" y="3370"/>
                        <a:pt x="3234" y="3370"/>
                        <a:pt x="3234" y="3352"/>
                      </a:cubicBezTo>
                      <a:cubicBezTo>
                        <a:pt x="3258" y="3389"/>
                        <a:pt x="3258" y="3467"/>
                        <a:pt x="3258" y="3583"/>
                      </a:cubicBezTo>
                      <a:cubicBezTo>
                        <a:pt x="3258" y="3832"/>
                        <a:pt x="3234" y="3929"/>
                        <a:pt x="3234" y="3929"/>
                      </a:cubicBezTo>
                      <a:lnTo>
                        <a:pt x="3216" y="4045"/>
                      </a:lnTo>
                      <a:lnTo>
                        <a:pt x="3604" y="3754"/>
                      </a:lnTo>
                      <a:cubicBezTo>
                        <a:pt x="3697" y="3680"/>
                        <a:pt x="3812" y="3638"/>
                        <a:pt x="3928" y="3638"/>
                      </a:cubicBezTo>
                      <a:cubicBezTo>
                        <a:pt x="4256" y="3638"/>
                        <a:pt x="4505" y="3911"/>
                        <a:pt x="4505" y="4216"/>
                      </a:cubicBezTo>
                      <a:cubicBezTo>
                        <a:pt x="4505" y="4525"/>
                        <a:pt x="4256" y="4793"/>
                        <a:pt x="3928" y="4793"/>
                      </a:cubicBezTo>
                      <a:cubicBezTo>
                        <a:pt x="3854" y="4793"/>
                        <a:pt x="3757" y="4775"/>
                        <a:pt x="3678" y="4719"/>
                      </a:cubicBezTo>
                      <a:lnTo>
                        <a:pt x="3581" y="4678"/>
                      </a:lnTo>
                      <a:lnTo>
                        <a:pt x="3604" y="4775"/>
                      </a:lnTo>
                      <a:cubicBezTo>
                        <a:pt x="3623" y="4890"/>
                        <a:pt x="3641" y="5278"/>
                        <a:pt x="3604" y="5680"/>
                      </a:cubicBezTo>
                      <a:cubicBezTo>
                        <a:pt x="3544" y="6087"/>
                        <a:pt x="3392" y="6526"/>
                        <a:pt x="3045" y="6799"/>
                      </a:cubicBezTo>
                      <a:cubicBezTo>
                        <a:pt x="2796" y="6970"/>
                        <a:pt x="2523" y="7104"/>
                        <a:pt x="2273" y="7182"/>
                      </a:cubicBezTo>
                      <a:lnTo>
                        <a:pt x="2255" y="7182"/>
                      </a:lnTo>
                      <a:lnTo>
                        <a:pt x="2255" y="7201"/>
                      </a:lnTo>
                      <a:cubicBezTo>
                        <a:pt x="2158" y="7335"/>
                        <a:pt x="2079" y="7492"/>
                        <a:pt x="2005" y="7644"/>
                      </a:cubicBezTo>
                      <a:cubicBezTo>
                        <a:pt x="1793" y="8051"/>
                        <a:pt x="1793" y="8374"/>
                        <a:pt x="1871" y="8605"/>
                      </a:cubicBezTo>
                      <a:cubicBezTo>
                        <a:pt x="1927" y="8818"/>
                        <a:pt x="2024" y="8915"/>
                        <a:pt x="2042" y="8933"/>
                      </a:cubicBezTo>
                      <a:cubicBezTo>
                        <a:pt x="2024" y="8952"/>
                        <a:pt x="1848" y="9146"/>
                        <a:pt x="1677" y="9455"/>
                      </a:cubicBezTo>
                      <a:cubicBezTo>
                        <a:pt x="1483" y="9760"/>
                        <a:pt x="1331" y="10167"/>
                        <a:pt x="1428" y="10532"/>
                      </a:cubicBezTo>
                      <a:cubicBezTo>
                        <a:pt x="1625" y="11191"/>
                        <a:pt x="2281" y="11834"/>
                        <a:pt x="3188" y="11834"/>
                      </a:cubicBezTo>
                      <a:cubicBezTo>
                        <a:pt x="3260" y="11834"/>
                        <a:pt x="3334" y="11830"/>
                        <a:pt x="3410" y="11821"/>
                      </a:cubicBezTo>
                      <a:cubicBezTo>
                        <a:pt x="3627" y="11796"/>
                        <a:pt x="3801" y="11786"/>
                        <a:pt x="3942" y="11786"/>
                      </a:cubicBezTo>
                      <a:cubicBezTo>
                        <a:pt x="4114" y="11786"/>
                        <a:pt x="4238" y="11801"/>
                        <a:pt x="4334" y="11821"/>
                      </a:cubicBezTo>
                      <a:cubicBezTo>
                        <a:pt x="4505" y="11863"/>
                        <a:pt x="4565" y="11918"/>
                        <a:pt x="4662" y="11997"/>
                      </a:cubicBezTo>
                      <a:cubicBezTo>
                        <a:pt x="4736" y="12052"/>
                        <a:pt x="4759" y="12149"/>
                        <a:pt x="4778" y="12228"/>
                      </a:cubicBezTo>
                      <a:cubicBezTo>
                        <a:pt x="4778" y="12265"/>
                        <a:pt x="4778" y="12302"/>
                        <a:pt x="4796" y="12343"/>
                      </a:cubicBezTo>
                      <a:cubicBezTo>
                        <a:pt x="4815" y="12343"/>
                        <a:pt x="4833" y="12362"/>
                        <a:pt x="4875" y="12362"/>
                      </a:cubicBezTo>
                      <a:cubicBezTo>
                        <a:pt x="4881" y="12368"/>
                        <a:pt x="4887" y="12370"/>
                        <a:pt x="4893" y="12370"/>
                      </a:cubicBezTo>
                      <a:cubicBezTo>
                        <a:pt x="4906" y="12370"/>
                        <a:pt x="4918" y="12362"/>
                        <a:pt x="4930" y="12362"/>
                      </a:cubicBezTo>
                      <a:cubicBezTo>
                        <a:pt x="5106" y="12302"/>
                        <a:pt x="5720" y="12094"/>
                        <a:pt x="5951" y="11419"/>
                      </a:cubicBezTo>
                      <a:cubicBezTo>
                        <a:pt x="6067" y="11073"/>
                        <a:pt x="6048" y="10800"/>
                        <a:pt x="5988" y="10629"/>
                      </a:cubicBezTo>
                      <a:cubicBezTo>
                        <a:pt x="5933" y="10495"/>
                        <a:pt x="5891" y="10453"/>
                        <a:pt x="5873" y="10416"/>
                      </a:cubicBezTo>
                      <a:cubicBezTo>
                        <a:pt x="5933" y="10398"/>
                        <a:pt x="6376" y="10167"/>
                        <a:pt x="6584" y="9529"/>
                      </a:cubicBezTo>
                      <a:cubicBezTo>
                        <a:pt x="6815" y="8878"/>
                        <a:pt x="6626" y="8397"/>
                        <a:pt x="6607" y="8356"/>
                      </a:cubicBezTo>
                      <a:cubicBezTo>
                        <a:pt x="6626" y="8337"/>
                        <a:pt x="6723" y="8222"/>
                        <a:pt x="6797" y="7954"/>
                      </a:cubicBezTo>
                      <a:cubicBezTo>
                        <a:pt x="6857" y="7663"/>
                        <a:pt x="6875" y="7242"/>
                        <a:pt x="6663" y="6739"/>
                      </a:cubicBezTo>
                      <a:cubicBezTo>
                        <a:pt x="6261" y="5777"/>
                        <a:pt x="5295" y="5643"/>
                        <a:pt x="5161" y="5625"/>
                      </a:cubicBezTo>
                      <a:cubicBezTo>
                        <a:pt x="5198" y="5583"/>
                        <a:pt x="5221" y="5509"/>
                        <a:pt x="5258" y="5412"/>
                      </a:cubicBezTo>
                      <a:cubicBezTo>
                        <a:pt x="5337" y="5218"/>
                        <a:pt x="5411" y="4872"/>
                        <a:pt x="5471" y="4276"/>
                      </a:cubicBezTo>
                      <a:cubicBezTo>
                        <a:pt x="5545" y="3102"/>
                        <a:pt x="5143" y="1790"/>
                        <a:pt x="3757" y="695"/>
                      </a:cubicBezTo>
                      <a:cubicBezTo>
                        <a:pt x="3161" y="233"/>
                        <a:pt x="2541" y="2"/>
                        <a:pt x="1964" y="2"/>
                      </a:cubicBezTo>
                      <a:cubicBezTo>
                        <a:pt x="1945" y="1"/>
                        <a:pt x="1926" y="1"/>
                        <a:pt x="1907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FD8110CE-288B-4C50-A066-D61BB4DAD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188" y="1429252"/>
            <a:ext cx="1873530" cy="72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013768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5D6C-5540-2D3B-9118-3230C1B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package manager?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F15F1-E18A-EA53-9859-5DFD0A5F5802}"/>
              </a:ext>
            </a:extLst>
          </p:cNvPr>
          <p:cNvSpPr txBox="1"/>
          <p:nvPr/>
        </p:nvSpPr>
        <p:spPr>
          <a:xfrm>
            <a:off x="2594700" y="1866900"/>
            <a:ext cx="5829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A package manager is a tool that helps you to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manage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the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dependencies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of your Node.js project. Dependencies are the modules or libraries that your project needs to function properly.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For example, if you are building a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web server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you might need a module that handles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HTTP requests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such as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Express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. A package manager allows you to install, update, remove, and configure these dependencies.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ED95646-FC95-B06C-3EA0-FDD7243AE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8" y="1878833"/>
            <a:ext cx="1828800" cy="7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Yarn and the dark future of third party NPM clients">
            <a:extLst>
              <a:ext uri="{FF2B5EF4-FFF2-40B4-BE49-F238E27FC236}">
                <a16:creationId xmlns:a16="http://schemas.microsoft.com/office/drawing/2014/main" id="{BC3D1F9D-1BA1-FAD1-47F9-BB4DA5349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8" y="3033527"/>
            <a:ext cx="1828800" cy="8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461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5D6C-5540-2D3B-9118-3230C1B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use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F15F1-E18A-EA53-9859-5DFD0A5F5802}"/>
              </a:ext>
            </a:extLst>
          </p:cNvPr>
          <p:cNvSpPr txBox="1"/>
          <p:nvPr/>
        </p:nvSpPr>
        <p:spPr>
          <a:xfrm>
            <a:off x="720000" y="1401008"/>
            <a:ext cx="58293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Share and reuse code:</a:t>
            </a:r>
          </a:p>
          <a:p>
            <a:endParaRPr lang="en-US" sz="1800" b="1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Package managers usually have a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registry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where you can find and download thousands of packages that are created and maintained by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other developers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You can also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publish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your own packages to the registry and share them with the community. </a:t>
            </a:r>
          </a:p>
          <a:p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For example,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is the default package manager for Node.js, and it has a registry with over </a:t>
            </a:r>
            <a:r>
              <a:rPr lang="en-US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2 million 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packages that you can use for your project.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6FC2AE-E077-1D4F-CC16-C26CC127F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608" y="1894073"/>
            <a:ext cx="1828800" cy="7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Yarn and the dark future of third party NPM clients">
            <a:extLst>
              <a:ext uri="{FF2B5EF4-FFF2-40B4-BE49-F238E27FC236}">
                <a16:creationId xmlns:a16="http://schemas.microsoft.com/office/drawing/2014/main" id="{7954DF6F-7E6C-EC54-56F3-3DE2AAAE7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608" y="3048767"/>
            <a:ext cx="1828800" cy="8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85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3611461" y="2335141"/>
            <a:ext cx="5243710" cy="9176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Intro to Backend</a:t>
            </a:r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3611461" y="3252754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Backend?</a:t>
            </a:r>
          </a:p>
        </p:txBody>
      </p:sp>
      <p:sp>
        <p:nvSpPr>
          <p:cNvPr id="758" name="Google Shape;758;p36"/>
          <p:cNvSpPr txBox="1">
            <a:spLocks noGrp="1"/>
          </p:cNvSpPr>
          <p:nvPr>
            <p:ph type="title" idx="2"/>
          </p:nvPr>
        </p:nvSpPr>
        <p:spPr>
          <a:xfrm>
            <a:off x="3611461" y="1681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127" name="Google Shape;1085;p38">
            <a:extLst>
              <a:ext uri="{FF2B5EF4-FFF2-40B4-BE49-F238E27FC236}">
                <a16:creationId xmlns:a16="http://schemas.microsoft.com/office/drawing/2014/main" id="{F81D5EA4-BE79-29A9-1410-DA03FF281936}"/>
              </a:ext>
            </a:extLst>
          </p:cNvPr>
          <p:cNvGrpSpPr/>
          <p:nvPr/>
        </p:nvGrpSpPr>
        <p:grpSpPr>
          <a:xfrm>
            <a:off x="473703" y="1547926"/>
            <a:ext cx="2895139" cy="2462602"/>
            <a:chOff x="674425" y="2051931"/>
            <a:chExt cx="3170700" cy="2696994"/>
          </a:xfrm>
        </p:grpSpPr>
        <p:sp>
          <p:nvSpPr>
            <p:cNvPr id="1128" name="Google Shape;1086;p38">
              <a:extLst>
                <a:ext uri="{FF2B5EF4-FFF2-40B4-BE49-F238E27FC236}">
                  <a16:creationId xmlns:a16="http://schemas.microsoft.com/office/drawing/2014/main" id="{88EC6C80-E0FE-03A4-BA3B-2FC0667EBD3E}"/>
                </a:ext>
              </a:extLst>
            </p:cNvPr>
            <p:cNvSpPr/>
            <p:nvPr/>
          </p:nvSpPr>
          <p:spPr>
            <a:xfrm>
              <a:off x="674425" y="4086225"/>
              <a:ext cx="3170700" cy="6627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9" name="Google Shape;1087;p38">
              <a:extLst>
                <a:ext uri="{FF2B5EF4-FFF2-40B4-BE49-F238E27FC236}">
                  <a16:creationId xmlns:a16="http://schemas.microsoft.com/office/drawing/2014/main" id="{93EDDF74-C3AF-0188-D3EC-A13A4F7CED5F}"/>
                </a:ext>
              </a:extLst>
            </p:cNvPr>
            <p:cNvGrpSpPr/>
            <p:nvPr/>
          </p:nvGrpSpPr>
          <p:grpSpPr>
            <a:xfrm>
              <a:off x="774889" y="2051931"/>
              <a:ext cx="2761783" cy="2556651"/>
              <a:chOff x="1040300" y="433750"/>
              <a:chExt cx="4203627" cy="3891401"/>
            </a:xfrm>
          </p:grpSpPr>
          <p:sp>
            <p:nvSpPr>
              <p:cNvPr id="1130" name="Google Shape;1088;p38">
                <a:extLst>
                  <a:ext uri="{FF2B5EF4-FFF2-40B4-BE49-F238E27FC236}">
                    <a16:creationId xmlns:a16="http://schemas.microsoft.com/office/drawing/2014/main" id="{B7B65788-1685-74F9-F839-720A7BCBEEC2}"/>
                  </a:ext>
                </a:extLst>
              </p:cNvPr>
              <p:cNvSpPr/>
              <p:nvPr/>
            </p:nvSpPr>
            <p:spPr>
              <a:xfrm>
                <a:off x="1040300" y="1327292"/>
                <a:ext cx="3297391" cy="265900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6965" extrusionOk="0">
                    <a:moveTo>
                      <a:pt x="6122" y="0"/>
                    </a:moveTo>
                    <a:cubicBezTo>
                      <a:pt x="5488" y="0"/>
                      <a:pt x="5018" y="170"/>
                      <a:pt x="4651" y="384"/>
                    </a:cubicBezTo>
                    <a:cubicBezTo>
                      <a:pt x="3845" y="840"/>
                      <a:pt x="1" y="7082"/>
                      <a:pt x="111" y="8501"/>
                    </a:cubicBezTo>
                    <a:cubicBezTo>
                      <a:pt x="200" y="9915"/>
                      <a:pt x="3232" y="16550"/>
                      <a:pt x="3824" y="16854"/>
                    </a:cubicBezTo>
                    <a:cubicBezTo>
                      <a:pt x="3985" y="16933"/>
                      <a:pt x="5222" y="16964"/>
                      <a:pt x="6950" y="16964"/>
                    </a:cubicBezTo>
                    <a:cubicBezTo>
                      <a:pt x="11506" y="16964"/>
                      <a:pt x="19472" y="16749"/>
                      <a:pt x="20121" y="16639"/>
                    </a:cubicBezTo>
                    <a:cubicBezTo>
                      <a:pt x="21017" y="16487"/>
                      <a:pt x="21038" y="10570"/>
                      <a:pt x="20582" y="9522"/>
                    </a:cubicBezTo>
                    <a:cubicBezTo>
                      <a:pt x="20100" y="8501"/>
                      <a:pt x="19053" y="8239"/>
                      <a:pt x="17963" y="7951"/>
                    </a:cubicBezTo>
                    <a:cubicBezTo>
                      <a:pt x="16895" y="7648"/>
                      <a:pt x="14381" y="6537"/>
                      <a:pt x="13009" y="4223"/>
                    </a:cubicBezTo>
                    <a:cubicBezTo>
                      <a:pt x="11611" y="1887"/>
                      <a:pt x="9406" y="1059"/>
                      <a:pt x="9406" y="1059"/>
                    </a:cubicBezTo>
                    <a:cubicBezTo>
                      <a:pt x="7974" y="269"/>
                      <a:pt x="6919" y="0"/>
                      <a:pt x="6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089;p38">
                <a:extLst>
                  <a:ext uri="{FF2B5EF4-FFF2-40B4-BE49-F238E27FC236}">
                    <a16:creationId xmlns:a16="http://schemas.microsoft.com/office/drawing/2014/main" id="{CF952FF2-8FBF-80AE-9B53-D5073A4018CA}"/>
                  </a:ext>
                </a:extLst>
              </p:cNvPr>
              <p:cNvSpPr/>
              <p:nvPr/>
            </p:nvSpPr>
            <p:spPr>
              <a:xfrm>
                <a:off x="1044532" y="1319926"/>
                <a:ext cx="3279993" cy="2673742"/>
              </a:xfrm>
              <a:custGeom>
                <a:avLst/>
                <a:gdLst/>
                <a:ahLst/>
                <a:cxnLst/>
                <a:rect l="l" t="t" r="r" b="b"/>
                <a:pathLst>
                  <a:path w="20927" h="17059" extrusionOk="0">
                    <a:moveTo>
                      <a:pt x="6123" y="95"/>
                    </a:moveTo>
                    <a:cubicBezTo>
                      <a:pt x="6195" y="95"/>
                      <a:pt x="6270" y="97"/>
                      <a:pt x="6347" y="101"/>
                    </a:cubicBezTo>
                    <a:cubicBezTo>
                      <a:pt x="7091" y="169"/>
                      <a:pt x="8070" y="452"/>
                      <a:pt x="9358" y="1148"/>
                    </a:cubicBezTo>
                    <a:cubicBezTo>
                      <a:pt x="9358" y="1148"/>
                      <a:pt x="11563" y="1976"/>
                      <a:pt x="12914" y="4291"/>
                    </a:cubicBezTo>
                    <a:cubicBezTo>
                      <a:pt x="14313" y="6647"/>
                      <a:pt x="16842" y="7736"/>
                      <a:pt x="17936" y="8045"/>
                    </a:cubicBezTo>
                    <a:cubicBezTo>
                      <a:pt x="18460" y="8197"/>
                      <a:pt x="19005" y="8328"/>
                      <a:pt x="19439" y="8548"/>
                    </a:cubicBezTo>
                    <a:cubicBezTo>
                      <a:pt x="19900" y="8784"/>
                      <a:pt x="20272" y="9093"/>
                      <a:pt x="20508" y="9596"/>
                    </a:cubicBezTo>
                    <a:cubicBezTo>
                      <a:pt x="20618" y="9857"/>
                      <a:pt x="20707" y="10423"/>
                      <a:pt x="20749" y="11119"/>
                    </a:cubicBezTo>
                    <a:cubicBezTo>
                      <a:pt x="20796" y="11821"/>
                      <a:pt x="20817" y="12649"/>
                      <a:pt x="20770" y="13455"/>
                    </a:cubicBezTo>
                    <a:cubicBezTo>
                      <a:pt x="20749" y="14283"/>
                      <a:pt x="20686" y="15047"/>
                      <a:pt x="20555" y="15639"/>
                    </a:cubicBezTo>
                    <a:cubicBezTo>
                      <a:pt x="20508" y="15943"/>
                      <a:pt x="20424" y="16184"/>
                      <a:pt x="20335" y="16356"/>
                    </a:cubicBezTo>
                    <a:cubicBezTo>
                      <a:pt x="20272" y="16534"/>
                      <a:pt x="20162" y="16618"/>
                      <a:pt x="20094" y="16618"/>
                    </a:cubicBezTo>
                    <a:cubicBezTo>
                      <a:pt x="19984" y="16639"/>
                      <a:pt x="19659" y="16665"/>
                      <a:pt x="19157" y="16686"/>
                    </a:cubicBezTo>
                    <a:cubicBezTo>
                      <a:pt x="18675" y="16707"/>
                      <a:pt x="18020" y="16749"/>
                      <a:pt x="17261" y="16770"/>
                    </a:cubicBezTo>
                    <a:cubicBezTo>
                      <a:pt x="15732" y="16817"/>
                      <a:pt x="13768" y="16859"/>
                      <a:pt x="11825" y="16901"/>
                    </a:cubicBezTo>
                    <a:cubicBezTo>
                      <a:pt x="9882" y="16927"/>
                      <a:pt x="7939" y="16948"/>
                      <a:pt x="6457" y="16948"/>
                    </a:cubicBezTo>
                    <a:cubicBezTo>
                      <a:pt x="5714" y="16948"/>
                      <a:pt x="5085" y="16948"/>
                      <a:pt x="4624" y="16927"/>
                    </a:cubicBezTo>
                    <a:cubicBezTo>
                      <a:pt x="4383" y="16901"/>
                      <a:pt x="4211" y="16901"/>
                      <a:pt x="4059" y="16880"/>
                    </a:cubicBezTo>
                    <a:cubicBezTo>
                      <a:pt x="3928" y="16880"/>
                      <a:pt x="3839" y="16859"/>
                      <a:pt x="3818" y="16838"/>
                    </a:cubicBezTo>
                    <a:cubicBezTo>
                      <a:pt x="3797" y="16838"/>
                      <a:pt x="3750" y="16796"/>
                      <a:pt x="3687" y="16728"/>
                    </a:cubicBezTo>
                    <a:cubicBezTo>
                      <a:pt x="3645" y="16665"/>
                      <a:pt x="3577" y="16576"/>
                      <a:pt x="3514" y="16487"/>
                    </a:cubicBezTo>
                    <a:cubicBezTo>
                      <a:pt x="3383" y="16273"/>
                      <a:pt x="3205" y="15985"/>
                      <a:pt x="3032" y="15639"/>
                    </a:cubicBezTo>
                    <a:cubicBezTo>
                      <a:pt x="2660" y="14963"/>
                      <a:pt x="2226" y="14068"/>
                      <a:pt x="1812" y="13130"/>
                    </a:cubicBezTo>
                    <a:cubicBezTo>
                      <a:pt x="1372" y="12188"/>
                      <a:pt x="979" y="11208"/>
                      <a:pt x="676" y="10381"/>
                    </a:cubicBezTo>
                    <a:cubicBezTo>
                      <a:pt x="372" y="9548"/>
                      <a:pt x="152" y="8873"/>
                      <a:pt x="131" y="8548"/>
                    </a:cubicBezTo>
                    <a:cubicBezTo>
                      <a:pt x="110" y="8218"/>
                      <a:pt x="325" y="7543"/>
                      <a:pt x="676" y="6757"/>
                    </a:cubicBezTo>
                    <a:cubicBezTo>
                      <a:pt x="1047" y="5972"/>
                      <a:pt x="1550" y="5055"/>
                      <a:pt x="2074" y="4160"/>
                    </a:cubicBezTo>
                    <a:cubicBezTo>
                      <a:pt x="2598" y="3264"/>
                      <a:pt x="3142" y="2395"/>
                      <a:pt x="3598" y="1714"/>
                    </a:cubicBezTo>
                    <a:cubicBezTo>
                      <a:pt x="3839" y="1389"/>
                      <a:pt x="4059" y="1106"/>
                      <a:pt x="4232" y="887"/>
                    </a:cubicBezTo>
                    <a:cubicBezTo>
                      <a:pt x="4431" y="667"/>
                      <a:pt x="4582" y="515"/>
                      <a:pt x="4666" y="473"/>
                    </a:cubicBezTo>
                    <a:cubicBezTo>
                      <a:pt x="5019" y="256"/>
                      <a:pt x="5478" y="95"/>
                      <a:pt x="6123" y="95"/>
                    </a:cubicBezTo>
                    <a:close/>
                    <a:moveTo>
                      <a:pt x="6061" y="0"/>
                    </a:moveTo>
                    <a:cubicBezTo>
                      <a:pt x="5439" y="0"/>
                      <a:pt x="4964" y="174"/>
                      <a:pt x="4603" y="384"/>
                    </a:cubicBezTo>
                    <a:cubicBezTo>
                      <a:pt x="4493" y="452"/>
                      <a:pt x="4341" y="583"/>
                      <a:pt x="4169" y="824"/>
                    </a:cubicBezTo>
                    <a:cubicBezTo>
                      <a:pt x="3970" y="1038"/>
                      <a:pt x="3750" y="1321"/>
                      <a:pt x="3514" y="1651"/>
                    </a:cubicBezTo>
                    <a:cubicBezTo>
                      <a:pt x="3053" y="2327"/>
                      <a:pt x="2488" y="3201"/>
                      <a:pt x="1964" y="4097"/>
                    </a:cubicBezTo>
                    <a:cubicBezTo>
                      <a:pt x="1440" y="4987"/>
                      <a:pt x="938" y="5930"/>
                      <a:pt x="587" y="6715"/>
                    </a:cubicBezTo>
                    <a:cubicBezTo>
                      <a:pt x="241" y="7522"/>
                      <a:pt x="0" y="8176"/>
                      <a:pt x="21" y="8548"/>
                    </a:cubicBezTo>
                    <a:cubicBezTo>
                      <a:pt x="63" y="8915"/>
                      <a:pt x="262" y="9596"/>
                      <a:pt x="566" y="10423"/>
                    </a:cubicBezTo>
                    <a:cubicBezTo>
                      <a:pt x="869" y="11250"/>
                      <a:pt x="1288" y="12235"/>
                      <a:pt x="1702" y="13172"/>
                    </a:cubicBezTo>
                    <a:cubicBezTo>
                      <a:pt x="2116" y="14110"/>
                      <a:pt x="2550" y="15005"/>
                      <a:pt x="2922" y="15681"/>
                    </a:cubicBezTo>
                    <a:cubicBezTo>
                      <a:pt x="3121" y="16032"/>
                      <a:pt x="3273" y="16335"/>
                      <a:pt x="3425" y="16534"/>
                    </a:cubicBezTo>
                    <a:cubicBezTo>
                      <a:pt x="3488" y="16639"/>
                      <a:pt x="3556" y="16728"/>
                      <a:pt x="3619" y="16796"/>
                    </a:cubicBezTo>
                    <a:cubicBezTo>
                      <a:pt x="3666" y="16859"/>
                      <a:pt x="3708" y="16927"/>
                      <a:pt x="3776" y="16948"/>
                    </a:cubicBezTo>
                    <a:cubicBezTo>
                      <a:pt x="3818" y="16969"/>
                      <a:pt x="3907" y="16969"/>
                      <a:pt x="4059" y="16990"/>
                    </a:cubicBezTo>
                    <a:cubicBezTo>
                      <a:pt x="4190" y="17011"/>
                      <a:pt x="4383" y="17011"/>
                      <a:pt x="4624" y="17032"/>
                    </a:cubicBezTo>
                    <a:cubicBezTo>
                      <a:pt x="5085" y="17032"/>
                      <a:pt x="5714" y="17058"/>
                      <a:pt x="6457" y="17058"/>
                    </a:cubicBezTo>
                    <a:cubicBezTo>
                      <a:pt x="7939" y="17058"/>
                      <a:pt x="9882" y="17032"/>
                      <a:pt x="11825" y="17011"/>
                    </a:cubicBezTo>
                    <a:cubicBezTo>
                      <a:pt x="13768" y="16969"/>
                      <a:pt x="15732" y="16927"/>
                      <a:pt x="17261" y="16859"/>
                    </a:cubicBezTo>
                    <a:cubicBezTo>
                      <a:pt x="18020" y="16838"/>
                      <a:pt x="18675" y="16817"/>
                      <a:pt x="19157" y="16796"/>
                    </a:cubicBezTo>
                    <a:cubicBezTo>
                      <a:pt x="19659" y="16770"/>
                      <a:pt x="19984" y="16749"/>
                      <a:pt x="20094" y="16728"/>
                    </a:cubicBezTo>
                    <a:cubicBezTo>
                      <a:pt x="20246" y="16707"/>
                      <a:pt x="20356" y="16576"/>
                      <a:pt x="20445" y="16404"/>
                    </a:cubicBezTo>
                    <a:cubicBezTo>
                      <a:pt x="20534" y="16205"/>
                      <a:pt x="20597" y="15964"/>
                      <a:pt x="20665" y="15660"/>
                    </a:cubicBezTo>
                    <a:cubicBezTo>
                      <a:pt x="20796" y="15068"/>
                      <a:pt x="20859" y="14283"/>
                      <a:pt x="20880" y="13476"/>
                    </a:cubicBezTo>
                    <a:cubicBezTo>
                      <a:pt x="20927" y="12649"/>
                      <a:pt x="20901" y="11821"/>
                      <a:pt x="20859" y="11099"/>
                    </a:cubicBezTo>
                    <a:cubicBezTo>
                      <a:pt x="20817" y="10402"/>
                      <a:pt x="20728" y="9831"/>
                      <a:pt x="20597" y="9548"/>
                    </a:cubicBezTo>
                    <a:cubicBezTo>
                      <a:pt x="20356" y="9025"/>
                      <a:pt x="19963" y="8700"/>
                      <a:pt x="19508" y="8459"/>
                    </a:cubicBezTo>
                    <a:cubicBezTo>
                      <a:pt x="19026" y="8218"/>
                      <a:pt x="18502" y="8087"/>
                      <a:pt x="17957" y="7935"/>
                    </a:cubicBezTo>
                    <a:cubicBezTo>
                      <a:pt x="16889" y="7653"/>
                      <a:pt x="14381" y="6537"/>
                      <a:pt x="13024" y="4228"/>
                    </a:cubicBezTo>
                    <a:cubicBezTo>
                      <a:pt x="11631" y="1892"/>
                      <a:pt x="9406" y="1059"/>
                      <a:pt x="9406" y="1059"/>
                    </a:cubicBezTo>
                    <a:cubicBezTo>
                      <a:pt x="8117" y="342"/>
                      <a:pt x="7112" y="59"/>
                      <a:pt x="6347" y="12"/>
                    </a:cubicBezTo>
                    <a:cubicBezTo>
                      <a:pt x="6248" y="4"/>
                      <a:pt x="6153" y="0"/>
                      <a:pt x="60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090;p38">
                <a:extLst>
                  <a:ext uri="{FF2B5EF4-FFF2-40B4-BE49-F238E27FC236}">
                    <a16:creationId xmlns:a16="http://schemas.microsoft.com/office/drawing/2014/main" id="{24D86473-3DAE-30CC-7D56-F8C086E5B1B4}"/>
                  </a:ext>
                </a:extLst>
              </p:cNvPr>
              <p:cNvSpPr/>
              <p:nvPr/>
            </p:nvSpPr>
            <p:spPr>
              <a:xfrm>
                <a:off x="1625547" y="2909212"/>
                <a:ext cx="1310148" cy="430238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2745" extrusionOk="0">
                    <a:moveTo>
                      <a:pt x="69" y="0"/>
                    </a:moveTo>
                    <a:cubicBezTo>
                      <a:pt x="22" y="0"/>
                      <a:pt x="1" y="21"/>
                      <a:pt x="1" y="42"/>
                    </a:cubicBezTo>
                    <a:cubicBezTo>
                      <a:pt x="1" y="84"/>
                      <a:pt x="22" y="110"/>
                      <a:pt x="43" y="110"/>
                    </a:cubicBezTo>
                    <a:cubicBezTo>
                      <a:pt x="43" y="110"/>
                      <a:pt x="3033" y="194"/>
                      <a:pt x="5411" y="1178"/>
                    </a:cubicBezTo>
                    <a:cubicBezTo>
                      <a:pt x="6589" y="1655"/>
                      <a:pt x="7312" y="2048"/>
                      <a:pt x="7725" y="2310"/>
                    </a:cubicBezTo>
                    <a:cubicBezTo>
                      <a:pt x="8139" y="2571"/>
                      <a:pt x="8249" y="2729"/>
                      <a:pt x="8249" y="2729"/>
                    </a:cubicBezTo>
                    <a:cubicBezTo>
                      <a:pt x="8259" y="2739"/>
                      <a:pt x="8276" y="2744"/>
                      <a:pt x="8293" y="2744"/>
                    </a:cubicBezTo>
                    <a:cubicBezTo>
                      <a:pt x="8310" y="2744"/>
                      <a:pt x="8327" y="2739"/>
                      <a:pt x="8338" y="2729"/>
                    </a:cubicBezTo>
                    <a:cubicBezTo>
                      <a:pt x="8359" y="2702"/>
                      <a:pt x="8359" y="2681"/>
                      <a:pt x="8338" y="2640"/>
                    </a:cubicBezTo>
                    <a:cubicBezTo>
                      <a:pt x="8338" y="2640"/>
                      <a:pt x="8207" y="2488"/>
                      <a:pt x="7793" y="2226"/>
                    </a:cubicBezTo>
                    <a:cubicBezTo>
                      <a:pt x="7353" y="1964"/>
                      <a:pt x="6636" y="1571"/>
                      <a:pt x="5437" y="1068"/>
                    </a:cubicBezTo>
                    <a:cubicBezTo>
                      <a:pt x="3054" y="84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091;p38">
                <a:extLst>
                  <a:ext uri="{FF2B5EF4-FFF2-40B4-BE49-F238E27FC236}">
                    <a16:creationId xmlns:a16="http://schemas.microsoft.com/office/drawing/2014/main" id="{FE4DD9C3-9DAE-3E30-A73A-D86BC89B4B19}"/>
                  </a:ext>
                </a:extLst>
              </p:cNvPr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296" extrusionOk="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092;p38">
                <a:extLst>
                  <a:ext uri="{FF2B5EF4-FFF2-40B4-BE49-F238E27FC236}">
                    <a16:creationId xmlns:a16="http://schemas.microsoft.com/office/drawing/2014/main" id="{69614B04-FCAC-4973-226C-DF28F42AF0D6}"/>
                  </a:ext>
                </a:extLst>
              </p:cNvPr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380" extrusionOk="0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093;p38">
                <a:extLst>
                  <a:ext uri="{FF2B5EF4-FFF2-40B4-BE49-F238E27FC236}">
                    <a16:creationId xmlns:a16="http://schemas.microsoft.com/office/drawing/2014/main" id="{3A0C56C0-8520-A3E7-1CCF-734C6409530C}"/>
                  </a:ext>
                </a:extLst>
              </p:cNvPr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296" extrusionOk="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094;p38">
                <a:extLst>
                  <a:ext uri="{FF2B5EF4-FFF2-40B4-BE49-F238E27FC236}">
                    <a16:creationId xmlns:a16="http://schemas.microsoft.com/office/drawing/2014/main" id="{45462F19-1AC6-47AB-AF88-E77D4DF6F8A2}"/>
                  </a:ext>
                </a:extLst>
              </p:cNvPr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380" extrusionOk="0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095;p38">
                <a:extLst>
                  <a:ext uri="{FF2B5EF4-FFF2-40B4-BE49-F238E27FC236}">
                    <a16:creationId xmlns:a16="http://schemas.microsoft.com/office/drawing/2014/main" id="{08FDBD48-5120-F042-CB28-3544853D617B}"/>
                  </a:ext>
                </a:extLst>
              </p:cNvPr>
              <p:cNvSpPr/>
              <p:nvPr/>
            </p:nvSpPr>
            <p:spPr>
              <a:xfrm>
                <a:off x="4275931" y="4050865"/>
                <a:ext cx="964704" cy="265196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1692" extrusionOk="0">
                    <a:moveTo>
                      <a:pt x="6023" y="1"/>
                    </a:moveTo>
                    <a:lnTo>
                      <a:pt x="1" y="744"/>
                    </a:lnTo>
                    <a:cubicBezTo>
                      <a:pt x="1" y="744"/>
                      <a:pt x="179" y="1488"/>
                      <a:pt x="373" y="1530"/>
                    </a:cubicBezTo>
                    <a:cubicBezTo>
                      <a:pt x="532" y="1547"/>
                      <a:pt x="1557" y="1691"/>
                      <a:pt x="1981" y="1691"/>
                    </a:cubicBezTo>
                    <a:cubicBezTo>
                      <a:pt x="2086" y="1691"/>
                      <a:pt x="2154" y="1683"/>
                      <a:pt x="2164" y="1661"/>
                    </a:cubicBezTo>
                    <a:cubicBezTo>
                      <a:pt x="2202" y="1541"/>
                      <a:pt x="2095" y="1438"/>
                      <a:pt x="2311" y="1438"/>
                    </a:cubicBezTo>
                    <a:cubicBezTo>
                      <a:pt x="2331" y="1438"/>
                      <a:pt x="2353" y="1439"/>
                      <a:pt x="2378" y="1441"/>
                    </a:cubicBezTo>
                    <a:cubicBezTo>
                      <a:pt x="2539" y="1455"/>
                      <a:pt x="2967" y="1522"/>
                      <a:pt x="3489" y="1522"/>
                    </a:cubicBezTo>
                    <a:cubicBezTo>
                      <a:pt x="3904" y="1522"/>
                      <a:pt x="4379" y="1480"/>
                      <a:pt x="4824" y="1336"/>
                    </a:cubicBezTo>
                    <a:cubicBezTo>
                      <a:pt x="5850" y="1006"/>
                      <a:pt x="6070" y="613"/>
                      <a:pt x="6112" y="483"/>
                    </a:cubicBezTo>
                    <a:cubicBezTo>
                      <a:pt x="6154" y="373"/>
                      <a:pt x="6023" y="1"/>
                      <a:pt x="60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096;p38">
                <a:extLst>
                  <a:ext uri="{FF2B5EF4-FFF2-40B4-BE49-F238E27FC236}">
                    <a16:creationId xmlns:a16="http://schemas.microsoft.com/office/drawing/2014/main" id="{7B5E2A19-71FA-7C94-9D7F-E69D4E844327}"/>
                  </a:ext>
                </a:extLst>
              </p:cNvPr>
              <p:cNvSpPr/>
              <p:nvPr/>
            </p:nvSpPr>
            <p:spPr>
              <a:xfrm>
                <a:off x="4269349" y="4040991"/>
                <a:ext cx="974578" cy="284161"/>
              </a:xfrm>
              <a:custGeom>
                <a:avLst/>
                <a:gdLst/>
                <a:ahLst/>
                <a:cxnLst/>
                <a:rect l="l" t="t" r="r" b="b"/>
                <a:pathLst>
                  <a:path w="6218" h="1813" extrusionOk="0">
                    <a:moveTo>
                      <a:pt x="6023" y="111"/>
                    </a:moveTo>
                    <a:cubicBezTo>
                      <a:pt x="6044" y="132"/>
                      <a:pt x="6044" y="195"/>
                      <a:pt x="6086" y="263"/>
                    </a:cubicBezTo>
                    <a:cubicBezTo>
                      <a:pt x="6086" y="326"/>
                      <a:pt x="6112" y="373"/>
                      <a:pt x="6112" y="436"/>
                    </a:cubicBezTo>
                    <a:lnTo>
                      <a:pt x="6112" y="546"/>
                    </a:lnTo>
                    <a:cubicBezTo>
                      <a:pt x="6065" y="655"/>
                      <a:pt x="5871" y="1027"/>
                      <a:pt x="4866" y="1352"/>
                    </a:cubicBezTo>
                    <a:cubicBezTo>
                      <a:pt x="4462" y="1495"/>
                      <a:pt x="4031" y="1537"/>
                      <a:pt x="3652" y="1537"/>
                    </a:cubicBezTo>
                    <a:cubicBezTo>
                      <a:pt x="3559" y="1537"/>
                      <a:pt x="3469" y="1534"/>
                      <a:pt x="3384" y="1530"/>
                    </a:cubicBezTo>
                    <a:cubicBezTo>
                      <a:pt x="2923" y="1530"/>
                      <a:pt x="2577" y="1462"/>
                      <a:pt x="2420" y="1441"/>
                    </a:cubicBezTo>
                    <a:cubicBezTo>
                      <a:pt x="2337" y="1441"/>
                      <a:pt x="2289" y="1441"/>
                      <a:pt x="2248" y="1462"/>
                    </a:cubicBezTo>
                    <a:cubicBezTo>
                      <a:pt x="2206" y="1462"/>
                      <a:pt x="2185" y="1504"/>
                      <a:pt x="2158" y="1530"/>
                    </a:cubicBezTo>
                    <a:lnTo>
                      <a:pt x="2158" y="1635"/>
                    </a:lnTo>
                    <a:lnTo>
                      <a:pt x="2158" y="1682"/>
                    </a:lnTo>
                    <a:cubicBezTo>
                      <a:pt x="2138" y="1682"/>
                      <a:pt x="2138" y="1703"/>
                      <a:pt x="2117" y="1703"/>
                    </a:cubicBezTo>
                    <a:lnTo>
                      <a:pt x="1944" y="1703"/>
                    </a:lnTo>
                    <a:cubicBezTo>
                      <a:pt x="1792" y="1703"/>
                      <a:pt x="1572" y="1682"/>
                      <a:pt x="1373" y="1661"/>
                    </a:cubicBezTo>
                    <a:cubicBezTo>
                      <a:pt x="959" y="1614"/>
                      <a:pt x="525" y="1551"/>
                      <a:pt x="436" y="1530"/>
                    </a:cubicBezTo>
                    <a:cubicBezTo>
                      <a:pt x="415" y="1530"/>
                      <a:pt x="373" y="1483"/>
                      <a:pt x="326" y="1420"/>
                    </a:cubicBezTo>
                    <a:cubicBezTo>
                      <a:pt x="284" y="1352"/>
                      <a:pt x="242" y="1268"/>
                      <a:pt x="221" y="1158"/>
                    </a:cubicBezTo>
                    <a:cubicBezTo>
                      <a:pt x="153" y="1006"/>
                      <a:pt x="132" y="896"/>
                      <a:pt x="111" y="849"/>
                    </a:cubicBezTo>
                    <a:lnTo>
                      <a:pt x="6023" y="111"/>
                    </a:lnTo>
                    <a:close/>
                    <a:moveTo>
                      <a:pt x="6065" y="1"/>
                    </a:moveTo>
                    <a:lnTo>
                      <a:pt x="43" y="765"/>
                    </a:lnTo>
                    <a:lnTo>
                      <a:pt x="1" y="828"/>
                    </a:lnTo>
                    <a:cubicBezTo>
                      <a:pt x="1" y="828"/>
                      <a:pt x="43" y="1006"/>
                      <a:pt x="111" y="1200"/>
                    </a:cubicBezTo>
                    <a:cubicBezTo>
                      <a:pt x="153" y="1289"/>
                      <a:pt x="174" y="1399"/>
                      <a:pt x="242" y="1483"/>
                    </a:cubicBezTo>
                    <a:cubicBezTo>
                      <a:pt x="284" y="1551"/>
                      <a:pt x="326" y="1614"/>
                      <a:pt x="415" y="1635"/>
                    </a:cubicBezTo>
                    <a:cubicBezTo>
                      <a:pt x="525" y="1661"/>
                      <a:pt x="938" y="1724"/>
                      <a:pt x="1352" y="1766"/>
                    </a:cubicBezTo>
                    <a:cubicBezTo>
                      <a:pt x="1572" y="1792"/>
                      <a:pt x="1766" y="1813"/>
                      <a:pt x="1923" y="1813"/>
                    </a:cubicBezTo>
                    <a:cubicBezTo>
                      <a:pt x="2007" y="1813"/>
                      <a:pt x="2075" y="1813"/>
                      <a:pt x="2117" y="1792"/>
                    </a:cubicBezTo>
                    <a:lnTo>
                      <a:pt x="2206" y="1792"/>
                    </a:lnTo>
                    <a:cubicBezTo>
                      <a:pt x="2206" y="1766"/>
                      <a:pt x="2248" y="1766"/>
                      <a:pt x="2248" y="1724"/>
                    </a:cubicBezTo>
                    <a:cubicBezTo>
                      <a:pt x="2268" y="1703"/>
                      <a:pt x="2268" y="1661"/>
                      <a:pt x="2268" y="1614"/>
                    </a:cubicBezTo>
                    <a:lnTo>
                      <a:pt x="2268" y="1572"/>
                    </a:lnTo>
                    <a:lnTo>
                      <a:pt x="2268" y="1551"/>
                    </a:lnTo>
                    <a:lnTo>
                      <a:pt x="2399" y="1551"/>
                    </a:lnTo>
                    <a:cubicBezTo>
                      <a:pt x="2551" y="1572"/>
                      <a:pt x="2902" y="1635"/>
                      <a:pt x="3363" y="1635"/>
                    </a:cubicBezTo>
                    <a:cubicBezTo>
                      <a:pt x="3441" y="1639"/>
                      <a:pt x="3523" y="1642"/>
                      <a:pt x="3607" y="1642"/>
                    </a:cubicBezTo>
                    <a:cubicBezTo>
                      <a:pt x="4012" y="1642"/>
                      <a:pt x="4471" y="1588"/>
                      <a:pt x="4887" y="1462"/>
                    </a:cubicBezTo>
                    <a:cubicBezTo>
                      <a:pt x="5913" y="1137"/>
                      <a:pt x="6154" y="718"/>
                      <a:pt x="6196" y="566"/>
                    </a:cubicBezTo>
                    <a:cubicBezTo>
                      <a:pt x="6217" y="525"/>
                      <a:pt x="6217" y="483"/>
                      <a:pt x="6217" y="415"/>
                    </a:cubicBezTo>
                    <a:cubicBezTo>
                      <a:pt x="6217" y="373"/>
                      <a:pt x="6196" y="305"/>
                      <a:pt x="6175" y="242"/>
                    </a:cubicBezTo>
                    <a:cubicBezTo>
                      <a:pt x="6154" y="132"/>
                      <a:pt x="6112" y="43"/>
                      <a:pt x="6112" y="43"/>
                    </a:cubicBezTo>
                    <a:lnTo>
                      <a:pt x="60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097;p38">
                <a:extLst>
                  <a:ext uri="{FF2B5EF4-FFF2-40B4-BE49-F238E27FC236}">
                    <a16:creationId xmlns:a16="http://schemas.microsoft.com/office/drawing/2014/main" id="{A1A91C14-36A5-6623-C6FF-AD0CA36B60A3}"/>
                  </a:ext>
                </a:extLst>
              </p:cNvPr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089" extrusionOk="0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098;p38">
                <a:extLst>
                  <a:ext uri="{FF2B5EF4-FFF2-40B4-BE49-F238E27FC236}">
                    <a16:creationId xmlns:a16="http://schemas.microsoft.com/office/drawing/2014/main" id="{6A989872-98D2-F2CB-7DA7-8C7B2CF6C06E}"/>
                  </a:ext>
                </a:extLst>
              </p:cNvPr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212" extrusionOk="0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099;p38">
                <a:extLst>
                  <a:ext uri="{FF2B5EF4-FFF2-40B4-BE49-F238E27FC236}">
                    <a16:creationId xmlns:a16="http://schemas.microsoft.com/office/drawing/2014/main" id="{D24FFA5B-B6DF-F435-40AA-7AA8B0CC9BEC}"/>
                  </a:ext>
                </a:extLst>
              </p:cNvPr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089" extrusionOk="0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00;p38">
                <a:extLst>
                  <a:ext uri="{FF2B5EF4-FFF2-40B4-BE49-F238E27FC236}">
                    <a16:creationId xmlns:a16="http://schemas.microsoft.com/office/drawing/2014/main" id="{A26279CF-660B-3A9B-F241-A7A4792894DD}"/>
                  </a:ext>
                </a:extLst>
              </p:cNvPr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212" extrusionOk="0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01;p38">
                <a:extLst>
                  <a:ext uri="{FF2B5EF4-FFF2-40B4-BE49-F238E27FC236}">
                    <a16:creationId xmlns:a16="http://schemas.microsoft.com/office/drawing/2014/main" id="{9DCA5F03-9C82-9922-86A4-E41516965625}"/>
                  </a:ext>
                </a:extLst>
              </p:cNvPr>
              <p:cNvSpPr/>
              <p:nvPr/>
            </p:nvSpPr>
            <p:spPr>
              <a:xfrm>
                <a:off x="4231575" y="3777520"/>
                <a:ext cx="1002477" cy="476474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040" extrusionOk="0">
                    <a:moveTo>
                      <a:pt x="3316" y="1"/>
                    </a:moveTo>
                    <a:lnTo>
                      <a:pt x="352" y="174"/>
                    </a:lnTo>
                    <a:cubicBezTo>
                      <a:pt x="174" y="242"/>
                      <a:pt x="1" y="462"/>
                      <a:pt x="1" y="655"/>
                    </a:cubicBezTo>
                    <a:cubicBezTo>
                      <a:pt x="1" y="828"/>
                      <a:pt x="174" y="2467"/>
                      <a:pt x="394" y="2661"/>
                    </a:cubicBezTo>
                    <a:cubicBezTo>
                      <a:pt x="574" y="2842"/>
                      <a:pt x="2491" y="3039"/>
                      <a:pt x="3694" y="3039"/>
                    </a:cubicBezTo>
                    <a:cubicBezTo>
                      <a:pt x="3817" y="3039"/>
                      <a:pt x="3933" y="3037"/>
                      <a:pt x="4039" y="3033"/>
                    </a:cubicBezTo>
                    <a:cubicBezTo>
                      <a:pt x="5175" y="2991"/>
                      <a:pt x="5741" y="2687"/>
                      <a:pt x="6002" y="2488"/>
                    </a:cubicBezTo>
                    <a:cubicBezTo>
                      <a:pt x="6243" y="2295"/>
                      <a:pt x="6374" y="1986"/>
                      <a:pt x="6374" y="1834"/>
                    </a:cubicBezTo>
                    <a:cubicBezTo>
                      <a:pt x="6395" y="1661"/>
                      <a:pt x="6306" y="1090"/>
                      <a:pt x="6222" y="896"/>
                    </a:cubicBezTo>
                    <a:cubicBezTo>
                      <a:pt x="6133" y="724"/>
                      <a:pt x="6065" y="724"/>
                      <a:pt x="5568" y="655"/>
                    </a:cubicBezTo>
                    <a:cubicBezTo>
                      <a:pt x="5065" y="593"/>
                      <a:pt x="3997" y="435"/>
                      <a:pt x="3866" y="331"/>
                    </a:cubicBezTo>
                    <a:cubicBezTo>
                      <a:pt x="3756" y="242"/>
                      <a:pt x="3316" y="1"/>
                      <a:pt x="3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02;p38">
                <a:extLst>
                  <a:ext uri="{FF2B5EF4-FFF2-40B4-BE49-F238E27FC236}">
                    <a16:creationId xmlns:a16="http://schemas.microsoft.com/office/drawing/2014/main" id="{060E5FAF-4E27-4B1E-E192-97CAF5586F3A}"/>
                  </a:ext>
                </a:extLst>
              </p:cNvPr>
              <p:cNvSpPr/>
              <p:nvPr/>
            </p:nvSpPr>
            <p:spPr>
              <a:xfrm>
                <a:off x="4221858" y="3767646"/>
                <a:ext cx="1018778" cy="496850"/>
              </a:xfrm>
              <a:custGeom>
                <a:avLst/>
                <a:gdLst/>
                <a:ahLst/>
                <a:cxnLst/>
                <a:rect l="l" t="t" r="r" b="b"/>
                <a:pathLst>
                  <a:path w="6500" h="3170" extrusionOk="0">
                    <a:moveTo>
                      <a:pt x="3357" y="106"/>
                    </a:moveTo>
                    <a:cubicBezTo>
                      <a:pt x="3378" y="132"/>
                      <a:pt x="3467" y="174"/>
                      <a:pt x="3577" y="237"/>
                    </a:cubicBezTo>
                    <a:cubicBezTo>
                      <a:pt x="3708" y="305"/>
                      <a:pt x="3839" y="394"/>
                      <a:pt x="3902" y="436"/>
                    </a:cubicBezTo>
                    <a:cubicBezTo>
                      <a:pt x="3928" y="457"/>
                      <a:pt x="3949" y="478"/>
                      <a:pt x="3991" y="498"/>
                    </a:cubicBezTo>
                    <a:cubicBezTo>
                      <a:pt x="4033" y="498"/>
                      <a:pt x="4101" y="525"/>
                      <a:pt x="4163" y="546"/>
                    </a:cubicBezTo>
                    <a:cubicBezTo>
                      <a:pt x="4294" y="567"/>
                      <a:pt x="4452" y="608"/>
                      <a:pt x="4624" y="629"/>
                    </a:cubicBezTo>
                    <a:cubicBezTo>
                      <a:pt x="4975" y="697"/>
                      <a:pt x="5368" y="739"/>
                      <a:pt x="5604" y="787"/>
                    </a:cubicBezTo>
                    <a:cubicBezTo>
                      <a:pt x="5865" y="807"/>
                      <a:pt x="6023" y="828"/>
                      <a:pt x="6085" y="849"/>
                    </a:cubicBezTo>
                    <a:cubicBezTo>
                      <a:pt x="6174" y="870"/>
                      <a:pt x="6195" y="891"/>
                      <a:pt x="6237" y="980"/>
                    </a:cubicBezTo>
                    <a:cubicBezTo>
                      <a:pt x="6284" y="1069"/>
                      <a:pt x="6326" y="1263"/>
                      <a:pt x="6347" y="1441"/>
                    </a:cubicBezTo>
                    <a:cubicBezTo>
                      <a:pt x="6368" y="1635"/>
                      <a:pt x="6389" y="1808"/>
                      <a:pt x="6389" y="1876"/>
                    </a:cubicBezTo>
                    <a:cubicBezTo>
                      <a:pt x="6368" y="2028"/>
                      <a:pt x="6258" y="2331"/>
                      <a:pt x="6023" y="2509"/>
                    </a:cubicBezTo>
                    <a:cubicBezTo>
                      <a:pt x="5782" y="2682"/>
                      <a:pt x="5211" y="3012"/>
                      <a:pt x="4101" y="3054"/>
                    </a:cubicBezTo>
                    <a:cubicBezTo>
                      <a:pt x="4004" y="3058"/>
                      <a:pt x="3899" y="3059"/>
                      <a:pt x="3787" y="3059"/>
                    </a:cubicBezTo>
                    <a:cubicBezTo>
                      <a:pt x="3241" y="3059"/>
                      <a:pt x="2534" y="3018"/>
                      <a:pt x="1917" y="2944"/>
                    </a:cubicBezTo>
                    <a:cubicBezTo>
                      <a:pt x="1545" y="2923"/>
                      <a:pt x="1220" y="2881"/>
                      <a:pt x="958" y="2813"/>
                    </a:cubicBezTo>
                    <a:cubicBezTo>
                      <a:pt x="828" y="2792"/>
                      <a:pt x="718" y="2771"/>
                      <a:pt x="629" y="2750"/>
                    </a:cubicBezTo>
                    <a:cubicBezTo>
                      <a:pt x="545" y="2724"/>
                      <a:pt x="498" y="2703"/>
                      <a:pt x="477" y="2682"/>
                    </a:cubicBezTo>
                    <a:cubicBezTo>
                      <a:pt x="477" y="2682"/>
                      <a:pt x="435" y="2640"/>
                      <a:pt x="414" y="2572"/>
                    </a:cubicBezTo>
                    <a:cubicBezTo>
                      <a:pt x="393" y="2509"/>
                      <a:pt x="367" y="2420"/>
                      <a:pt x="346" y="2331"/>
                    </a:cubicBezTo>
                    <a:cubicBezTo>
                      <a:pt x="304" y="2159"/>
                      <a:pt x="262" y="1939"/>
                      <a:pt x="236" y="1703"/>
                    </a:cubicBezTo>
                    <a:cubicBezTo>
                      <a:pt x="194" y="1483"/>
                      <a:pt x="173" y="1263"/>
                      <a:pt x="152" y="1069"/>
                    </a:cubicBezTo>
                    <a:cubicBezTo>
                      <a:pt x="131" y="891"/>
                      <a:pt x="131" y="739"/>
                      <a:pt x="105" y="718"/>
                    </a:cubicBezTo>
                    <a:cubicBezTo>
                      <a:pt x="105" y="629"/>
                      <a:pt x="152" y="546"/>
                      <a:pt x="215" y="457"/>
                    </a:cubicBezTo>
                    <a:cubicBezTo>
                      <a:pt x="283" y="368"/>
                      <a:pt x="346" y="326"/>
                      <a:pt x="435" y="284"/>
                    </a:cubicBezTo>
                    <a:lnTo>
                      <a:pt x="3357" y="106"/>
                    </a:lnTo>
                    <a:close/>
                    <a:moveTo>
                      <a:pt x="3378" y="1"/>
                    </a:moveTo>
                    <a:lnTo>
                      <a:pt x="414" y="195"/>
                    </a:lnTo>
                    <a:lnTo>
                      <a:pt x="393" y="195"/>
                    </a:lnTo>
                    <a:cubicBezTo>
                      <a:pt x="304" y="216"/>
                      <a:pt x="194" y="305"/>
                      <a:pt x="131" y="394"/>
                    </a:cubicBezTo>
                    <a:cubicBezTo>
                      <a:pt x="63" y="478"/>
                      <a:pt x="0" y="588"/>
                      <a:pt x="21" y="718"/>
                    </a:cubicBezTo>
                    <a:cubicBezTo>
                      <a:pt x="21" y="760"/>
                      <a:pt x="21" y="891"/>
                      <a:pt x="42" y="1090"/>
                    </a:cubicBezTo>
                    <a:cubicBezTo>
                      <a:pt x="63" y="1263"/>
                      <a:pt x="84" y="1504"/>
                      <a:pt x="131" y="1724"/>
                    </a:cubicBezTo>
                    <a:cubicBezTo>
                      <a:pt x="173" y="1939"/>
                      <a:pt x="194" y="2180"/>
                      <a:pt x="262" y="2358"/>
                    </a:cubicBezTo>
                    <a:cubicBezTo>
                      <a:pt x="283" y="2462"/>
                      <a:pt x="304" y="2530"/>
                      <a:pt x="325" y="2619"/>
                    </a:cubicBezTo>
                    <a:cubicBezTo>
                      <a:pt x="346" y="2682"/>
                      <a:pt x="367" y="2724"/>
                      <a:pt x="414" y="2771"/>
                    </a:cubicBezTo>
                    <a:cubicBezTo>
                      <a:pt x="456" y="2792"/>
                      <a:pt x="524" y="2813"/>
                      <a:pt x="608" y="2855"/>
                    </a:cubicBezTo>
                    <a:cubicBezTo>
                      <a:pt x="697" y="2881"/>
                      <a:pt x="807" y="2902"/>
                      <a:pt x="938" y="2923"/>
                    </a:cubicBezTo>
                    <a:cubicBezTo>
                      <a:pt x="1199" y="2965"/>
                      <a:pt x="1545" y="3012"/>
                      <a:pt x="1917" y="3054"/>
                    </a:cubicBezTo>
                    <a:cubicBezTo>
                      <a:pt x="2534" y="3128"/>
                      <a:pt x="3241" y="3169"/>
                      <a:pt x="3787" y="3169"/>
                    </a:cubicBezTo>
                    <a:cubicBezTo>
                      <a:pt x="3899" y="3169"/>
                      <a:pt x="4004" y="3168"/>
                      <a:pt x="4101" y="3164"/>
                    </a:cubicBezTo>
                    <a:cubicBezTo>
                      <a:pt x="5237" y="3117"/>
                      <a:pt x="5824" y="2792"/>
                      <a:pt x="6085" y="2593"/>
                    </a:cubicBezTo>
                    <a:cubicBezTo>
                      <a:pt x="6347" y="2379"/>
                      <a:pt x="6478" y="2070"/>
                      <a:pt x="6499" y="1897"/>
                    </a:cubicBezTo>
                    <a:cubicBezTo>
                      <a:pt x="6499" y="1787"/>
                      <a:pt x="6478" y="1614"/>
                      <a:pt x="6457" y="1415"/>
                    </a:cubicBezTo>
                    <a:cubicBezTo>
                      <a:pt x="6436" y="1242"/>
                      <a:pt x="6389" y="1048"/>
                      <a:pt x="6347" y="938"/>
                    </a:cubicBezTo>
                    <a:cubicBezTo>
                      <a:pt x="6305" y="849"/>
                      <a:pt x="6237" y="787"/>
                      <a:pt x="6127" y="739"/>
                    </a:cubicBezTo>
                    <a:cubicBezTo>
                      <a:pt x="6023" y="718"/>
                      <a:pt x="5865" y="697"/>
                      <a:pt x="5630" y="677"/>
                    </a:cubicBezTo>
                    <a:cubicBezTo>
                      <a:pt x="5389" y="629"/>
                      <a:pt x="4996" y="588"/>
                      <a:pt x="4645" y="525"/>
                    </a:cubicBezTo>
                    <a:cubicBezTo>
                      <a:pt x="4472" y="498"/>
                      <a:pt x="4321" y="457"/>
                      <a:pt x="4190" y="436"/>
                    </a:cubicBezTo>
                    <a:cubicBezTo>
                      <a:pt x="4122" y="415"/>
                      <a:pt x="4080" y="415"/>
                      <a:pt x="4033" y="394"/>
                    </a:cubicBezTo>
                    <a:cubicBezTo>
                      <a:pt x="3991" y="368"/>
                      <a:pt x="3970" y="368"/>
                      <a:pt x="3970" y="368"/>
                    </a:cubicBezTo>
                    <a:cubicBezTo>
                      <a:pt x="3902" y="305"/>
                      <a:pt x="3771" y="216"/>
                      <a:pt x="3640" y="153"/>
                    </a:cubicBezTo>
                    <a:cubicBezTo>
                      <a:pt x="3509" y="64"/>
                      <a:pt x="3404" y="22"/>
                      <a:pt x="3404" y="22"/>
                    </a:cubicBezTo>
                    <a:lnTo>
                      <a:pt x="33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03;p38">
                <a:extLst>
                  <a:ext uri="{FF2B5EF4-FFF2-40B4-BE49-F238E27FC236}">
                    <a16:creationId xmlns:a16="http://schemas.microsoft.com/office/drawing/2014/main" id="{105B7FEA-1BEF-2EA5-7FAF-0F73A0154D45}"/>
                  </a:ext>
                </a:extLst>
              </p:cNvPr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1575" extrusionOk="0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04;p38">
                <a:extLst>
                  <a:ext uri="{FF2B5EF4-FFF2-40B4-BE49-F238E27FC236}">
                    <a16:creationId xmlns:a16="http://schemas.microsoft.com/office/drawing/2014/main" id="{BFD456A5-DE0D-B5A9-0FB9-891ED29CCF37}"/>
                  </a:ext>
                </a:extLst>
              </p:cNvPr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663" extrusionOk="0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05;p38">
                <a:extLst>
                  <a:ext uri="{FF2B5EF4-FFF2-40B4-BE49-F238E27FC236}">
                    <a16:creationId xmlns:a16="http://schemas.microsoft.com/office/drawing/2014/main" id="{C4D5A28A-27E1-9267-BD61-E928819C0977}"/>
                  </a:ext>
                </a:extLst>
              </p:cNvPr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1575" extrusionOk="0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06;p38">
                <a:extLst>
                  <a:ext uri="{FF2B5EF4-FFF2-40B4-BE49-F238E27FC236}">
                    <a16:creationId xmlns:a16="http://schemas.microsoft.com/office/drawing/2014/main" id="{BBBCE82A-0199-3020-D5D8-168C1576535E}"/>
                  </a:ext>
                </a:extLst>
              </p:cNvPr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663" extrusionOk="0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07;p38">
                <a:extLst>
                  <a:ext uri="{FF2B5EF4-FFF2-40B4-BE49-F238E27FC236}">
                    <a16:creationId xmlns:a16="http://schemas.microsoft.com/office/drawing/2014/main" id="{893C9F14-AA1B-7E88-F35B-0DAE7A9A70DC}"/>
                  </a:ext>
                </a:extLst>
              </p:cNvPr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290" extrusionOk="0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08;p38">
                <a:extLst>
                  <a:ext uri="{FF2B5EF4-FFF2-40B4-BE49-F238E27FC236}">
                    <a16:creationId xmlns:a16="http://schemas.microsoft.com/office/drawing/2014/main" id="{2124787D-994D-3105-2590-3A928D2917DF}"/>
                  </a:ext>
                </a:extLst>
              </p:cNvPr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81" extrusionOk="0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09;p38">
                <a:extLst>
                  <a:ext uri="{FF2B5EF4-FFF2-40B4-BE49-F238E27FC236}">
                    <a16:creationId xmlns:a16="http://schemas.microsoft.com/office/drawing/2014/main" id="{B5C253D7-5899-7F6E-BEF6-BC74380AEC66}"/>
                  </a:ext>
                </a:extLst>
              </p:cNvPr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290" extrusionOk="0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10;p38">
                <a:extLst>
                  <a:ext uri="{FF2B5EF4-FFF2-40B4-BE49-F238E27FC236}">
                    <a16:creationId xmlns:a16="http://schemas.microsoft.com/office/drawing/2014/main" id="{C1EB344E-1412-1470-EA4D-2F744F55C502}"/>
                  </a:ext>
                </a:extLst>
              </p:cNvPr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81" extrusionOk="0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11;p38">
                <a:extLst>
                  <a:ext uri="{FF2B5EF4-FFF2-40B4-BE49-F238E27FC236}">
                    <a16:creationId xmlns:a16="http://schemas.microsoft.com/office/drawing/2014/main" id="{5737C8C3-76D6-4CA4-1F38-85F3C56FCFAF}"/>
                  </a:ext>
                </a:extLst>
              </p:cNvPr>
              <p:cNvSpPr/>
              <p:nvPr/>
            </p:nvSpPr>
            <p:spPr>
              <a:xfrm>
                <a:off x="4160261" y="3428159"/>
                <a:ext cx="591048" cy="465503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970" extrusionOk="0">
                    <a:moveTo>
                      <a:pt x="1464" y="1"/>
                    </a:moveTo>
                    <a:cubicBezTo>
                      <a:pt x="706" y="1"/>
                      <a:pt x="891" y="1643"/>
                      <a:pt x="891" y="1643"/>
                    </a:cubicBezTo>
                    <a:cubicBezTo>
                      <a:pt x="0" y="1748"/>
                      <a:pt x="718" y="2774"/>
                      <a:pt x="718" y="2774"/>
                    </a:cubicBezTo>
                    <a:cubicBezTo>
                      <a:pt x="718" y="2774"/>
                      <a:pt x="1123" y="2969"/>
                      <a:pt x="1640" y="2969"/>
                    </a:cubicBezTo>
                    <a:cubicBezTo>
                      <a:pt x="1723" y="2969"/>
                      <a:pt x="1809" y="2964"/>
                      <a:pt x="1896" y="2953"/>
                    </a:cubicBezTo>
                    <a:cubicBezTo>
                      <a:pt x="2509" y="2843"/>
                      <a:pt x="3205" y="2691"/>
                      <a:pt x="3488" y="2581"/>
                    </a:cubicBezTo>
                    <a:cubicBezTo>
                      <a:pt x="3750" y="2450"/>
                      <a:pt x="3771" y="2251"/>
                      <a:pt x="3771" y="2251"/>
                    </a:cubicBezTo>
                    <a:cubicBezTo>
                      <a:pt x="3771" y="2251"/>
                      <a:pt x="2357" y="72"/>
                      <a:pt x="1524" y="4"/>
                    </a:cubicBezTo>
                    <a:cubicBezTo>
                      <a:pt x="1504" y="2"/>
                      <a:pt x="1483" y="1"/>
                      <a:pt x="146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12;p38">
                <a:extLst>
                  <a:ext uri="{FF2B5EF4-FFF2-40B4-BE49-F238E27FC236}">
                    <a16:creationId xmlns:a16="http://schemas.microsoft.com/office/drawing/2014/main" id="{C9222306-E3E5-BB15-B13F-0B4EEDBB3626}"/>
                  </a:ext>
                </a:extLst>
              </p:cNvPr>
              <p:cNvSpPr/>
              <p:nvPr/>
            </p:nvSpPr>
            <p:spPr>
              <a:xfrm>
                <a:off x="4217626" y="3418285"/>
                <a:ext cx="541206" cy="483214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083" extrusionOk="0">
                    <a:moveTo>
                      <a:pt x="1103" y="106"/>
                    </a:moveTo>
                    <a:cubicBezTo>
                      <a:pt x="1121" y="106"/>
                      <a:pt x="1139" y="107"/>
                      <a:pt x="1158" y="109"/>
                    </a:cubicBezTo>
                    <a:cubicBezTo>
                      <a:pt x="1336" y="135"/>
                      <a:pt x="1572" y="266"/>
                      <a:pt x="1813" y="481"/>
                    </a:cubicBezTo>
                    <a:cubicBezTo>
                      <a:pt x="2075" y="701"/>
                      <a:pt x="2316" y="963"/>
                      <a:pt x="2557" y="1245"/>
                    </a:cubicBezTo>
                    <a:cubicBezTo>
                      <a:pt x="2991" y="1790"/>
                      <a:pt x="3321" y="2293"/>
                      <a:pt x="3342" y="2314"/>
                    </a:cubicBezTo>
                    <a:cubicBezTo>
                      <a:pt x="3342" y="2335"/>
                      <a:pt x="3342" y="2361"/>
                      <a:pt x="3321" y="2403"/>
                    </a:cubicBezTo>
                    <a:cubicBezTo>
                      <a:pt x="3274" y="2445"/>
                      <a:pt x="3232" y="2534"/>
                      <a:pt x="3101" y="2576"/>
                    </a:cubicBezTo>
                    <a:cubicBezTo>
                      <a:pt x="2839" y="2707"/>
                      <a:pt x="2143" y="2858"/>
                      <a:pt x="1530" y="2947"/>
                    </a:cubicBezTo>
                    <a:cubicBezTo>
                      <a:pt x="1432" y="2962"/>
                      <a:pt x="1335" y="2969"/>
                      <a:pt x="1242" y="2969"/>
                    </a:cubicBezTo>
                    <a:cubicBezTo>
                      <a:pt x="775" y="2969"/>
                      <a:pt x="390" y="2813"/>
                      <a:pt x="373" y="2796"/>
                    </a:cubicBezTo>
                    <a:cubicBezTo>
                      <a:pt x="373" y="2796"/>
                      <a:pt x="221" y="2555"/>
                      <a:pt x="158" y="2314"/>
                    </a:cubicBezTo>
                    <a:cubicBezTo>
                      <a:pt x="111" y="2183"/>
                      <a:pt x="111" y="2052"/>
                      <a:pt x="179" y="1968"/>
                    </a:cubicBezTo>
                    <a:cubicBezTo>
                      <a:pt x="221" y="1858"/>
                      <a:pt x="331" y="1790"/>
                      <a:pt x="525" y="1769"/>
                    </a:cubicBezTo>
                    <a:lnTo>
                      <a:pt x="572" y="1706"/>
                    </a:lnTo>
                    <a:cubicBezTo>
                      <a:pt x="572" y="1706"/>
                      <a:pt x="525" y="1266"/>
                      <a:pt x="593" y="853"/>
                    </a:cubicBezTo>
                    <a:cubicBezTo>
                      <a:pt x="614" y="659"/>
                      <a:pt x="656" y="460"/>
                      <a:pt x="745" y="308"/>
                    </a:cubicBezTo>
                    <a:cubicBezTo>
                      <a:pt x="825" y="190"/>
                      <a:pt x="939" y="106"/>
                      <a:pt x="1103" y="106"/>
                    </a:cubicBezTo>
                    <a:close/>
                    <a:moveTo>
                      <a:pt x="1096" y="0"/>
                    </a:moveTo>
                    <a:cubicBezTo>
                      <a:pt x="909" y="0"/>
                      <a:pt x="755" y="106"/>
                      <a:pt x="656" y="266"/>
                    </a:cubicBezTo>
                    <a:cubicBezTo>
                      <a:pt x="551" y="418"/>
                      <a:pt x="504" y="633"/>
                      <a:pt x="483" y="853"/>
                    </a:cubicBezTo>
                    <a:cubicBezTo>
                      <a:pt x="420" y="1266"/>
                      <a:pt x="462" y="1638"/>
                      <a:pt x="483" y="1680"/>
                    </a:cubicBezTo>
                    <a:cubicBezTo>
                      <a:pt x="289" y="1727"/>
                      <a:pt x="132" y="1790"/>
                      <a:pt x="69" y="1900"/>
                    </a:cubicBezTo>
                    <a:cubicBezTo>
                      <a:pt x="1" y="2031"/>
                      <a:pt x="27" y="2183"/>
                      <a:pt x="48" y="2335"/>
                    </a:cubicBezTo>
                    <a:cubicBezTo>
                      <a:pt x="111" y="2623"/>
                      <a:pt x="310" y="2885"/>
                      <a:pt x="310" y="2885"/>
                    </a:cubicBezTo>
                    <a:lnTo>
                      <a:pt x="331" y="2885"/>
                    </a:lnTo>
                    <a:cubicBezTo>
                      <a:pt x="331" y="2885"/>
                      <a:pt x="727" y="3083"/>
                      <a:pt x="1228" y="3083"/>
                    </a:cubicBezTo>
                    <a:cubicBezTo>
                      <a:pt x="1326" y="3083"/>
                      <a:pt x="1427" y="3075"/>
                      <a:pt x="1530" y="3057"/>
                    </a:cubicBezTo>
                    <a:cubicBezTo>
                      <a:pt x="2164" y="2968"/>
                      <a:pt x="2860" y="2817"/>
                      <a:pt x="3143" y="2686"/>
                    </a:cubicBezTo>
                    <a:cubicBezTo>
                      <a:pt x="3300" y="2623"/>
                      <a:pt x="3363" y="2534"/>
                      <a:pt x="3405" y="2445"/>
                    </a:cubicBezTo>
                    <a:cubicBezTo>
                      <a:pt x="3452" y="2382"/>
                      <a:pt x="3452" y="2314"/>
                      <a:pt x="3452" y="2314"/>
                    </a:cubicBezTo>
                    <a:lnTo>
                      <a:pt x="3452" y="2272"/>
                    </a:lnTo>
                    <a:cubicBezTo>
                      <a:pt x="3452" y="2272"/>
                      <a:pt x="3080" y="1727"/>
                      <a:pt x="2619" y="1183"/>
                    </a:cubicBezTo>
                    <a:cubicBezTo>
                      <a:pt x="2405" y="895"/>
                      <a:pt x="2143" y="612"/>
                      <a:pt x="1881" y="397"/>
                    </a:cubicBezTo>
                    <a:cubicBezTo>
                      <a:pt x="1640" y="177"/>
                      <a:pt x="1378" y="25"/>
                      <a:pt x="1158" y="4"/>
                    </a:cubicBezTo>
                    <a:cubicBezTo>
                      <a:pt x="1137" y="2"/>
                      <a:pt x="1116" y="0"/>
                      <a:pt x="109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13;p38">
                <a:extLst>
                  <a:ext uri="{FF2B5EF4-FFF2-40B4-BE49-F238E27FC236}">
                    <a16:creationId xmlns:a16="http://schemas.microsoft.com/office/drawing/2014/main" id="{1EB3CBFD-F270-11F6-64B5-7B6C658E480F}"/>
                  </a:ext>
                </a:extLst>
              </p:cNvPr>
              <p:cNvSpPr/>
              <p:nvPr/>
            </p:nvSpPr>
            <p:spPr>
              <a:xfrm>
                <a:off x="2757486" y="2388697"/>
                <a:ext cx="1275666" cy="1371901"/>
              </a:xfrm>
              <a:custGeom>
                <a:avLst/>
                <a:gdLst/>
                <a:ahLst/>
                <a:cxnLst/>
                <a:rect l="l" t="t" r="r" b="b"/>
                <a:pathLst>
                  <a:path w="8139" h="8753" extrusionOk="0">
                    <a:moveTo>
                      <a:pt x="2577" y="1"/>
                    </a:moveTo>
                    <a:cubicBezTo>
                      <a:pt x="2577" y="1"/>
                      <a:pt x="613" y="373"/>
                      <a:pt x="309" y="1027"/>
                    </a:cubicBezTo>
                    <a:cubicBezTo>
                      <a:pt x="1" y="1682"/>
                      <a:pt x="283" y="1682"/>
                      <a:pt x="917" y="1860"/>
                    </a:cubicBezTo>
                    <a:cubicBezTo>
                      <a:pt x="1572" y="2033"/>
                      <a:pt x="3645" y="2515"/>
                      <a:pt x="3645" y="2515"/>
                    </a:cubicBezTo>
                    <a:lnTo>
                      <a:pt x="1137" y="6856"/>
                    </a:lnTo>
                    <a:cubicBezTo>
                      <a:pt x="1137" y="6856"/>
                      <a:pt x="1833" y="8186"/>
                      <a:pt x="3342" y="8579"/>
                    </a:cubicBezTo>
                    <a:cubicBezTo>
                      <a:pt x="3811" y="8708"/>
                      <a:pt x="4238" y="8753"/>
                      <a:pt x="4603" y="8753"/>
                    </a:cubicBezTo>
                    <a:cubicBezTo>
                      <a:pt x="5408" y="8753"/>
                      <a:pt x="5913" y="8537"/>
                      <a:pt x="5913" y="8537"/>
                    </a:cubicBezTo>
                    <a:cubicBezTo>
                      <a:pt x="5913" y="8537"/>
                      <a:pt x="7945" y="3363"/>
                      <a:pt x="8055" y="2729"/>
                    </a:cubicBezTo>
                    <a:cubicBezTo>
                      <a:pt x="8139" y="2096"/>
                      <a:pt x="7924" y="572"/>
                      <a:pt x="7138" y="373"/>
                    </a:cubicBezTo>
                    <a:cubicBezTo>
                      <a:pt x="6353" y="179"/>
                      <a:pt x="2577" y="1"/>
                      <a:pt x="2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14;p38">
                <a:extLst>
                  <a:ext uri="{FF2B5EF4-FFF2-40B4-BE49-F238E27FC236}">
                    <a16:creationId xmlns:a16="http://schemas.microsoft.com/office/drawing/2014/main" id="{C329214A-3D2E-B355-1121-09FA8D719373}"/>
                  </a:ext>
                </a:extLst>
              </p:cNvPr>
              <p:cNvSpPr/>
              <p:nvPr/>
            </p:nvSpPr>
            <p:spPr>
              <a:xfrm>
                <a:off x="2778018" y="2378980"/>
                <a:ext cx="1259209" cy="1389299"/>
              </a:xfrm>
              <a:custGeom>
                <a:avLst/>
                <a:gdLst/>
                <a:ahLst/>
                <a:cxnLst/>
                <a:rect l="l" t="t" r="r" b="b"/>
                <a:pathLst>
                  <a:path w="8034" h="8864" extrusionOk="0">
                    <a:moveTo>
                      <a:pt x="2467" y="110"/>
                    </a:moveTo>
                    <a:cubicBezTo>
                      <a:pt x="2467" y="110"/>
                      <a:pt x="3383" y="152"/>
                      <a:pt x="4431" y="220"/>
                    </a:cubicBezTo>
                    <a:cubicBezTo>
                      <a:pt x="5478" y="304"/>
                      <a:pt x="6615" y="393"/>
                      <a:pt x="6986" y="482"/>
                    </a:cubicBezTo>
                    <a:cubicBezTo>
                      <a:pt x="7353" y="587"/>
                      <a:pt x="7594" y="979"/>
                      <a:pt x="7746" y="1461"/>
                    </a:cubicBezTo>
                    <a:cubicBezTo>
                      <a:pt x="7877" y="1943"/>
                      <a:pt x="7924" y="2488"/>
                      <a:pt x="7856" y="2791"/>
                    </a:cubicBezTo>
                    <a:cubicBezTo>
                      <a:pt x="7835" y="2922"/>
                      <a:pt x="7683" y="3383"/>
                      <a:pt x="7484" y="3949"/>
                    </a:cubicBezTo>
                    <a:cubicBezTo>
                      <a:pt x="7290" y="4514"/>
                      <a:pt x="7007" y="5216"/>
                      <a:pt x="6767" y="5913"/>
                    </a:cubicBezTo>
                    <a:cubicBezTo>
                      <a:pt x="6243" y="7264"/>
                      <a:pt x="5740" y="8531"/>
                      <a:pt x="5740" y="8552"/>
                    </a:cubicBezTo>
                    <a:cubicBezTo>
                      <a:pt x="5711" y="8552"/>
                      <a:pt x="5222" y="8762"/>
                      <a:pt x="4439" y="8762"/>
                    </a:cubicBezTo>
                    <a:cubicBezTo>
                      <a:pt x="4090" y="8762"/>
                      <a:pt x="3683" y="8720"/>
                      <a:pt x="3232" y="8599"/>
                    </a:cubicBezTo>
                    <a:cubicBezTo>
                      <a:pt x="1750" y="8206"/>
                      <a:pt x="1095" y="6960"/>
                      <a:pt x="1069" y="6918"/>
                    </a:cubicBezTo>
                    <a:lnTo>
                      <a:pt x="3556" y="2598"/>
                    </a:lnTo>
                    <a:lnTo>
                      <a:pt x="3514" y="2530"/>
                    </a:lnTo>
                    <a:cubicBezTo>
                      <a:pt x="3514" y="2530"/>
                      <a:pt x="1441" y="2027"/>
                      <a:pt x="807" y="1854"/>
                    </a:cubicBezTo>
                    <a:cubicBezTo>
                      <a:pt x="482" y="1765"/>
                      <a:pt x="262" y="1723"/>
                      <a:pt x="152" y="1634"/>
                    </a:cubicBezTo>
                    <a:cubicBezTo>
                      <a:pt x="110" y="1592"/>
                      <a:pt x="89" y="1550"/>
                      <a:pt x="110" y="1461"/>
                    </a:cubicBezTo>
                    <a:cubicBezTo>
                      <a:pt x="110" y="1398"/>
                      <a:pt x="152" y="1267"/>
                      <a:pt x="220" y="1110"/>
                    </a:cubicBezTo>
                    <a:cubicBezTo>
                      <a:pt x="283" y="958"/>
                      <a:pt x="461" y="828"/>
                      <a:pt x="702" y="697"/>
                    </a:cubicBezTo>
                    <a:cubicBezTo>
                      <a:pt x="917" y="566"/>
                      <a:pt x="1179" y="456"/>
                      <a:pt x="1441" y="372"/>
                    </a:cubicBezTo>
                    <a:cubicBezTo>
                      <a:pt x="1964" y="194"/>
                      <a:pt x="2446" y="110"/>
                      <a:pt x="2467" y="110"/>
                    </a:cubicBezTo>
                    <a:close/>
                    <a:moveTo>
                      <a:pt x="2446" y="0"/>
                    </a:moveTo>
                    <a:cubicBezTo>
                      <a:pt x="2446" y="0"/>
                      <a:pt x="1943" y="110"/>
                      <a:pt x="1420" y="283"/>
                    </a:cubicBezTo>
                    <a:cubicBezTo>
                      <a:pt x="1158" y="372"/>
                      <a:pt x="875" y="482"/>
                      <a:pt x="634" y="613"/>
                    </a:cubicBezTo>
                    <a:cubicBezTo>
                      <a:pt x="393" y="744"/>
                      <a:pt x="220" y="896"/>
                      <a:pt x="131" y="1068"/>
                    </a:cubicBezTo>
                    <a:cubicBezTo>
                      <a:pt x="48" y="1220"/>
                      <a:pt x="0" y="1351"/>
                      <a:pt x="0" y="1461"/>
                    </a:cubicBezTo>
                    <a:cubicBezTo>
                      <a:pt x="0" y="1571"/>
                      <a:pt x="21" y="1660"/>
                      <a:pt x="89" y="1723"/>
                    </a:cubicBezTo>
                    <a:cubicBezTo>
                      <a:pt x="220" y="1854"/>
                      <a:pt x="461" y="1875"/>
                      <a:pt x="786" y="1964"/>
                    </a:cubicBezTo>
                    <a:cubicBezTo>
                      <a:pt x="1399" y="2137"/>
                      <a:pt x="3321" y="2598"/>
                      <a:pt x="3425" y="2619"/>
                    </a:cubicBezTo>
                    <a:lnTo>
                      <a:pt x="964" y="6897"/>
                    </a:lnTo>
                    <a:lnTo>
                      <a:pt x="964" y="6939"/>
                    </a:lnTo>
                    <a:cubicBezTo>
                      <a:pt x="964" y="6939"/>
                      <a:pt x="1661" y="8290"/>
                      <a:pt x="3190" y="8704"/>
                    </a:cubicBezTo>
                    <a:cubicBezTo>
                      <a:pt x="3649" y="8822"/>
                      <a:pt x="4066" y="8864"/>
                      <a:pt x="4426" y="8864"/>
                    </a:cubicBezTo>
                    <a:cubicBezTo>
                      <a:pt x="5260" y="8864"/>
                      <a:pt x="5782" y="8641"/>
                      <a:pt x="5782" y="8641"/>
                    </a:cubicBezTo>
                    <a:lnTo>
                      <a:pt x="5829" y="8620"/>
                    </a:lnTo>
                    <a:cubicBezTo>
                      <a:pt x="5829" y="8620"/>
                      <a:pt x="6332" y="7311"/>
                      <a:pt x="6856" y="5954"/>
                    </a:cubicBezTo>
                    <a:cubicBezTo>
                      <a:pt x="7117" y="5258"/>
                      <a:pt x="7379" y="4561"/>
                      <a:pt x="7594" y="3970"/>
                    </a:cubicBezTo>
                    <a:cubicBezTo>
                      <a:pt x="7793" y="3404"/>
                      <a:pt x="7945" y="2969"/>
                      <a:pt x="7966" y="2791"/>
                    </a:cubicBezTo>
                    <a:cubicBezTo>
                      <a:pt x="8034" y="2467"/>
                      <a:pt x="7987" y="1922"/>
                      <a:pt x="7835" y="1440"/>
                    </a:cubicBezTo>
                    <a:cubicBezTo>
                      <a:pt x="7704" y="938"/>
                      <a:pt x="7442" y="503"/>
                      <a:pt x="7007" y="393"/>
                    </a:cubicBezTo>
                    <a:cubicBezTo>
                      <a:pt x="6615" y="283"/>
                      <a:pt x="5478" y="194"/>
                      <a:pt x="4431" y="131"/>
                    </a:cubicBezTo>
                    <a:cubicBezTo>
                      <a:pt x="3404" y="42"/>
                      <a:pt x="2446" y="0"/>
                      <a:pt x="24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15;p38">
                <a:extLst>
                  <a:ext uri="{FF2B5EF4-FFF2-40B4-BE49-F238E27FC236}">
                    <a16:creationId xmlns:a16="http://schemas.microsoft.com/office/drawing/2014/main" id="{1CC656C5-D186-72E3-AACD-1EFC8B4A8AD7}"/>
                  </a:ext>
                </a:extLst>
              </p:cNvPr>
              <p:cNvSpPr/>
              <p:nvPr/>
            </p:nvSpPr>
            <p:spPr>
              <a:xfrm>
                <a:off x="2309381" y="2470826"/>
                <a:ext cx="2394441" cy="1389613"/>
              </a:xfrm>
              <a:custGeom>
                <a:avLst/>
                <a:gdLst/>
                <a:ahLst/>
                <a:cxnLst/>
                <a:rect l="l" t="t" r="r" b="b"/>
                <a:pathLst>
                  <a:path w="15277" h="8866" extrusionOk="0">
                    <a:moveTo>
                      <a:pt x="3341" y="1"/>
                    </a:moveTo>
                    <a:cubicBezTo>
                      <a:pt x="3341" y="1"/>
                      <a:pt x="2226" y="482"/>
                      <a:pt x="1116" y="1268"/>
                    </a:cubicBezTo>
                    <a:cubicBezTo>
                      <a:pt x="0" y="2054"/>
                      <a:pt x="89" y="3300"/>
                      <a:pt x="89" y="3300"/>
                    </a:cubicBezTo>
                    <a:cubicBezTo>
                      <a:pt x="655" y="4127"/>
                      <a:pt x="1267" y="4127"/>
                      <a:pt x="1990" y="4216"/>
                    </a:cubicBezTo>
                    <a:cubicBezTo>
                      <a:pt x="2080" y="4229"/>
                      <a:pt x="2236" y="4235"/>
                      <a:pt x="2440" y="4235"/>
                    </a:cubicBezTo>
                    <a:cubicBezTo>
                      <a:pt x="3869" y="4235"/>
                      <a:pt x="7662" y="3955"/>
                      <a:pt x="7662" y="3955"/>
                    </a:cubicBezTo>
                    <a:lnTo>
                      <a:pt x="11809" y="8799"/>
                    </a:lnTo>
                    <a:cubicBezTo>
                      <a:pt x="11809" y="8799"/>
                      <a:pt x="11989" y="8866"/>
                      <a:pt x="12292" y="8866"/>
                    </a:cubicBezTo>
                    <a:cubicBezTo>
                      <a:pt x="12697" y="8866"/>
                      <a:pt x="13322" y="8746"/>
                      <a:pt x="14035" y="8186"/>
                    </a:cubicBezTo>
                    <a:cubicBezTo>
                      <a:pt x="15276" y="7201"/>
                      <a:pt x="15234" y="6201"/>
                      <a:pt x="15234" y="6201"/>
                    </a:cubicBezTo>
                    <a:cubicBezTo>
                      <a:pt x="15234" y="6201"/>
                      <a:pt x="10605" y="1944"/>
                      <a:pt x="9777" y="1226"/>
                    </a:cubicBezTo>
                    <a:cubicBezTo>
                      <a:pt x="8974" y="522"/>
                      <a:pt x="8401" y="503"/>
                      <a:pt x="8156" y="503"/>
                    </a:cubicBezTo>
                    <a:cubicBezTo>
                      <a:pt x="8142" y="503"/>
                      <a:pt x="8129" y="503"/>
                      <a:pt x="8117" y="503"/>
                    </a:cubicBezTo>
                    <a:cubicBezTo>
                      <a:pt x="8106" y="502"/>
                      <a:pt x="8085" y="502"/>
                      <a:pt x="8055" y="502"/>
                    </a:cubicBezTo>
                    <a:cubicBezTo>
                      <a:pt x="7617" y="502"/>
                      <a:pt x="5297" y="620"/>
                      <a:pt x="4623" y="620"/>
                    </a:cubicBezTo>
                    <a:cubicBezTo>
                      <a:pt x="4535" y="620"/>
                      <a:pt x="4475" y="618"/>
                      <a:pt x="4452" y="613"/>
                    </a:cubicBezTo>
                    <a:cubicBezTo>
                      <a:pt x="4237" y="592"/>
                      <a:pt x="3341" y="1"/>
                      <a:pt x="33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16;p38">
                <a:extLst>
                  <a:ext uri="{FF2B5EF4-FFF2-40B4-BE49-F238E27FC236}">
                    <a16:creationId xmlns:a16="http://schemas.microsoft.com/office/drawing/2014/main" id="{F7F1DC0B-81FE-1C08-5B5F-04BCA66ED10F}"/>
                  </a:ext>
                </a:extLst>
              </p:cNvPr>
              <p:cNvSpPr/>
              <p:nvPr/>
            </p:nvSpPr>
            <p:spPr>
              <a:xfrm>
                <a:off x="2302798" y="2460952"/>
                <a:ext cx="2404315" cy="1407324"/>
              </a:xfrm>
              <a:custGeom>
                <a:avLst/>
                <a:gdLst/>
                <a:ahLst/>
                <a:cxnLst/>
                <a:rect l="l" t="t" r="r" b="b"/>
                <a:pathLst>
                  <a:path w="15340" h="8979" extrusionOk="0">
                    <a:moveTo>
                      <a:pt x="3362" y="111"/>
                    </a:moveTo>
                    <a:cubicBezTo>
                      <a:pt x="3383" y="132"/>
                      <a:pt x="3577" y="263"/>
                      <a:pt x="3818" y="415"/>
                    </a:cubicBezTo>
                    <a:cubicBezTo>
                      <a:pt x="3949" y="483"/>
                      <a:pt x="4101" y="566"/>
                      <a:pt x="4211" y="614"/>
                    </a:cubicBezTo>
                    <a:cubicBezTo>
                      <a:pt x="4321" y="676"/>
                      <a:pt x="4410" y="718"/>
                      <a:pt x="4494" y="744"/>
                    </a:cubicBezTo>
                    <a:lnTo>
                      <a:pt x="5127" y="744"/>
                    </a:lnTo>
                    <a:cubicBezTo>
                      <a:pt x="5478" y="718"/>
                      <a:pt x="5913" y="697"/>
                      <a:pt x="6326" y="676"/>
                    </a:cubicBezTo>
                    <a:cubicBezTo>
                      <a:pt x="6766" y="676"/>
                      <a:pt x="7201" y="655"/>
                      <a:pt x="7531" y="634"/>
                    </a:cubicBezTo>
                    <a:cubicBezTo>
                      <a:pt x="7704" y="634"/>
                      <a:pt x="7856" y="634"/>
                      <a:pt x="7966" y="614"/>
                    </a:cubicBezTo>
                    <a:lnTo>
                      <a:pt x="8159" y="614"/>
                    </a:lnTo>
                    <a:cubicBezTo>
                      <a:pt x="8269" y="634"/>
                      <a:pt x="8468" y="614"/>
                      <a:pt x="8730" y="697"/>
                    </a:cubicBezTo>
                    <a:cubicBezTo>
                      <a:pt x="9013" y="786"/>
                      <a:pt x="9364" y="959"/>
                      <a:pt x="9778" y="1310"/>
                    </a:cubicBezTo>
                    <a:cubicBezTo>
                      <a:pt x="10605" y="2054"/>
                      <a:pt x="15187" y="6243"/>
                      <a:pt x="15208" y="6285"/>
                    </a:cubicBezTo>
                    <a:cubicBezTo>
                      <a:pt x="15208" y="6285"/>
                      <a:pt x="15229" y="6505"/>
                      <a:pt x="15077" y="6872"/>
                    </a:cubicBezTo>
                    <a:cubicBezTo>
                      <a:pt x="14946" y="7243"/>
                      <a:pt x="14664" y="7725"/>
                      <a:pt x="14030" y="8207"/>
                    </a:cubicBezTo>
                    <a:cubicBezTo>
                      <a:pt x="13422" y="8705"/>
                      <a:pt x="12873" y="8835"/>
                      <a:pt x="12506" y="8862"/>
                    </a:cubicBezTo>
                    <a:cubicBezTo>
                      <a:pt x="12431" y="8870"/>
                      <a:pt x="12363" y="8873"/>
                      <a:pt x="12301" y="8873"/>
                    </a:cubicBezTo>
                    <a:cubicBezTo>
                      <a:pt x="12037" y="8873"/>
                      <a:pt x="11889" y="8815"/>
                      <a:pt x="11872" y="8815"/>
                    </a:cubicBezTo>
                    <a:lnTo>
                      <a:pt x="7746" y="3970"/>
                    </a:lnTo>
                    <a:lnTo>
                      <a:pt x="7704" y="3949"/>
                    </a:lnTo>
                    <a:cubicBezTo>
                      <a:pt x="7704" y="3949"/>
                      <a:pt x="6457" y="4038"/>
                      <a:pt x="5127" y="4122"/>
                    </a:cubicBezTo>
                    <a:cubicBezTo>
                      <a:pt x="4473" y="4169"/>
                      <a:pt x="3776" y="4211"/>
                      <a:pt x="3210" y="4232"/>
                    </a:cubicBezTo>
                    <a:cubicBezTo>
                      <a:pt x="2925" y="4243"/>
                      <a:pt x="2674" y="4248"/>
                      <a:pt x="2472" y="4248"/>
                    </a:cubicBezTo>
                    <a:cubicBezTo>
                      <a:pt x="2270" y="4248"/>
                      <a:pt x="2119" y="4243"/>
                      <a:pt x="2032" y="4232"/>
                    </a:cubicBezTo>
                    <a:cubicBezTo>
                      <a:pt x="1681" y="4169"/>
                      <a:pt x="1351" y="4148"/>
                      <a:pt x="1048" y="4038"/>
                    </a:cubicBezTo>
                    <a:cubicBezTo>
                      <a:pt x="744" y="3928"/>
                      <a:pt x="461" y="3729"/>
                      <a:pt x="199" y="3337"/>
                    </a:cubicBezTo>
                    <a:cubicBezTo>
                      <a:pt x="199" y="3316"/>
                      <a:pt x="110" y="2117"/>
                      <a:pt x="1179" y="1373"/>
                    </a:cubicBezTo>
                    <a:cubicBezTo>
                      <a:pt x="2268" y="587"/>
                      <a:pt x="3341" y="132"/>
                      <a:pt x="3362" y="111"/>
                    </a:cubicBezTo>
                    <a:close/>
                    <a:moveTo>
                      <a:pt x="3362" y="1"/>
                    </a:moveTo>
                    <a:cubicBezTo>
                      <a:pt x="3362" y="1"/>
                      <a:pt x="2247" y="483"/>
                      <a:pt x="1137" y="1289"/>
                    </a:cubicBezTo>
                    <a:cubicBezTo>
                      <a:pt x="0" y="2075"/>
                      <a:pt x="89" y="3363"/>
                      <a:pt x="89" y="3363"/>
                    </a:cubicBezTo>
                    <a:lnTo>
                      <a:pt x="89" y="3384"/>
                    </a:lnTo>
                    <a:cubicBezTo>
                      <a:pt x="393" y="3819"/>
                      <a:pt x="697" y="4038"/>
                      <a:pt x="1006" y="4148"/>
                    </a:cubicBezTo>
                    <a:cubicBezTo>
                      <a:pt x="1330" y="4253"/>
                      <a:pt x="1660" y="4279"/>
                      <a:pt x="2032" y="4342"/>
                    </a:cubicBezTo>
                    <a:cubicBezTo>
                      <a:pt x="2083" y="4348"/>
                      <a:pt x="2158" y="4351"/>
                      <a:pt x="2253" y="4351"/>
                    </a:cubicBezTo>
                    <a:cubicBezTo>
                      <a:pt x="2482" y="4351"/>
                      <a:pt x="2828" y="4336"/>
                      <a:pt x="3231" y="4321"/>
                    </a:cubicBezTo>
                    <a:cubicBezTo>
                      <a:pt x="3776" y="4300"/>
                      <a:pt x="4473" y="4279"/>
                      <a:pt x="5127" y="4232"/>
                    </a:cubicBezTo>
                    <a:cubicBezTo>
                      <a:pt x="6457" y="4148"/>
                      <a:pt x="7662" y="4059"/>
                      <a:pt x="7683" y="4059"/>
                    </a:cubicBezTo>
                    <a:lnTo>
                      <a:pt x="11804" y="8883"/>
                    </a:lnTo>
                    <a:lnTo>
                      <a:pt x="11825" y="8904"/>
                    </a:lnTo>
                    <a:cubicBezTo>
                      <a:pt x="11825" y="8904"/>
                      <a:pt x="12003" y="8978"/>
                      <a:pt x="12299" y="8978"/>
                    </a:cubicBezTo>
                    <a:cubicBezTo>
                      <a:pt x="12363" y="8978"/>
                      <a:pt x="12432" y="8975"/>
                      <a:pt x="12506" y="8966"/>
                    </a:cubicBezTo>
                    <a:cubicBezTo>
                      <a:pt x="12920" y="8945"/>
                      <a:pt x="13485" y="8794"/>
                      <a:pt x="14098" y="8291"/>
                    </a:cubicBezTo>
                    <a:cubicBezTo>
                      <a:pt x="14732" y="7814"/>
                      <a:pt x="15035" y="7291"/>
                      <a:pt x="15187" y="6919"/>
                    </a:cubicBezTo>
                    <a:cubicBezTo>
                      <a:pt x="15339" y="6526"/>
                      <a:pt x="15318" y="6264"/>
                      <a:pt x="15318" y="6264"/>
                    </a:cubicBezTo>
                    <a:lnTo>
                      <a:pt x="15297" y="6217"/>
                    </a:lnTo>
                    <a:cubicBezTo>
                      <a:pt x="15297" y="6217"/>
                      <a:pt x="10694" y="1965"/>
                      <a:pt x="9840" y="1242"/>
                    </a:cubicBezTo>
                    <a:cubicBezTo>
                      <a:pt x="9427" y="875"/>
                      <a:pt x="9055" y="697"/>
                      <a:pt x="8772" y="614"/>
                    </a:cubicBezTo>
                    <a:cubicBezTo>
                      <a:pt x="8489" y="525"/>
                      <a:pt x="8269" y="525"/>
                      <a:pt x="8159" y="504"/>
                    </a:cubicBezTo>
                    <a:cubicBezTo>
                      <a:pt x="8138" y="504"/>
                      <a:pt x="8076" y="504"/>
                      <a:pt x="7966" y="525"/>
                    </a:cubicBezTo>
                    <a:lnTo>
                      <a:pt x="7531" y="525"/>
                    </a:lnTo>
                    <a:cubicBezTo>
                      <a:pt x="7201" y="545"/>
                      <a:pt x="6766" y="566"/>
                      <a:pt x="6326" y="587"/>
                    </a:cubicBezTo>
                    <a:cubicBezTo>
                      <a:pt x="5892" y="587"/>
                      <a:pt x="5478" y="614"/>
                      <a:pt x="5127" y="634"/>
                    </a:cubicBezTo>
                    <a:lnTo>
                      <a:pt x="4520" y="634"/>
                    </a:lnTo>
                    <a:cubicBezTo>
                      <a:pt x="4473" y="634"/>
                      <a:pt x="4363" y="587"/>
                      <a:pt x="4258" y="525"/>
                    </a:cubicBezTo>
                    <a:cubicBezTo>
                      <a:pt x="4148" y="456"/>
                      <a:pt x="4017" y="394"/>
                      <a:pt x="3886" y="305"/>
                    </a:cubicBezTo>
                    <a:cubicBezTo>
                      <a:pt x="3624" y="153"/>
                      <a:pt x="3404" y="22"/>
                      <a:pt x="3404" y="22"/>
                    </a:cubicBezTo>
                    <a:lnTo>
                      <a:pt x="336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17;p38">
                <a:extLst>
                  <a:ext uri="{FF2B5EF4-FFF2-40B4-BE49-F238E27FC236}">
                    <a16:creationId xmlns:a16="http://schemas.microsoft.com/office/drawing/2014/main" id="{0CDD3B6D-7370-A90F-F4AC-C1A54318EE58}"/>
                  </a:ext>
                </a:extLst>
              </p:cNvPr>
              <p:cNvSpPr/>
              <p:nvPr/>
            </p:nvSpPr>
            <p:spPr>
              <a:xfrm>
                <a:off x="4484389" y="3689436"/>
                <a:ext cx="691358" cy="294035"/>
              </a:xfrm>
              <a:custGeom>
                <a:avLst/>
                <a:gdLst/>
                <a:ahLst/>
                <a:cxnLst/>
                <a:rect l="l" t="t" r="r" b="b"/>
                <a:pathLst>
                  <a:path w="4411" h="1876" extrusionOk="0">
                    <a:moveTo>
                      <a:pt x="932" y="1"/>
                    </a:moveTo>
                    <a:cubicBezTo>
                      <a:pt x="790" y="1"/>
                      <a:pt x="652" y="35"/>
                      <a:pt x="525" y="107"/>
                    </a:cubicBezTo>
                    <a:cubicBezTo>
                      <a:pt x="179" y="280"/>
                      <a:pt x="1" y="521"/>
                      <a:pt x="132" y="825"/>
                    </a:cubicBezTo>
                    <a:cubicBezTo>
                      <a:pt x="441" y="1217"/>
                      <a:pt x="682" y="1610"/>
                      <a:pt x="1357" y="1699"/>
                    </a:cubicBezTo>
                    <a:cubicBezTo>
                      <a:pt x="1902" y="1750"/>
                      <a:pt x="2730" y="1876"/>
                      <a:pt x="3249" y="1876"/>
                    </a:cubicBezTo>
                    <a:cubicBezTo>
                      <a:pt x="3374" y="1876"/>
                      <a:pt x="3481" y="1868"/>
                      <a:pt x="3562" y="1851"/>
                    </a:cubicBezTo>
                    <a:cubicBezTo>
                      <a:pt x="3997" y="1741"/>
                      <a:pt x="4410" y="1390"/>
                      <a:pt x="4217" y="1217"/>
                    </a:cubicBezTo>
                    <a:cubicBezTo>
                      <a:pt x="4018" y="1024"/>
                      <a:pt x="2991" y="977"/>
                      <a:pt x="2578" y="825"/>
                    </a:cubicBezTo>
                    <a:cubicBezTo>
                      <a:pt x="2185" y="694"/>
                      <a:pt x="2033" y="631"/>
                      <a:pt x="1682" y="301"/>
                    </a:cubicBezTo>
                    <a:cubicBezTo>
                      <a:pt x="1445" y="107"/>
                      <a:pt x="1182" y="1"/>
                      <a:pt x="9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18;p38">
                <a:extLst>
                  <a:ext uri="{FF2B5EF4-FFF2-40B4-BE49-F238E27FC236}">
                    <a16:creationId xmlns:a16="http://schemas.microsoft.com/office/drawing/2014/main" id="{FF8D2FEC-8B51-1DB8-0CE9-9381F9DFBA46}"/>
                  </a:ext>
                </a:extLst>
              </p:cNvPr>
              <p:cNvSpPr/>
              <p:nvPr/>
            </p:nvSpPr>
            <p:spPr>
              <a:xfrm>
                <a:off x="4484389" y="3680345"/>
                <a:ext cx="681484" cy="30986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1977" extrusionOk="0">
                    <a:moveTo>
                      <a:pt x="960" y="111"/>
                    </a:moveTo>
                    <a:cubicBezTo>
                      <a:pt x="1004" y="111"/>
                      <a:pt x="1049" y="113"/>
                      <a:pt x="1095" y="118"/>
                    </a:cubicBezTo>
                    <a:cubicBezTo>
                      <a:pt x="1289" y="165"/>
                      <a:pt x="1467" y="249"/>
                      <a:pt x="1640" y="401"/>
                    </a:cubicBezTo>
                    <a:cubicBezTo>
                      <a:pt x="1991" y="731"/>
                      <a:pt x="2164" y="794"/>
                      <a:pt x="2557" y="951"/>
                    </a:cubicBezTo>
                    <a:cubicBezTo>
                      <a:pt x="2777" y="1014"/>
                      <a:pt x="3143" y="1055"/>
                      <a:pt x="3473" y="1103"/>
                    </a:cubicBezTo>
                    <a:cubicBezTo>
                      <a:pt x="3646" y="1145"/>
                      <a:pt x="3798" y="1165"/>
                      <a:pt x="3929" y="1186"/>
                    </a:cubicBezTo>
                    <a:cubicBezTo>
                      <a:pt x="4060" y="1234"/>
                      <a:pt x="4149" y="1275"/>
                      <a:pt x="4190" y="1296"/>
                    </a:cubicBezTo>
                    <a:cubicBezTo>
                      <a:pt x="4217" y="1344"/>
                      <a:pt x="4238" y="1364"/>
                      <a:pt x="4217" y="1427"/>
                    </a:cubicBezTo>
                    <a:cubicBezTo>
                      <a:pt x="4190" y="1474"/>
                      <a:pt x="4149" y="1516"/>
                      <a:pt x="4086" y="1579"/>
                    </a:cubicBezTo>
                    <a:cubicBezTo>
                      <a:pt x="3976" y="1689"/>
                      <a:pt x="3756" y="1799"/>
                      <a:pt x="3562" y="1841"/>
                    </a:cubicBezTo>
                    <a:cubicBezTo>
                      <a:pt x="3476" y="1861"/>
                      <a:pt x="3358" y="1869"/>
                      <a:pt x="3217" y="1869"/>
                    </a:cubicBezTo>
                    <a:cubicBezTo>
                      <a:pt x="3034" y="1869"/>
                      <a:pt x="2812" y="1856"/>
                      <a:pt x="2578" y="1841"/>
                    </a:cubicBezTo>
                    <a:cubicBezTo>
                      <a:pt x="2164" y="1799"/>
                      <a:pt x="1703" y="1736"/>
                      <a:pt x="1357" y="1689"/>
                    </a:cubicBezTo>
                    <a:cubicBezTo>
                      <a:pt x="1027" y="1668"/>
                      <a:pt x="813" y="1558"/>
                      <a:pt x="635" y="1406"/>
                    </a:cubicBezTo>
                    <a:cubicBezTo>
                      <a:pt x="462" y="1254"/>
                      <a:pt x="331" y="1055"/>
                      <a:pt x="179" y="862"/>
                    </a:cubicBezTo>
                    <a:cubicBezTo>
                      <a:pt x="111" y="731"/>
                      <a:pt x="132" y="600"/>
                      <a:pt x="200" y="490"/>
                    </a:cubicBezTo>
                    <a:cubicBezTo>
                      <a:pt x="263" y="401"/>
                      <a:pt x="373" y="296"/>
                      <a:pt x="551" y="207"/>
                    </a:cubicBezTo>
                    <a:cubicBezTo>
                      <a:pt x="683" y="139"/>
                      <a:pt x="816" y="111"/>
                      <a:pt x="960" y="111"/>
                    </a:cubicBezTo>
                    <a:close/>
                    <a:moveTo>
                      <a:pt x="967" y="1"/>
                    </a:moveTo>
                    <a:cubicBezTo>
                      <a:pt x="806" y="1"/>
                      <a:pt x="656" y="29"/>
                      <a:pt x="504" y="97"/>
                    </a:cubicBezTo>
                    <a:cubicBezTo>
                      <a:pt x="331" y="207"/>
                      <a:pt x="179" y="317"/>
                      <a:pt x="111" y="448"/>
                    </a:cubicBezTo>
                    <a:cubicBezTo>
                      <a:pt x="27" y="579"/>
                      <a:pt x="1" y="731"/>
                      <a:pt x="69" y="904"/>
                    </a:cubicBezTo>
                    <a:lnTo>
                      <a:pt x="90" y="925"/>
                    </a:lnTo>
                    <a:cubicBezTo>
                      <a:pt x="242" y="1124"/>
                      <a:pt x="373" y="1317"/>
                      <a:pt x="572" y="1474"/>
                    </a:cubicBezTo>
                    <a:cubicBezTo>
                      <a:pt x="745" y="1647"/>
                      <a:pt x="1006" y="1757"/>
                      <a:pt x="1357" y="1799"/>
                    </a:cubicBezTo>
                    <a:cubicBezTo>
                      <a:pt x="1682" y="1841"/>
                      <a:pt x="2143" y="1909"/>
                      <a:pt x="2557" y="1930"/>
                    </a:cubicBezTo>
                    <a:cubicBezTo>
                      <a:pt x="2814" y="1956"/>
                      <a:pt x="3064" y="1976"/>
                      <a:pt x="3268" y="1976"/>
                    </a:cubicBezTo>
                    <a:cubicBezTo>
                      <a:pt x="3392" y="1976"/>
                      <a:pt x="3500" y="1969"/>
                      <a:pt x="3583" y="1951"/>
                    </a:cubicBezTo>
                    <a:cubicBezTo>
                      <a:pt x="3798" y="1909"/>
                      <a:pt x="4018" y="1799"/>
                      <a:pt x="4170" y="1668"/>
                    </a:cubicBezTo>
                    <a:cubicBezTo>
                      <a:pt x="4238" y="1605"/>
                      <a:pt x="4279" y="1516"/>
                      <a:pt x="4321" y="1448"/>
                    </a:cubicBezTo>
                    <a:cubicBezTo>
                      <a:pt x="4348" y="1385"/>
                      <a:pt x="4321" y="1296"/>
                      <a:pt x="4259" y="1234"/>
                    </a:cubicBezTo>
                    <a:cubicBezTo>
                      <a:pt x="4190" y="1165"/>
                      <a:pt x="4086" y="1124"/>
                      <a:pt x="3955" y="1103"/>
                    </a:cubicBezTo>
                    <a:cubicBezTo>
                      <a:pt x="3824" y="1055"/>
                      <a:pt x="3646" y="1035"/>
                      <a:pt x="3494" y="1014"/>
                    </a:cubicBezTo>
                    <a:cubicBezTo>
                      <a:pt x="3143" y="951"/>
                      <a:pt x="2797" y="904"/>
                      <a:pt x="2598" y="841"/>
                    </a:cubicBezTo>
                    <a:cubicBezTo>
                      <a:pt x="2185" y="689"/>
                      <a:pt x="2054" y="642"/>
                      <a:pt x="1703" y="338"/>
                    </a:cubicBezTo>
                    <a:cubicBezTo>
                      <a:pt x="1530" y="165"/>
                      <a:pt x="1310" y="55"/>
                      <a:pt x="1116" y="8"/>
                    </a:cubicBezTo>
                    <a:cubicBezTo>
                      <a:pt x="1065" y="3"/>
                      <a:pt x="1015" y="1"/>
                      <a:pt x="96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19;p38">
                <a:extLst>
                  <a:ext uri="{FF2B5EF4-FFF2-40B4-BE49-F238E27FC236}">
                    <a16:creationId xmlns:a16="http://schemas.microsoft.com/office/drawing/2014/main" id="{25249259-E2B2-77AB-676C-E57D0EFA7A4E}"/>
                  </a:ext>
                </a:extLst>
              </p:cNvPr>
              <p:cNvSpPr/>
              <p:nvPr/>
            </p:nvSpPr>
            <p:spPr>
              <a:xfrm>
                <a:off x="3499468" y="2982564"/>
                <a:ext cx="175073" cy="111439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11" extrusionOk="0">
                    <a:moveTo>
                      <a:pt x="1029" y="0"/>
                    </a:moveTo>
                    <a:cubicBezTo>
                      <a:pt x="1020" y="0"/>
                      <a:pt x="1012" y="3"/>
                      <a:pt x="1006" y="9"/>
                    </a:cubicBezTo>
                    <a:cubicBezTo>
                      <a:pt x="702" y="297"/>
                      <a:pt x="441" y="532"/>
                      <a:pt x="48" y="600"/>
                    </a:cubicBezTo>
                    <a:cubicBezTo>
                      <a:pt x="27" y="600"/>
                      <a:pt x="1" y="642"/>
                      <a:pt x="1" y="663"/>
                    </a:cubicBezTo>
                    <a:cubicBezTo>
                      <a:pt x="1" y="690"/>
                      <a:pt x="48" y="710"/>
                      <a:pt x="69" y="710"/>
                    </a:cubicBezTo>
                    <a:cubicBezTo>
                      <a:pt x="503" y="642"/>
                      <a:pt x="786" y="360"/>
                      <a:pt x="1095" y="98"/>
                    </a:cubicBezTo>
                    <a:cubicBezTo>
                      <a:pt x="1116" y="77"/>
                      <a:pt x="1116" y="56"/>
                      <a:pt x="1095" y="35"/>
                    </a:cubicBezTo>
                    <a:cubicBezTo>
                      <a:pt x="1080" y="16"/>
                      <a:pt x="1052" y="0"/>
                      <a:pt x="10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20;p38">
                <a:extLst>
                  <a:ext uri="{FF2B5EF4-FFF2-40B4-BE49-F238E27FC236}">
                    <a16:creationId xmlns:a16="http://schemas.microsoft.com/office/drawing/2014/main" id="{F32257AC-DC13-3447-08E5-3ECED306337B}"/>
                  </a:ext>
                </a:extLst>
              </p:cNvPr>
              <p:cNvSpPr/>
              <p:nvPr/>
            </p:nvSpPr>
            <p:spPr>
              <a:xfrm>
                <a:off x="2921587" y="2385563"/>
                <a:ext cx="1546661" cy="318486"/>
              </a:xfrm>
              <a:custGeom>
                <a:avLst/>
                <a:gdLst/>
                <a:ahLst/>
                <a:cxnLst/>
                <a:rect l="l" t="t" r="r" b="b"/>
                <a:pathLst>
                  <a:path w="9868" h="2032" extrusionOk="0">
                    <a:moveTo>
                      <a:pt x="5390" y="0"/>
                    </a:moveTo>
                    <a:cubicBezTo>
                      <a:pt x="5285" y="0"/>
                      <a:pt x="5154" y="21"/>
                      <a:pt x="5086" y="47"/>
                    </a:cubicBezTo>
                    <a:lnTo>
                      <a:pt x="896" y="1660"/>
                    </a:lnTo>
                    <a:lnTo>
                      <a:pt x="964" y="1550"/>
                    </a:lnTo>
                    <a:lnTo>
                      <a:pt x="1" y="1702"/>
                    </a:lnTo>
                    <a:lnTo>
                      <a:pt x="1" y="2011"/>
                    </a:lnTo>
                    <a:lnTo>
                      <a:pt x="22" y="2011"/>
                    </a:lnTo>
                    <a:cubicBezTo>
                      <a:pt x="22" y="2011"/>
                      <a:pt x="90" y="2032"/>
                      <a:pt x="179" y="2032"/>
                    </a:cubicBezTo>
                    <a:lnTo>
                      <a:pt x="5086" y="2032"/>
                    </a:lnTo>
                    <a:cubicBezTo>
                      <a:pt x="5196" y="2032"/>
                      <a:pt x="5327" y="2011"/>
                      <a:pt x="5369" y="1985"/>
                    </a:cubicBezTo>
                    <a:lnTo>
                      <a:pt x="9820" y="330"/>
                    </a:lnTo>
                    <a:cubicBezTo>
                      <a:pt x="9841" y="330"/>
                      <a:pt x="9867" y="309"/>
                      <a:pt x="9841" y="309"/>
                    </a:cubicBezTo>
                    <a:lnTo>
                      <a:pt x="9867" y="0"/>
                    </a:lnTo>
                    <a:lnTo>
                      <a:pt x="9867" y="0"/>
                    </a:lnTo>
                    <a:lnTo>
                      <a:pt x="9820" y="47"/>
                    </a:lnTo>
                    <a:lnTo>
                      <a:pt x="9082" y="199"/>
                    </a:lnTo>
                    <a:lnTo>
                      <a:pt x="9082" y="241"/>
                    </a:lnTo>
                    <a:lnTo>
                      <a:pt x="54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21;p38">
                <a:extLst>
                  <a:ext uri="{FF2B5EF4-FFF2-40B4-BE49-F238E27FC236}">
                    <a16:creationId xmlns:a16="http://schemas.microsoft.com/office/drawing/2014/main" id="{459D78C3-41FA-E7EF-FFAC-AAEF4043FD21}"/>
                  </a:ext>
                </a:extLst>
              </p:cNvPr>
              <p:cNvSpPr/>
              <p:nvPr/>
            </p:nvSpPr>
            <p:spPr>
              <a:xfrm>
                <a:off x="2915004" y="2378980"/>
                <a:ext cx="1559827" cy="331651"/>
              </a:xfrm>
              <a:custGeom>
                <a:avLst/>
                <a:gdLst/>
                <a:ahLst/>
                <a:cxnLst/>
                <a:rect l="l" t="t" r="r" b="b"/>
                <a:pathLst>
                  <a:path w="9952" h="2116" extrusionOk="0">
                    <a:moveTo>
                      <a:pt x="5479" y="110"/>
                    </a:moveTo>
                    <a:lnTo>
                      <a:pt x="9124" y="325"/>
                    </a:lnTo>
                    <a:lnTo>
                      <a:pt x="9166" y="283"/>
                    </a:lnTo>
                    <a:lnTo>
                      <a:pt x="9841" y="131"/>
                    </a:lnTo>
                    <a:lnTo>
                      <a:pt x="9841" y="325"/>
                    </a:lnTo>
                    <a:lnTo>
                      <a:pt x="5411" y="1964"/>
                    </a:lnTo>
                    <a:cubicBezTo>
                      <a:pt x="5348" y="1985"/>
                      <a:pt x="5217" y="2006"/>
                      <a:pt x="5128" y="2006"/>
                    </a:cubicBezTo>
                    <a:lnTo>
                      <a:pt x="111" y="2006"/>
                    </a:lnTo>
                    <a:lnTo>
                      <a:pt x="111" y="1791"/>
                    </a:lnTo>
                    <a:lnTo>
                      <a:pt x="897" y="1660"/>
                    </a:lnTo>
                    <a:lnTo>
                      <a:pt x="959" y="1744"/>
                    </a:lnTo>
                    <a:lnTo>
                      <a:pt x="5149" y="131"/>
                    </a:lnTo>
                    <a:cubicBezTo>
                      <a:pt x="5196" y="131"/>
                      <a:pt x="5327" y="110"/>
                      <a:pt x="5432" y="110"/>
                    </a:cubicBezTo>
                    <a:close/>
                    <a:moveTo>
                      <a:pt x="5432" y="0"/>
                    </a:moveTo>
                    <a:cubicBezTo>
                      <a:pt x="5327" y="0"/>
                      <a:pt x="5196" y="0"/>
                      <a:pt x="5107" y="42"/>
                    </a:cubicBezTo>
                    <a:lnTo>
                      <a:pt x="1048" y="1592"/>
                    </a:lnTo>
                    <a:lnTo>
                      <a:pt x="1006" y="1550"/>
                    </a:lnTo>
                    <a:lnTo>
                      <a:pt x="43" y="1681"/>
                    </a:lnTo>
                    <a:lnTo>
                      <a:pt x="1" y="1744"/>
                    </a:lnTo>
                    <a:lnTo>
                      <a:pt x="1" y="2053"/>
                    </a:lnTo>
                    <a:lnTo>
                      <a:pt x="43" y="2095"/>
                    </a:lnTo>
                    <a:lnTo>
                      <a:pt x="43" y="2095"/>
                    </a:lnTo>
                    <a:lnTo>
                      <a:pt x="1" y="2074"/>
                    </a:lnTo>
                    <a:lnTo>
                      <a:pt x="1" y="2074"/>
                    </a:lnTo>
                    <a:cubicBezTo>
                      <a:pt x="22" y="2095"/>
                      <a:pt x="43" y="2095"/>
                      <a:pt x="43" y="2116"/>
                    </a:cubicBezTo>
                    <a:lnTo>
                      <a:pt x="5128" y="2116"/>
                    </a:lnTo>
                    <a:cubicBezTo>
                      <a:pt x="5238" y="2116"/>
                      <a:pt x="5369" y="2095"/>
                      <a:pt x="5432" y="2074"/>
                    </a:cubicBezTo>
                    <a:lnTo>
                      <a:pt x="9883" y="435"/>
                    </a:lnTo>
                    <a:lnTo>
                      <a:pt x="9930" y="393"/>
                    </a:lnTo>
                    <a:cubicBezTo>
                      <a:pt x="9951" y="393"/>
                      <a:pt x="9951" y="372"/>
                      <a:pt x="9951" y="351"/>
                    </a:cubicBezTo>
                    <a:lnTo>
                      <a:pt x="9951" y="63"/>
                    </a:lnTo>
                    <a:lnTo>
                      <a:pt x="9862" y="21"/>
                    </a:lnTo>
                    <a:lnTo>
                      <a:pt x="9841" y="42"/>
                    </a:lnTo>
                    <a:lnTo>
                      <a:pt x="9097" y="194"/>
                    </a:lnTo>
                    <a:lnTo>
                      <a:pt x="9077" y="220"/>
                    </a:lnTo>
                    <a:lnTo>
                      <a:pt x="550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22;p38">
                <a:extLst>
                  <a:ext uri="{FF2B5EF4-FFF2-40B4-BE49-F238E27FC236}">
                    <a16:creationId xmlns:a16="http://schemas.microsoft.com/office/drawing/2014/main" id="{22085DC1-B8BA-364A-463B-4FFAABA4FA3A}"/>
                  </a:ext>
                </a:extLst>
              </p:cNvPr>
              <p:cNvSpPr/>
              <p:nvPr/>
            </p:nvSpPr>
            <p:spPr>
              <a:xfrm>
                <a:off x="3263895" y="2372397"/>
                <a:ext cx="1132097" cy="273503"/>
              </a:xfrm>
              <a:custGeom>
                <a:avLst/>
                <a:gdLst/>
                <a:ahLst/>
                <a:cxnLst/>
                <a:rect l="l" t="t" r="r" b="b"/>
                <a:pathLst>
                  <a:path w="7223" h="1745" extrusionOk="0">
                    <a:moveTo>
                      <a:pt x="4583" y="0"/>
                    </a:moveTo>
                    <a:lnTo>
                      <a:pt x="1" y="1723"/>
                    </a:lnTo>
                    <a:lnTo>
                      <a:pt x="22" y="1723"/>
                    </a:lnTo>
                    <a:lnTo>
                      <a:pt x="2944" y="1744"/>
                    </a:lnTo>
                    <a:lnTo>
                      <a:pt x="2970" y="1723"/>
                    </a:lnTo>
                    <a:lnTo>
                      <a:pt x="7222" y="152"/>
                    </a:lnTo>
                    <a:lnTo>
                      <a:pt x="462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23;p38">
                <a:extLst>
                  <a:ext uri="{FF2B5EF4-FFF2-40B4-BE49-F238E27FC236}">
                    <a16:creationId xmlns:a16="http://schemas.microsoft.com/office/drawing/2014/main" id="{5DA3E9A0-7655-6145-0360-79E89388357E}"/>
                  </a:ext>
                </a:extLst>
              </p:cNvPr>
              <p:cNvSpPr/>
              <p:nvPr/>
            </p:nvSpPr>
            <p:spPr>
              <a:xfrm>
                <a:off x="3253237" y="2363463"/>
                <a:ext cx="1153413" cy="288863"/>
              </a:xfrm>
              <a:custGeom>
                <a:avLst/>
                <a:gdLst/>
                <a:ahLst/>
                <a:cxnLst/>
                <a:rect l="l" t="t" r="r" b="b"/>
                <a:pathLst>
                  <a:path w="7359" h="1843" extrusionOk="0">
                    <a:moveTo>
                      <a:pt x="4672" y="99"/>
                    </a:moveTo>
                    <a:lnTo>
                      <a:pt x="7097" y="230"/>
                    </a:lnTo>
                    <a:lnTo>
                      <a:pt x="3012" y="1759"/>
                    </a:lnTo>
                    <a:lnTo>
                      <a:pt x="310" y="1733"/>
                    </a:lnTo>
                    <a:lnTo>
                      <a:pt x="4672" y="99"/>
                    </a:lnTo>
                    <a:close/>
                    <a:moveTo>
                      <a:pt x="4651" y="1"/>
                    </a:moveTo>
                    <a:cubicBezTo>
                      <a:pt x="4644" y="1"/>
                      <a:pt x="4637" y="3"/>
                      <a:pt x="4630" y="10"/>
                    </a:cubicBezTo>
                    <a:lnTo>
                      <a:pt x="48" y="1733"/>
                    </a:lnTo>
                    <a:lnTo>
                      <a:pt x="27" y="1759"/>
                    </a:lnTo>
                    <a:lnTo>
                      <a:pt x="1" y="1780"/>
                    </a:lnTo>
                    <a:lnTo>
                      <a:pt x="1" y="1801"/>
                    </a:lnTo>
                    <a:lnTo>
                      <a:pt x="27" y="1822"/>
                    </a:lnTo>
                    <a:lnTo>
                      <a:pt x="90" y="1822"/>
                    </a:lnTo>
                    <a:lnTo>
                      <a:pt x="3012" y="1843"/>
                    </a:lnTo>
                    <a:cubicBezTo>
                      <a:pt x="3038" y="1843"/>
                      <a:pt x="3038" y="1843"/>
                      <a:pt x="3059" y="1822"/>
                    </a:cubicBezTo>
                    <a:lnTo>
                      <a:pt x="7332" y="251"/>
                    </a:lnTo>
                    <a:lnTo>
                      <a:pt x="7332" y="230"/>
                    </a:lnTo>
                    <a:lnTo>
                      <a:pt x="7358" y="230"/>
                    </a:lnTo>
                    <a:lnTo>
                      <a:pt x="7358" y="209"/>
                    </a:lnTo>
                    <a:lnTo>
                      <a:pt x="7358" y="188"/>
                    </a:lnTo>
                    <a:lnTo>
                      <a:pt x="7332" y="162"/>
                    </a:lnTo>
                    <a:lnTo>
                      <a:pt x="7290" y="162"/>
                    </a:lnTo>
                    <a:lnTo>
                      <a:pt x="4693" y="10"/>
                    </a:lnTo>
                    <a:cubicBezTo>
                      <a:pt x="4679" y="10"/>
                      <a:pt x="4665" y="1"/>
                      <a:pt x="46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24;p38">
                <a:extLst>
                  <a:ext uri="{FF2B5EF4-FFF2-40B4-BE49-F238E27FC236}">
                    <a16:creationId xmlns:a16="http://schemas.microsoft.com/office/drawing/2014/main" id="{08CE53DE-FE68-B6B2-8F6C-FAEFEC17A87F}"/>
                  </a:ext>
                </a:extLst>
              </p:cNvPr>
              <p:cNvSpPr/>
              <p:nvPr/>
            </p:nvSpPr>
            <p:spPr>
              <a:xfrm>
                <a:off x="2918295" y="2341207"/>
                <a:ext cx="1553244" cy="314410"/>
              </a:xfrm>
              <a:custGeom>
                <a:avLst/>
                <a:gdLst/>
                <a:ahLst/>
                <a:cxnLst/>
                <a:rect l="l" t="t" r="r" b="b"/>
                <a:pathLst>
                  <a:path w="9910" h="2006" extrusionOk="0">
                    <a:moveTo>
                      <a:pt x="5458" y="0"/>
                    </a:moveTo>
                    <a:cubicBezTo>
                      <a:pt x="5348" y="0"/>
                      <a:pt x="5175" y="0"/>
                      <a:pt x="5107" y="42"/>
                    </a:cubicBezTo>
                    <a:lnTo>
                      <a:pt x="69" y="1964"/>
                    </a:lnTo>
                    <a:cubicBezTo>
                      <a:pt x="1" y="1985"/>
                      <a:pt x="43" y="2006"/>
                      <a:pt x="200" y="2006"/>
                    </a:cubicBezTo>
                    <a:lnTo>
                      <a:pt x="5107" y="2006"/>
                    </a:lnTo>
                    <a:cubicBezTo>
                      <a:pt x="5217" y="2006"/>
                      <a:pt x="5348" y="1985"/>
                      <a:pt x="5390" y="1964"/>
                    </a:cubicBezTo>
                    <a:lnTo>
                      <a:pt x="9841" y="330"/>
                    </a:lnTo>
                    <a:cubicBezTo>
                      <a:pt x="9909" y="304"/>
                      <a:pt x="9888" y="283"/>
                      <a:pt x="9799" y="262"/>
                    </a:cubicBezTo>
                    <a:lnTo>
                      <a:pt x="5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25;p38">
                <a:extLst>
                  <a:ext uri="{FF2B5EF4-FFF2-40B4-BE49-F238E27FC236}">
                    <a16:creationId xmlns:a16="http://schemas.microsoft.com/office/drawing/2014/main" id="{35884830-6AFC-1ADF-8E83-1F12640D4565}"/>
                  </a:ext>
                </a:extLst>
              </p:cNvPr>
              <p:cNvSpPr/>
              <p:nvPr/>
            </p:nvSpPr>
            <p:spPr>
              <a:xfrm>
                <a:off x="2911869" y="2334624"/>
                <a:ext cx="1566253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2096" extrusionOk="0">
                    <a:moveTo>
                      <a:pt x="5499" y="84"/>
                    </a:moveTo>
                    <a:lnTo>
                      <a:pt x="9772" y="346"/>
                    </a:lnTo>
                    <a:lnTo>
                      <a:pt x="5410" y="1964"/>
                    </a:lnTo>
                    <a:cubicBezTo>
                      <a:pt x="5368" y="1985"/>
                      <a:pt x="5237" y="2006"/>
                      <a:pt x="5148" y="2006"/>
                    </a:cubicBezTo>
                    <a:lnTo>
                      <a:pt x="215" y="2006"/>
                    </a:lnTo>
                    <a:lnTo>
                      <a:pt x="5190" y="110"/>
                    </a:lnTo>
                    <a:cubicBezTo>
                      <a:pt x="5237" y="84"/>
                      <a:pt x="5389" y="84"/>
                      <a:pt x="5499" y="84"/>
                    </a:cubicBezTo>
                    <a:close/>
                    <a:moveTo>
                      <a:pt x="5520" y="0"/>
                    </a:moveTo>
                    <a:cubicBezTo>
                      <a:pt x="5368" y="0"/>
                      <a:pt x="5216" y="0"/>
                      <a:pt x="5127" y="42"/>
                    </a:cubicBezTo>
                    <a:lnTo>
                      <a:pt x="63" y="1964"/>
                    </a:lnTo>
                    <a:cubicBezTo>
                      <a:pt x="42" y="1985"/>
                      <a:pt x="21" y="1985"/>
                      <a:pt x="21" y="2027"/>
                    </a:cubicBezTo>
                    <a:cubicBezTo>
                      <a:pt x="0" y="2027"/>
                      <a:pt x="21" y="2048"/>
                      <a:pt x="21" y="2048"/>
                    </a:cubicBezTo>
                    <a:cubicBezTo>
                      <a:pt x="42" y="2074"/>
                      <a:pt x="42" y="2074"/>
                      <a:pt x="63" y="2074"/>
                    </a:cubicBezTo>
                    <a:cubicBezTo>
                      <a:pt x="110" y="2095"/>
                      <a:pt x="152" y="2095"/>
                      <a:pt x="241" y="2095"/>
                    </a:cubicBezTo>
                    <a:lnTo>
                      <a:pt x="5148" y="2095"/>
                    </a:lnTo>
                    <a:cubicBezTo>
                      <a:pt x="5258" y="2095"/>
                      <a:pt x="5389" y="2074"/>
                      <a:pt x="5478" y="2048"/>
                    </a:cubicBezTo>
                    <a:lnTo>
                      <a:pt x="9903" y="414"/>
                    </a:lnTo>
                    <a:cubicBezTo>
                      <a:pt x="9929" y="393"/>
                      <a:pt x="9950" y="393"/>
                      <a:pt x="9971" y="372"/>
                    </a:cubicBezTo>
                    <a:cubicBezTo>
                      <a:pt x="9992" y="346"/>
                      <a:pt x="9992" y="325"/>
                      <a:pt x="9971" y="304"/>
                    </a:cubicBezTo>
                    <a:cubicBezTo>
                      <a:pt x="9950" y="283"/>
                      <a:pt x="9929" y="283"/>
                      <a:pt x="9903" y="283"/>
                    </a:cubicBezTo>
                    <a:cubicBezTo>
                      <a:pt x="9882" y="283"/>
                      <a:pt x="9861" y="262"/>
                      <a:pt x="9840" y="262"/>
                    </a:cubicBezTo>
                    <a:lnTo>
                      <a:pt x="55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26;p38">
                <a:extLst>
                  <a:ext uri="{FF2B5EF4-FFF2-40B4-BE49-F238E27FC236}">
                    <a16:creationId xmlns:a16="http://schemas.microsoft.com/office/drawing/2014/main" id="{B135BB5E-6CDC-5E31-1325-9E740EE45BE0}"/>
                  </a:ext>
                </a:extLst>
              </p:cNvPr>
              <p:cNvSpPr/>
              <p:nvPr/>
            </p:nvSpPr>
            <p:spPr>
              <a:xfrm>
                <a:off x="4289881" y="2396221"/>
                <a:ext cx="82286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11" extrusionOk="0">
                    <a:moveTo>
                      <a:pt x="242" y="0"/>
                    </a:moveTo>
                    <a:lnTo>
                      <a:pt x="1" y="84"/>
                    </a:lnTo>
                    <a:lnTo>
                      <a:pt x="263" y="110"/>
                    </a:lnTo>
                    <a:lnTo>
                      <a:pt x="284" y="110"/>
                    </a:lnTo>
                    <a:lnTo>
                      <a:pt x="524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27;p38">
                <a:extLst>
                  <a:ext uri="{FF2B5EF4-FFF2-40B4-BE49-F238E27FC236}">
                    <a16:creationId xmlns:a16="http://schemas.microsoft.com/office/drawing/2014/main" id="{2F921F3A-44AD-5730-C71D-5B1819FB519D}"/>
                  </a:ext>
                </a:extLst>
              </p:cNvPr>
              <p:cNvSpPr/>
              <p:nvPr/>
            </p:nvSpPr>
            <p:spPr>
              <a:xfrm>
                <a:off x="4275931" y="2388697"/>
                <a:ext cx="110185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0" extrusionOk="0">
                    <a:moveTo>
                      <a:pt x="414" y="90"/>
                    </a:moveTo>
                    <a:lnTo>
                      <a:pt x="352" y="111"/>
                    </a:lnTo>
                    <a:lnTo>
                      <a:pt x="284" y="111"/>
                    </a:lnTo>
                    <a:lnTo>
                      <a:pt x="352" y="90"/>
                    </a:lnTo>
                    <a:close/>
                    <a:moveTo>
                      <a:pt x="284" y="1"/>
                    </a:moveTo>
                    <a:lnTo>
                      <a:pt x="48" y="90"/>
                    </a:lnTo>
                    <a:lnTo>
                      <a:pt x="48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79"/>
                    </a:lnTo>
                    <a:lnTo>
                      <a:pt x="90" y="179"/>
                    </a:lnTo>
                    <a:lnTo>
                      <a:pt x="352" y="200"/>
                    </a:lnTo>
                    <a:lnTo>
                      <a:pt x="414" y="200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703" y="69"/>
                    </a:lnTo>
                    <a:lnTo>
                      <a:pt x="676" y="27"/>
                    </a:lnTo>
                    <a:lnTo>
                      <a:pt x="634" y="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28;p38">
                <a:extLst>
                  <a:ext uri="{FF2B5EF4-FFF2-40B4-BE49-F238E27FC236}">
                    <a16:creationId xmlns:a16="http://schemas.microsoft.com/office/drawing/2014/main" id="{BD1BE67A-C8D4-D678-1448-E30E56630157}"/>
                  </a:ext>
                </a:extLst>
              </p:cNvPr>
              <p:cNvSpPr/>
              <p:nvPr/>
            </p:nvSpPr>
            <p:spPr>
              <a:xfrm>
                <a:off x="4234867" y="2416753"/>
                <a:ext cx="85577" cy="17241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10" extrusionOk="0">
                    <a:moveTo>
                      <a:pt x="242" y="0"/>
                    </a:moveTo>
                    <a:lnTo>
                      <a:pt x="1" y="84"/>
                    </a:lnTo>
                    <a:lnTo>
                      <a:pt x="22" y="84"/>
                    </a:lnTo>
                    <a:lnTo>
                      <a:pt x="284" y="110"/>
                    </a:lnTo>
                    <a:lnTo>
                      <a:pt x="310" y="11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29;p38">
                <a:extLst>
                  <a:ext uri="{FF2B5EF4-FFF2-40B4-BE49-F238E27FC236}">
                    <a16:creationId xmlns:a16="http://schemas.microsoft.com/office/drawing/2014/main" id="{671D8B60-63C2-A16A-C26D-1E641C357A30}"/>
                  </a:ext>
                </a:extLst>
              </p:cNvPr>
              <p:cNvSpPr/>
              <p:nvPr/>
            </p:nvSpPr>
            <p:spPr>
              <a:xfrm>
                <a:off x="4225149" y="2409230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414" y="90"/>
                    </a:moveTo>
                    <a:lnTo>
                      <a:pt x="346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90"/>
                    </a:ln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21" y="158"/>
                    </a:lnTo>
                    <a:lnTo>
                      <a:pt x="21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76" y="27"/>
                    </a:lnTo>
                    <a:lnTo>
                      <a:pt x="655" y="27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30;p38">
                <a:extLst>
                  <a:ext uri="{FF2B5EF4-FFF2-40B4-BE49-F238E27FC236}">
                    <a16:creationId xmlns:a16="http://schemas.microsoft.com/office/drawing/2014/main" id="{D41E7E12-5753-7EA4-C48F-EA8076833000}"/>
                  </a:ext>
                </a:extLst>
              </p:cNvPr>
              <p:cNvSpPr/>
              <p:nvPr/>
            </p:nvSpPr>
            <p:spPr>
              <a:xfrm>
                <a:off x="4184085" y="2433837"/>
                <a:ext cx="85421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" extrusionOk="0">
                    <a:moveTo>
                      <a:pt x="241" y="1"/>
                    </a:moveTo>
                    <a:lnTo>
                      <a:pt x="0" y="106"/>
                    </a:lnTo>
                    <a:lnTo>
                      <a:pt x="304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31;p38">
                <a:extLst>
                  <a:ext uri="{FF2B5EF4-FFF2-40B4-BE49-F238E27FC236}">
                    <a16:creationId xmlns:a16="http://schemas.microsoft.com/office/drawing/2014/main" id="{6FE6AEA2-1D99-44AE-ED74-C170A5ECD2E7}"/>
                  </a:ext>
                </a:extLst>
              </p:cNvPr>
              <p:cNvSpPr/>
              <p:nvPr/>
            </p:nvSpPr>
            <p:spPr>
              <a:xfrm>
                <a:off x="4173427" y="2426470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393" y="90"/>
                    </a:moveTo>
                    <a:lnTo>
                      <a:pt x="351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9" y="1"/>
                      <a:pt x="309" y="1"/>
                      <a:pt x="283" y="22"/>
                    </a:cubicBez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7" y="200"/>
                    </a:lnTo>
                    <a:lnTo>
                      <a:pt x="393" y="200"/>
                    </a:lnTo>
                    <a:lnTo>
                      <a:pt x="634" y="111"/>
                    </a:lnTo>
                    <a:lnTo>
                      <a:pt x="655" y="111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55" y="48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32;p38">
                <a:extLst>
                  <a:ext uri="{FF2B5EF4-FFF2-40B4-BE49-F238E27FC236}">
                    <a16:creationId xmlns:a16="http://schemas.microsoft.com/office/drawing/2014/main" id="{B8BADBF7-0AB6-7626-7B8C-29B7213DE564}"/>
                  </a:ext>
                </a:extLst>
              </p:cNvPr>
              <p:cNvSpPr/>
              <p:nvPr/>
            </p:nvSpPr>
            <p:spPr>
              <a:xfrm>
                <a:off x="4132362" y="2454369"/>
                <a:ext cx="85421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" extrusionOk="0">
                    <a:moveTo>
                      <a:pt x="241" y="1"/>
                    </a:moveTo>
                    <a:lnTo>
                      <a:pt x="0" y="85"/>
                    </a:lnTo>
                    <a:lnTo>
                      <a:pt x="283" y="106"/>
                    </a:lnTo>
                    <a:lnTo>
                      <a:pt x="309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33;p38">
                <a:extLst>
                  <a:ext uri="{FF2B5EF4-FFF2-40B4-BE49-F238E27FC236}">
                    <a16:creationId xmlns:a16="http://schemas.microsoft.com/office/drawing/2014/main" id="{E2E1CCFF-999E-FFF7-BA9D-773277871B98}"/>
                  </a:ext>
                </a:extLst>
              </p:cNvPr>
              <p:cNvSpPr/>
              <p:nvPr/>
            </p:nvSpPr>
            <p:spPr>
              <a:xfrm>
                <a:off x="4122488" y="2447002"/>
                <a:ext cx="106110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7" h="200" extrusionOk="0">
                    <a:moveTo>
                      <a:pt x="393" y="90"/>
                    </a:moveTo>
                    <a:lnTo>
                      <a:pt x="346" y="111"/>
                    </a:lnTo>
                    <a:lnTo>
                      <a:pt x="262" y="111"/>
                    </a:lnTo>
                    <a:lnTo>
                      <a:pt x="325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393" y="179"/>
                    </a:cubicBezTo>
                    <a:lnTo>
                      <a:pt x="393" y="200"/>
                    </a:lnTo>
                    <a:lnTo>
                      <a:pt x="634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55" y="22"/>
                    </a:lnTo>
                    <a:lnTo>
                      <a:pt x="608" y="22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34;p38">
                <a:extLst>
                  <a:ext uri="{FF2B5EF4-FFF2-40B4-BE49-F238E27FC236}">
                    <a16:creationId xmlns:a16="http://schemas.microsoft.com/office/drawing/2014/main" id="{EAE46F8D-E4A3-E5E9-74DB-5891B64CB29C}"/>
                  </a:ext>
                </a:extLst>
              </p:cNvPr>
              <p:cNvSpPr/>
              <p:nvPr/>
            </p:nvSpPr>
            <p:spPr>
              <a:xfrm>
                <a:off x="4078132" y="2474901"/>
                <a:ext cx="88869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06" extrusionOk="0">
                    <a:moveTo>
                      <a:pt x="263" y="1"/>
                    </a:moveTo>
                    <a:lnTo>
                      <a:pt x="1" y="85"/>
                    </a:lnTo>
                    <a:lnTo>
                      <a:pt x="22" y="85"/>
                    </a:lnTo>
                    <a:lnTo>
                      <a:pt x="304" y="106"/>
                    </a:lnTo>
                    <a:cubicBezTo>
                      <a:pt x="304" y="106"/>
                      <a:pt x="304" y="85"/>
                      <a:pt x="325" y="85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35;p38">
                <a:extLst>
                  <a:ext uri="{FF2B5EF4-FFF2-40B4-BE49-F238E27FC236}">
                    <a16:creationId xmlns:a16="http://schemas.microsoft.com/office/drawing/2014/main" id="{3A1CB01C-6001-03AD-2809-B4DE99D984ED}"/>
                  </a:ext>
                </a:extLst>
              </p:cNvPr>
              <p:cNvSpPr/>
              <p:nvPr/>
            </p:nvSpPr>
            <p:spPr>
              <a:xfrm>
                <a:off x="4067474" y="2467535"/>
                <a:ext cx="109401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53"/>
                    </a:lnTo>
                    <a:lnTo>
                      <a:pt x="42" y="179"/>
                    </a:lnTo>
                    <a:lnTo>
                      <a:pt x="351" y="179"/>
                    </a:lnTo>
                    <a:cubicBezTo>
                      <a:pt x="362" y="189"/>
                      <a:pt x="372" y="194"/>
                      <a:pt x="383" y="194"/>
                    </a:cubicBezTo>
                    <a:cubicBezTo>
                      <a:pt x="393" y="194"/>
                      <a:pt x="404" y="189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36;p38">
                <a:extLst>
                  <a:ext uri="{FF2B5EF4-FFF2-40B4-BE49-F238E27FC236}">
                    <a16:creationId xmlns:a16="http://schemas.microsoft.com/office/drawing/2014/main" id="{C9CC6813-652E-F8B0-575F-B8BF3413BC82}"/>
                  </a:ext>
                </a:extLst>
              </p:cNvPr>
              <p:cNvSpPr/>
              <p:nvPr/>
            </p:nvSpPr>
            <p:spPr>
              <a:xfrm>
                <a:off x="4026410" y="2491358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1"/>
                    </a:moveTo>
                    <a:lnTo>
                      <a:pt x="1" y="111"/>
                    </a:lnTo>
                    <a:lnTo>
                      <a:pt x="331" y="111"/>
                    </a:lnTo>
                    <a:lnTo>
                      <a:pt x="566" y="27"/>
                    </a:lnTo>
                    <a:lnTo>
                      <a:pt x="545" y="27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37;p38">
                <a:extLst>
                  <a:ext uri="{FF2B5EF4-FFF2-40B4-BE49-F238E27FC236}">
                    <a16:creationId xmlns:a16="http://schemas.microsoft.com/office/drawing/2014/main" id="{0AB026FC-5295-1530-CD78-0BF47432E453}"/>
                  </a:ext>
                </a:extLst>
              </p:cNvPr>
              <p:cNvSpPr/>
              <p:nvPr/>
            </p:nvSpPr>
            <p:spPr>
              <a:xfrm>
                <a:off x="4016535" y="2484775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67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347" y="1"/>
                    </a:moveTo>
                    <a:cubicBezTo>
                      <a:pt x="326" y="1"/>
                      <a:pt x="305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4" y="200"/>
                    </a:lnTo>
                    <a:lnTo>
                      <a:pt x="415" y="200"/>
                    </a:lnTo>
                    <a:lnTo>
                      <a:pt x="65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08" y="22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38;p38">
                <a:extLst>
                  <a:ext uri="{FF2B5EF4-FFF2-40B4-BE49-F238E27FC236}">
                    <a16:creationId xmlns:a16="http://schemas.microsoft.com/office/drawing/2014/main" id="{7F4431B3-C6F7-92EF-D056-BCAB180BA107}"/>
                  </a:ext>
                </a:extLst>
              </p:cNvPr>
              <p:cNvSpPr/>
              <p:nvPr/>
            </p:nvSpPr>
            <p:spPr>
              <a:xfrm>
                <a:off x="3975628" y="2511891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36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7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39;p38">
                <a:extLst>
                  <a:ext uri="{FF2B5EF4-FFF2-40B4-BE49-F238E27FC236}">
                    <a16:creationId xmlns:a16="http://schemas.microsoft.com/office/drawing/2014/main" id="{D7640F05-4B20-D5F1-190A-F0CB4D19D550}"/>
                  </a:ext>
                </a:extLst>
              </p:cNvPr>
              <p:cNvSpPr/>
              <p:nvPr/>
            </p:nvSpPr>
            <p:spPr>
              <a:xfrm>
                <a:off x="3964813" y="2505308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31" y="90"/>
                    </a:lnTo>
                    <a:close/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69" y="173"/>
                    </a:lnTo>
                    <a:lnTo>
                      <a:pt x="373" y="200"/>
                    </a:lnTo>
                    <a:cubicBezTo>
                      <a:pt x="394" y="200"/>
                      <a:pt x="394" y="200"/>
                      <a:pt x="415" y="173"/>
                    </a:cubicBezTo>
                    <a:lnTo>
                      <a:pt x="656" y="90"/>
                    </a:lnTo>
                    <a:lnTo>
                      <a:pt x="677" y="90"/>
                    </a:lnTo>
                    <a:lnTo>
                      <a:pt x="677" y="69"/>
                    </a:lnTo>
                    <a:lnTo>
                      <a:pt x="697" y="69"/>
                    </a:lnTo>
                    <a:lnTo>
                      <a:pt x="697" y="42"/>
                    </a:lnTo>
                    <a:lnTo>
                      <a:pt x="677" y="22"/>
                    </a:lnTo>
                    <a:lnTo>
                      <a:pt x="656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40;p38">
                <a:extLst>
                  <a:ext uri="{FF2B5EF4-FFF2-40B4-BE49-F238E27FC236}">
                    <a16:creationId xmlns:a16="http://schemas.microsoft.com/office/drawing/2014/main" id="{3808DFFF-114E-CB62-1A5A-C198CDA61F36}"/>
                  </a:ext>
                </a:extLst>
              </p:cNvPr>
              <p:cNvSpPr/>
              <p:nvPr/>
            </p:nvSpPr>
            <p:spPr>
              <a:xfrm>
                <a:off x="3923905" y="2532423"/>
                <a:ext cx="8871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41;p38">
                <a:extLst>
                  <a:ext uri="{FF2B5EF4-FFF2-40B4-BE49-F238E27FC236}">
                    <a16:creationId xmlns:a16="http://schemas.microsoft.com/office/drawing/2014/main" id="{F9EBDB28-D8CC-FDBA-27EF-7E016B5CE347}"/>
                  </a:ext>
                </a:extLst>
              </p:cNvPr>
              <p:cNvSpPr/>
              <p:nvPr/>
            </p:nvSpPr>
            <p:spPr>
              <a:xfrm>
                <a:off x="3914031" y="2524429"/>
                <a:ext cx="109244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83" extrusionOk="0">
                    <a:moveTo>
                      <a:pt x="299" y="0"/>
                    </a:moveTo>
                    <a:cubicBezTo>
                      <a:pt x="295" y="0"/>
                      <a:pt x="290" y="3"/>
                      <a:pt x="283" y="10"/>
                    </a:cubicBezTo>
                    <a:lnTo>
                      <a:pt x="42" y="99"/>
                    </a:lnTo>
                    <a:lnTo>
                      <a:pt x="21" y="99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0"/>
                    </a:lnTo>
                    <a:lnTo>
                      <a:pt x="21" y="161"/>
                    </a:lnTo>
                    <a:lnTo>
                      <a:pt x="42" y="182"/>
                    </a:lnTo>
                    <a:lnTo>
                      <a:pt x="414" y="182"/>
                    </a:lnTo>
                    <a:lnTo>
                      <a:pt x="655" y="99"/>
                    </a:lnTo>
                    <a:lnTo>
                      <a:pt x="676" y="78"/>
                    </a:lnTo>
                    <a:lnTo>
                      <a:pt x="697" y="78"/>
                    </a:lnTo>
                    <a:lnTo>
                      <a:pt x="697" y="51"/>
                    </a:lnTo>
                    <a:lnTo>
                      <a:pt x="676" y="30"/>
                    </a:lnTo>
                    <a:lnTo>
                      <a:pt x="655" y="10"/>
                    </a:lnTo>
                    <a:lnTo>
                      <a:pt x="325" y="10"/>
                    </a:lnTo>
                    <a:cubicBezTo>
                      <a:pt x="311" y="10"/>
                      <a:pt x="306" y="0"/>
                      <a:pt x="29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42;p38">
                <a:extLst>
                  <a:ext uri="{FF2B5EF4-FFF2-40B4-BE49-F238E27FC236}">
                    <a16:creationId xmlns:a16="http://schemas.microsoft.com/office/drawing/2014/main" id="{D6C17102-32D5-E966-2B40-60A975461F8A}"/>
                  </a:ext>
                </a:extLst>
              </p:cNvPr>
              <p:cNvSpPr/>
              <p:nvPr/>
            </p:nvSpPr>
            <p:spPr>
              <a:xfrm>
                <a:off x="3872966" y="2549663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36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43;p38">
                <a:extLst>
                  <a:ext uri="{FF2B5EF4-FFF2-40B4-BE49-F238E27FC236}">
                    <a16:creationId xmlns:a16="http://schemas.microsoft.com/office/drawing/2014/main" id="{1D2AB5BF-5F65-829F-0783-23C3CCB60393}"/>
                  </a:ext>
                </a:extLst>
              </p:cNvPr>
              <p:cNvSpPr/>
              <p:nvPr/>
            </p:nvSpPr>
            <p:spPr>
              <a:xfrm>
                <a:off x="3862309" y="2543081"/>
                <a:ext cx="10924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95" extrusionOk="0">
                    <a:moveTo>
                      <a:pt x="414" y="90"/>
                    </a:moveTo>
                    <a:lnTo>
                      <a:pt x="372" y="110"/>
                    </a:lnTo>
                    <a:lnTo>
                      <a:pt x="304" y="110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4" y="1"/>
                      <a:pt x="304" y="1"/>
                      <a:pt x="283" y="21"/>
                    </a:cubicBez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35" y="173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34" y="2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44;p38">
                <a:extLst>
                  <a:ext uri="{FF2B5EF4-FFF2-40B4-BE49-F238E27FC236}">
                    <a16:creationId xmlns:a16="http://schemas.microsoft.com/office/drawing/2014/main" id="{2087A274-176C-9270-9D5D-6CDAE35C25DE}"/>
                  </a:ext>
                </a:extLst>
              </p:cNvPr>
              <p:cNvSpPr/>
              <p:nvPr/>
            </p:nvSpPr>
            <p:spPr>
              <a:xfrm>
                <a:off x="3821244" y="2570196"/>
                <a:ext cx="88869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7" h="90" extrusionOk="0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45;p38">
                <a:extLst>
                  <a:ext uri="{FF2B5EF4-FFF2-40B4-BE49-F238E27FC236}">
                    <a16:creationId xmlns:a16="http://schemas.microsoft.com/office/drawing/2014/main" id="{A2079DE4-EDE3-5CD3-4DC3-1F1C5E737E3A}"/>
                  </a:ext>
                </a:extLst>
              </p:cNvPr>
              <p:cNvSpPr/>
              <p:nvPr/>
            </p:nvSpPr>
            <p:spPr>
              <a:xfrm>
                <a:off x="3811370" y="2563613"/>
                <a:ext cx="109401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74" extrusionOk="0">
                    <a:moveTo>
                      <a:pt x="283" y="0"/>
                    </a:moveTo>
                    <a:lnTo>
                      <a:pt x="43" y="89"/>
                    </a:lnTo>
                    <a:lnTo>
                      <a:pt x="22" y="89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89"/>
                    </a:lnTo>
                    <a:lnTo>
                      <a:pt x="676" y="63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46;p38">
                <a:extLst>
                  <a:ext uri="{FF2B5EF4-FFF2-40B4-BE49-F238E27FC236}">
                    <a16:creationId xmlns:a16="http://schemas.microsoft.com/office/drawing/2014/main" id="{684AD8C1-8C35-0372-0F06-AA19EF065C04}"/>
                  </a:ext>
                </a:extLst>
              </p:cNvPr>
              <p:cNvSpPr/>
              <p:nvPr/>
            </p:nvSpPr>
            <p:spPr>
              <a:xfrm>
                <a:off x="3770305" y="2587436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37" y="0"/>
                    </a:moveTo>
                    <a:lnTo>
                      <a:pt x="22" y="89"/>
                    </a:lnTo>
                    <a:cubicBezTo>
                      <a:pt x="1" y="89"/>
                      <a:pt x="1" y="110"/>
                      <a:pt x="22" y="110"/>
                    </a:cubicBezTo>
                    <a:lnTo>
                      <a:pt x="346" y="110"/>
                    </a:lnTo>
                    <a:lnTo>
                      <a:pt x="566" y="21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47;p38">
                <a:extLst>
                  <a:ext uri="{FF2B5EF4-FFF2-40B4-BE49-F238E27FC236}">
                    <a16:creationId xmlns:a16="http://schemas.microsoft.com/office/drawing/2014/main" id="{EACC2477-7F3D-EAE0-474F-4E65085685A1}"/>
                  </a:ext>
                </a:extLst>
              </p:cNvPr>
              <p:cNvSpPr/>
              <p:nvPr/>
            </p:nvSpPr>
            <p:spPr>
              <a:xfrm>
                <a:off x="3759647" y="2580854"/>
                <a:ext cx="109401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5" extrusionOk="0">
                    <a:moveTo>
                      <a:pt x="414" y="84"/>
                    </a:moveTo>
                    <a:lnTo>
                      <a:pt x="373" y="110"/>
                    </a:lnTo>
                    <a:lnTo>
                      <a:pt x="305" y="110"/>
                    </a:lnTo>
                    <a:lnTo>
                      <a:pt x="331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10"/>
                    </a:lnTo>
                    <a:lnTo>
                      <a:pt x="22" y="110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90" y="173"/>
                    </a:lnTo>
                    <a:lnTo>
                      <a:pt x="373" y="194"/>
                    </a:lnTo>
                    <a:cubicBezTo>
                      <a:pt x="39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48;p38">
                <a:extLst>
                  <a:ext uri="{FF2B5EF4-FFF2-40B4-BE49-F238E27FC236}">
                    <a16:creationId xmlns:a16="http://schemas.microsoft.com/office/drawing/2014/main" id="{90079FC1-7236-A3E4-50F4-895E43EF37F1}"/>
                  </a:ext>
                </a:extLst>
              </p:cNvPr>
              <p:cNvSpPr/>
              <p:nvPr/>
            </p:nvSpPr>
            <p:spPr>
              <a:xfrm>
                <a:off x="3721874" y="2607969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21" y="0"/>
                    </a:moveTo>
                    <a:lnTo>
                      <a:pt x="1" y="89"/>
                    </a:lnTo>
                    <a:lnTo>
                      <a:pt x="331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49;p38">
                <a:extLst>
                  <a:ext uri="{FF2B5EF4-FFF2-40B4-BE49-F238E27FC236}">
                    <a16:creationId xmlns:a16="http://schemas.microsoft.com/office/drawing/2014/main" id="{8271E598-345B-6225-68CB-D430F4BE2662}"/>
                  </a:ext>
                </a:extLst>
              </p:cNvPr>
              <p:cNvSpPr/>
              <p:nvPr/>
            </p:nvSpPr>
            <p:spPr>
              <a:xfrm>
                <a:off x="3712157" y="2601386"/>
                <a:ext cx="109244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74" extrusionOk="0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14" y="173"/>
                    </a:lnTo>
                    <a:lnTo>
                      <a:pt x="655" y="84"/>
                    </a:lnTo>
                    <a:lnTo>
                      <a:pt x="676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5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50;p38">
                <a:extLst>
                  <a:ext uri="{FF2B5EF4-FFF2-40B4-BE49-F238E27FC236}">
                    <a16:creationId xmlns:a16="http://schemas.microsoft.com/office/drawing/2014/main" id="{40589961-209E-FB27-3CB1-6359FA395008}"/>
                  </a:ext>
                </a:extLst>
              </p:cNvPr>
              <p:cNvSpPr/>
              <p:nvPr/>
            </p:nvSpPr>
            <p:spPr>
              <a:xfrm>
                <a:off x="3671092" y="2625209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0" y="110"/>
                    </a:lnTo>
                    <a:lnTo>
                      <a:pt x="304" y="110"/>
                    </a:lnTo>
                    <a:cubicBezTo>
                      <a:pt x="325" y="110"/>
                      <a:pt x="325" y="89"/>
                      <a:pt x="325" y="89"/>
                    </a:cubicBez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51;p38">
                <a:extLst>
                  <a:ext uri="{FF2B5EF4-FFF2-40B4-BE49-F238E27FC236}">
                    <a16:creationId xmlns:a16="http://schemas.microsoft.com/office/drawing/2014/main" id="{B543225F-D896-BD01-9335-17EB1F07C1A1}"/>
                  </a:ext>
                </a:extLst>
              </p:cNvPr>
              <p:cNvSpPr/>
              <p:nvPr/>
            </p:nvSpPr>
            <p:spPr>
              <a:xfrm>
                <a:off x="3660434" y="2618627"/>
                <a:ext cx="11002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95" extrusionOk="0">
                    <a:moveTo>
                      <a:pt x="393" y="84"/>
                    </a:moveTo>
                    <a:lnTo>
                      <a:pt x="372" y="105"/>
                    </a:lnTo>
                    <a:lnTo>
                      <a:pt x="309" y="105"/>
                    </a:lnTo>
                    <a:lnTo>
                      <a:pt x="330" y="84"/>
                    </a:lnTo>
                    <a:close/>
                    <a:moveTo>
                      <a:pt x="330" y="0"/>
                    </a:moveTo>
                    <a:cubicBezTo>
                      <a:pt x="309" y="0"/>
                      <a:pt x="309" y="0"/>
                      <a:pt x="262" y="21"/>
                    </a:cubicBez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40" y="173"/>
                    </a:cubicBezTo>
                    <a:lnTo>
                      <a:pt x="655" y="84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676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52;p38">
                <a:extLst>
                  <a:ext uri="{FF2B5EF4-FFF2-40B4-BE49-F238E27FC236}">
                    <a16:creationId xmlns:a16="http://schemas.microsoft.com/office/drawing/2014/main" id="{0E1E74FC-274B-A2D1-06BF-9D5003761FE6}"/>
                  </a:ext>
                </a:extLst>
              </p:cNvPr>
              <p:cNvSpPr/>
              <p:nvPr/>
            </p:nvSpPr>
            <p:spPr>
              <a:xfrm>
                <a:off x="4225149" y="2392929"/>
                <a:ext cx="85421" cy="16457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5" extrusionOk="0">
                    <a:moveTo>
                      <a:pt x="241" y="0"/>
                    </a:moveTo>
                    <a:lnTo>
                      <a:pt x="0" y="84"/>
                    </a:lnTo>
                    <a:lnTo>
                      <a:pt x="283" y="105"/>
                    </a:lnTo>
                    <a:lnTo>
                      <a:pt x="304" y="105"/>
                    </a:lnTo>
                    <a:lnTo>
                      <a:pt x="545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53;p38">
                <a:extLst>
                  <a:ext uri="{FF2B5EF4-FFF2-40B4-BE49-F238E27FC236}">
                    <a16:creationId xmlns:a16="http://schemas.microsoft.com/office/drawing/2014/main" id="{9D33AFA7-0126-6D7C-8404-FF00817BED7F}"/>
                  </a:ext>
                </a:extLst>
              </p:cNvPr>
              <p:cNvSpPr/>
              <p:nvPr/>
            </p:nvSpPr>
            <p:spPr>
              <a:xfrm>
                <a:off x="4214491" y="2385563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8"/>
                    </a:lnTo>
                    <a:lnTo>
                      <a:pt x="68" y="178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76" y="47"/>
                    </a:lnTo>
                    <a:lnTo>
                      <a:pt x="676" y="21"/>
                    </a:lnTo>
                    <a:lnTo>
                      <a:pt x="613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54;p38">
                <a:extLst>
                  <a:ext uri="{FF2B5EF4-FFF2-40B4-BE49-F238E27FC236}">
                    <a16:creationId xmlns:a16="http://schemas.microsoft.com/office/drawing/2014/main" id="{FC77B028-F34C-AA86-31CB-FAAC9351449C}"/>
                  </a:ext>
                </a:extLst>
              </p:cNvPr>
              <p:cNvSpPr/>
              <p:nvPr/>
            </p:nvSpPr>
            <p:spPr>
              <a:xfrm>
                <a:off x="4170135" y="2413461"/>
                <a:ext cx="88712" cy="16457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05" extrusionOk="0">
                    <a:moveTo>
                      <a:pt x="262" y="0"/>
                    </a:moveTo>
                    <a:lnTo>
                      <a:pt x="0" y="84"/>
                    </a:lnTo>
                    <a:lnTo>
                      <a:pt x="21" y="84"/>
                    </a:lnTo>
                    <a:lnTo>
                      <a:pt x="304" y="105"/>
                    </a:lnTo>
                    <a:lnTo>
                      <a:pt x="330" y="105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55;p38">
                <a:extLst>
                  <a:ext uri="{FF2B5EF4-FFF2-40B4-BE49-F238E27FC236}">
                    <a16:creationId xmlns:a16="http://schemas.microsoft.com/office/drawing/2014/main" id="{E801E93F-D1AE-0AD7-F75E-953D429ED3AC}"/>
                  </a:ext>
                </a:extLst>
              </p:cNvPr>
              <p:cNvSpPr/>
              <p:nvPr/>
            </p:nvSpPr>
            <p:spPr>
              <a:xfrm>
                <a:off x="4160261" y="2405938"/>
                <a:ext cx="109244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00" extrusionOk="0">
                    <a:moveTo>
                      <a:pt x="414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21" y="153"/>
                    </a:lnTo>
                    <a:lnTo>
                      <a:pt x="42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67" y="200"/>
                      <a:pt x="393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56;p38">
                <a:extLst>
                  <a:ext uri="{FF2B5EF4-FFF2-40B4-BE49-F238E27FC236}">
                    <a16:creationId xmlns:a16="http://schemas.microsoft.com/office/drawing/2014/main" id="{F84C5436-6EC4-DA70-9F60-86E250454C42}"/>
                  </a:ext>
                </a:extLst>
              </p:cNvPr>
              <p:cNvSpPr/>
              <p:nvPr/>
            </p:nvSpPr>
            <p:spPr>
              <a:xfrm>
                <a:off x="4119197" y="2429762"/>
                <a:ext cx="85577" cy="1896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21" extrusionOk="0">
                    <a:moveTo>
                      <a:pt x="262" y="1"/>
                    </a:moveTo>
                    <a:cubicBezTo>
                      <a:pt x="262" y="1"/>
                      <a:pt x="236" y="1"/>
                      <a:pt x="236" y="27"/>
                    </a:cubicBezTo>
                    <a:lnTo>
                      <a:pt x="1" y="111"/>
                    </a:lnTo>
                    <a:lnTo>
                      <a:pt x="283" y="111"/>
                    </a:lnTo>
                    <a:cubicBezTo>
                      <a:pt x="290" y="118"/>
                      <a:pt x="295" y="120"/>
                      <a:pt x="298" y="120"/>
                    </a:cubicBezTo>
                    <a:cubicBezTo>
                      <a:pt x="304" y="120"/>
                      <a:pt x="304" y="111"/>
                      <a:pt x="304" y="111"/>
                    </a:cubicBezTo>
                    <a:lnTo>
                      <a:pt x="545" y="27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57;p38">
                <a:extLst>
                  <a:ext uri="{FF2B5EF4-FFF2-40B4-BE49-F238E27FC236}">
                    <a16:creationId xmlns:a16="http://schemas.microsoft.com/office/drawing/2014/main" id="{8630A88F-27D7-C3C3-C2F7-A46DACE74DE0}"/>
                  </a:ext>
                </a:extLst>
              </p:cNvPr>
              <p:cNvSpPr/>
              <p:nvPr/>
            </p:nvSpPr>
            <p:spPr>
              <a:xfrm>
                <a:off x="4108539" y="2423179"/>
                <a:ext cx="109244" cy="3291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10" extrusionOk="0">
                    <a:moveTo>
                      <a:pt x="330" y="90"/>
                    </a:moveTo>
                    <a:lnTo>
                      <a:pt x="414" y="111"/>
                    </a:lnTo>
                    <a:lnTo>
                      <a:pt x="351" y="132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51" y="1"/>
                    </a:moveTo>
                    <a:cubicBezTo>
                      <a:pt x="304" y="1"/>
                      <a:pt x="304" y="1"/>
                      <a:pt x="283" y="22"/>
                    </a:cubicBez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21" y="174"/>
                    </a:lnTo>
                    <a:lnTo>
                      <a:pt x="21" y="200"/>
                    </a:lnTo>
                    <a:lnTo>
                      <a:pt x="351" y="200"/>
                    </a:lnTo>
                    <a:cubicBezTo>
                      <a:pt x="365" y="200"/>
                      <a:pt x="370" y="209"/>
                      <a:pt x="384" y="209"/>
                    </a:cubicBezTo>
                    <a:cubicBezTo>
                      <a:pt x="391" y="209"/>
                      <a:pt x="400" y="207"/>
                      <a:pt x="414" y="200"/>
                    </a:cubicBezTo>
                    <a:lnTo>
                      <a:pt x="655" y="111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76" y="43"/>
                    </a:lnTo>
                    <a:lnTo>
                      <a:pt x="655" y="43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158;p38">
                <a:extLst>
                  <a:ext uri="{FF2B5EF4-FFF2-40B4-BE49-F238E27FC236}">
                    <a16:creationId xmlns:a16="http://schemas.microsoft.com/office/drawing/2014/main" id="{6F85A6CD-3407-6791-F678-9740700C831B}"/>
                  </a:ext>
                </a:extLst>
              </p:cNvPr>
              <p:cNvSpPr/>
              <p:nvPr/>
            </p:nvSpPr>
            <p:spPr>
              <a:xfrm>
                <a:off x="4064183" y="2450294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62" y="1"/>
                    </a:moveTo>
                    <a:lnTo>
                      <a:pt x="1" y="90"/>
                    </a:lnTo>
                    <a:cubicBezTo>
                      <a:pt x="1" y="111"/>
                      <a:pt x="1" y="111"/>
                      <a:pt x="22" y="111"/>
                    </a:cubicBezTo>
                    <a:lnTo>
                      <a:pt x="325" y="111"/>
                    </a:lnTo>
                    <a:lnTo>
                      <a:pt x="566" y="27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159;p38">
                <a:extLst>
                  <a:ext uri="{FF2B5EF4-FFF2-40B4-BE49-F238E27FC236}">
                    <a16:creationId xmlns:a16="http://schemas.microsoft.com/office/drawing/2014/main" id="{47915673-A73F-3EDA-13DE-5863CB0F1022}"/>
                  </a:ext>
                </a:extLst>
              </p:cNvPr>
              <p:cNvSpPr/>
              <p:nvPr/>
            </p:nvSpPr>
            <p:spPr>
              <a:xfrm>
                <a:off x="4053525" y="2443711"/>
                <a:ext cx="110185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0" extrusionOk="0">
                    <a:moveTo>
                      <a:pt x="420" y="90"/>
                    </a:moveTo>
                    <a:lnTo>
                      <a:pt x="372" y="111"/>
                    </a:lnTo>
                    <a:lnTo>
                      <a:pt x="289" y="111"/>
                    </a:lnTo>
                    <a:lnTo>
                      <a:pt x="351" y="90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9" y="22"/>
                    </a:cubicBezTo>
                    <a:lnTo>
                      <a:pt x="48" y="111"/>
                    </a:lnTo>
                    <a:lnTo>
                      <a:pt x="27" y="111"/>
                    </a:lnTo>
                    <a:lnTo>
                      <a:pt x="27" y="132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74"/>
                    </a:lnTo>
                    <a:lnTo>
                      <a:pt x="48" y="174"/>
                    </a:lnTo>
                    <a:lnTo>
                      <a:pt x="69" y="200"/>
                    </a:lnTo>
                    <a:lnTo>
                      <a:pt x="440" y="200"/>
                    </a:lnTo>
                    <a:lnTo>
                      <a:pt x="681" y="111"/>
                    </a:ln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9"/>
                    </a:lnTo>
                    <a:lnTo>
                      <a:pt x="702" y="43"/>
                    </a:lnTo>
                    <a:lnTo>
                      <a:pt x="681" y="22"/>
                    </a:lnTo>
                    <a:lnTo>
                      <a:pt x="634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160;p38">
                <a:extLst>
                  <a:ext uri="{FF2B5EF4-FFF2-40B4-BE49-F238E27FC236}">
                    <a16:creationId xmlns:a16="http://schemas.microsoft.com/office/drawing/2014/main" id="{5A877728-9B7C-527D-4BB2-9FE76649A54A}"/>
                  </a:ext>
                </a:extLst>
              </p:cNvPr>
              <p:cNvSpPr/>
              <p:nvPr/>
            </p:nvSpPr>
            <p:spPr>
              <a:xfrm>
                <a:off x="4012460" y="2470826"/>
                <a:ext cx="896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1" extrusionOk="0">
                    <a:moveTo>
                      <a:pt x="242" y="1"/>
                    </a:moveTo>
                    <a:lnTo>
                      <a:pt x="1" y="90"/>
                    </a:lnTo>
                    <a:lnTo>
                      <a:pt x="310" y="111"/>
                    </a:lnTo>
                    <a:lnTo>
                      <a:pt x="331" y="111"/>
                    </a:lnTo>
                    <a:lnTo>
                      <a:pt x="572" y="27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161;p38">
                <a:extLst>
                  <a:ext uri="{FF2B5EF4-FFF2-40B4-BE49-F238E27FC236}">
                    <a16:creationId xmlns:a16="http://schemas.microsoft.com/office/drawing/2014/main" id="{F1D67E9C-BD03-3DB7-834C-A3638478FF76}"/>
                  </a:ext>
                </a:extLst>
              </p:cNvPr>
              <p:cNvSpPr/>
              <p:nvPr/>
            </p:nvSpPr>
            <p:spPr>
              <a:xfrm>
                <a:off x="4002586" y="2464243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284" y="1"/>
                    </a:moveTo>
                    <a:lnTo>
                      <a:pt x="43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64" y="174"/>
                    </a:lnTo>
                    <a:lnTo>
                      <a:pt x="352" y="200"/>
                    </a:lnTo>
                    <a:cubicBezTo>
                      <a:pt x="373" y="200"/>
                      <a:pt x="394" y="200"/>
                      <a:pt x="415" y="174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162;p38">
                <a:extLst>
                  <a:ext uri="{FF2B5EF4-FFF2-40B4-BE49-F238E27FC236}">
                    <a16:creationId xmlns:a16="http://schemas.microsoft.com/office/drawing/2014/main" id="{7B5629B7-41B3-8161-593A-0C94119BFA70}"/>
                  </a:ext>
                </a:extLst>
              </p:cNvPr>
              <p:cNvSpPr/>
              <p:nvPr/>
            </p:nvSpPr>
            <p:spPr>
              <a:xfrm>
                <a:off x="3961678" y="2491358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283" y="111"/>
                    </a:lnTo>
                    <a:cubicBezTo>
                      <a:pt x="304" y="111"/>
                      <a:pt x="304" y="90"/>
                      <a:pt x="325" y="90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163;p38">
                <a:extLst>
                  <a:ext uri="{FF2B5EF4-FFF2-40B4-BE49-F238E27FC236}">
                    <a16:creationId xmlns:a16="http://schemas.microsoft.com/office/drawing/2014/main" id="{51A1CD63-BEFB-A7F9-162D-D09E24A171BD}"/>
                  </a:ext>
                </a:extLst>
              </p:cNvPr>
              <p:cNvSpPr/>
              <p:nvPr/>
            </p:nvSpPr>
            <p:spPr>
              <a:xfrm>
                <a:off x="3950864" y="2484775"/>
                <a:ext cx="110185" cy="291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86" extrusionOk="0">
                    <a:moveTo>
                      <a:pt x="420" y="90"/>
                    </a:moveTo>
                    <a:lnTo>
                      <a:pt x="352" y="111"/>
                    </a:lnTo>
                    <a:lnTo>
                      <a:pt x="289" y="90"/>
                    </a:lnTo>
                    <a:close/>
                    <a:moveTo>
                      <a:pt x="263" y="1"/>
                    </a:moveTo>
                    <a:lnTo>
                      <a:pt x="27" y="90"/>
                    </a:ln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352" y="173"/>
                    </a:lnTo>
                    <a:cubicBezTo>
                      <a:pt x="366" y="173"/>
                      <a:pt x="380" y="185"/>
                      <a:pt x="395" y="185"/>
                    </a:cubicBezTo>
                    <a:cubicBezTo>
                      <a:pt x="403" y="185"/>
                      <a:pt x="411" y="182"/>
                      <a:pt x="420" y="173"/>
                    </a:cubicBezTo>
                    <a:lnTo>
                      <a:pt x="656" y="90"/>
                    </a:lnTo>
                    <a:lnTo>
                      <a:pt x="682" y="90"/>
                    </a:lnTo>
                    <a:lnTo>
                      <a:pt x="682" y="69"/>
                    </a:lnTo>
                    <a:lnTo>
                      <a:pt x="703" y="43"/>
                    </a:lnTo>
                    <a:lnTo>
                      <a:pt x="682" y="22"/>
                    </a:lnTo>
                    <a:lnTo>
                      <a:pt x="656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164;p38">
                <a:extLst>
                  <a:ext uri="{FF2B5EF4-FFF2-40B4-BE49-F238E27FC236}">
                    <a16:creationId xmlns:a16="http://schemas.microsoft.com/office/drawing/2014/main" id="{46C86EFA-BAD8-E39B-14D0-477D7C20444D}"/>
                  </a:ext>
                </a:extLst>
              </p:cNvPr>
              <p:cNvSpPr/>
              <p:nvPr/>
            </p:nvSpPr>
            <p:spPr>
              <a:xfrm>
                <a:off x="3909956" y="2508599"/>
                <a:ext cx="8620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1" extrusionOk="0">
                    <a:moveTo>
                      <a:pt x="262" y="1"/>
                    </a:moveTo>
                    <a:cubicBezTo>
                      <a:pt x="241" y="1"/>
                      <a:pt x="241" y="1"/>
                      <a:pt x="241" y="21"/>
                    </a:cubicBezTo>
                    <a:lnTo>
                      <a:pt x="0" y="111"/>
                    </a:lnTo>
                    <a:lnTo>
                      <a:pt x="309" y="111"/>
                    </a:lnTo>
                    <a:lnTo>
                      <a:pt x="550" y="21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165;p38">
                <a:extLst>
                  <a:ext uri="{FF2B5EF4-FFF2-40B4-BE49-F238E27FC236}">
                    <a16:creationId xmlns:a16="http://schemas.microsoft.com/office/drawing/2014/main" id="{95E7D732-20D5-F2DC-CAC0-DD988B6526CC}"/>
                  </a:ext>
                </a:extLst>
              </p:cNvPr>
              <p:cNvSpPr/>
              <p:nvPr/>
            </p:nvSpPr>
            <p:spPr>
              <a:xfrm>
                <a:off x="3896790" y="2502016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304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3"/>
                    </a:lnTo>
                    <a:lnTo>
                      <a:pt x="42" y="173"/>
                    </a:lnTo>
                    <a:lnTo>
                      <a:pt x="42" y="194"/>
                    </a:lnTo>
                    <a:lnTo>
                      <a:pt x="435" y="194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90"/>
                    </a:lnTo>
                    <a:lnTo>
                      <a:pt x="718" y="6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166;p38">
                <a:extLst>
                  <a:ext uri="{FF2B5EF4-FFF2-40B4-BE49-F238E27FC236}">
                    <a16:creationId xmlns:a16="http://schemas.microsoft.com/office/drawing/2014/main" id="{87B47E5A-6846-7AB9-A8C4-33268103DDAA}"/>
                  </a:ext>
                </a:extLst>
              </p:cNvPr>
              <p:cNvSpPr/>
              <p:nvPr/>
            </p:nvSpPr>
            <p:spPr>
              <a:xfrm>
                <a:off x="3855726" y="2529131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1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87" y="0"/>
                      <a:pt x="566" y="0"/>
                      <a:pt x="566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167;p38">
                <a:extLst>
                  <a:ext uri="{FF2B5EF4-FFF2-40B4-BE49-F238E27FC236}">
                    <a16:creationId xmlns:a16="http://schemas.microsoft.com/office/drawing/2014/main" id="{377F6B14-56B4-8C63-59AB-A33E0EBED7A9}"/>
                  </a:ext>
                </a:extLst>
              </p:cNvPr>
              <p:cNvSpPr/>
              <p:nvPr/>
            </p:nvSpPr>
            <p:spPr>
              <a:xfrm>
                <a:off x="3845068" y="2522548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309" y="111"/>
                    </a:lnTo>
                    <a:lnTo>
                      <a:pt x="351" y="90"/>
                    </a:lnTo>
                    <a:close/>
                    <a:moveTo>
                      <a:pt x="283" y="1"/>
                    </a:moveTo>
                    <a:lnTo>
                      <a:pt x="283" y="22"/>
                    </a:lnTo>
                    <a:lnTo>
                      <a:pt x="48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372" y="194"/>
                    </a:lnTo>
                    <a:cubicBezTo>
                      <a:pt x="393" y="194"/>
                      <a:pt x="414" y="194"/>
                      <a:pt x="440" y="173"/>
                    </a:cubicBezTo>
                    <a:lnTo>
                      <a:pt x="676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02" y="22"/>
                    </a:lnTo>
                    <a:lnTo>
                      <a:pt x="655" y="22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168;p38">
                <a:extLst>
                  <a:ext uri="{FF2B5EF4-FFF2-40B4-BE49-F238E27FC236}">
                    <a16:creationId xmlns:a16="http://schemas.microsoft.com/office/drawing/2014/main" id="{5E2B23A7-3D65-F4EA-FACF-D3FA800D1384}"/>
                  </a:ext>
                </a:extLst>
              </p:cNvPr>
              <p:cNvSpPr/>
              <p:nvPr/>
            </p:nvSpPr>
            <p:spPr>
              <a:xfrm>
                <a:off x="3804003" y="2549663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169;p38">
                <a:extLst>
                  <a:ext uri="{FF2B5EF4-FFF2-40B4-BE49-F238E27FC236}">
                    <a16:creationId xmlns:a16="http://schemas.microsoft.com/office/drawing/2014/main" id="{71EC9F89-E54A-F878-51D6-0261271B4131}"/>
                  </a:ext>
                </a:extLst>
              </p:cNvPr>
              <p:cNvSpPr/>
              <p:nvPr/>
            </p:nvSpPr>
            <p:spPr>
              <a:xfrm>
                <a:off x="3794129" y="2543081"/>
                <a:ext cx="109401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74" extrusionOk="0"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170;p38">
                <a:extLst>
                  <a:ext uri="{FF2B5EF4-FFF2-40B4-BE49-F238E27FC236}">
                    <a16:creationId xmlns:a16="http://schemas.microsoft.com/office/drawing/2014/main" id="{35A01FAC-5936-7127-424B-C7D344E23BCE}"/>
                  </a:ext>
                </a:extLst>
              </p:cNvPr>
              <p:cNvSpPr/>
              <p:nvPr/>
            </p:nvSpPr>
            <p:spPr>
              <a:xfrm>
                <a:off x="3753064" y="2566904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171;p38">
                <a:extLst>
                  <a:ext uri="{FF2B5EF4-FFF2-40B4-BE49-F238E27FC236}">
                    <a16:creationId xmlns:a16="http://schemas.microsoft.com/office/drawing/2014/main" id="{1A3D79CB-4ADD-7B00-76E5-75D24250AF77}"/>
                  </a:ext>
                </a:extLst>
              </p:cNvPr>
              <p:cNvSpPr/>
              <p:nvPr/>
            </p:nvSpPr>
            <p:spPr>
              <a:xfrm>
                <a:off x="3742406" y="2560321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5" y="84"/>
                    </a:moveTo>
                    <a:lnTo>
                      <a:pt x="373" y="110"/>
                    </a:lnTo>
                    <a:lnTo>
                      <a:pt x="310" y="110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84" y="21"/>
                    </a:cubicBezTo>
                    <a:lnTo>
                      <a:pt x="48" y="110"/>
                    </a:lnTo>
                    <a:lnTo>
                      <a:pt x="22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" y="194"/>
                    </a:lnTo>
                    <a:lnTo>
                      <a:pt x="373" y="194"/>
                    </a:lnTo>
                    <a:cubicBezTo>
                      <a:pt x="394" y="194"/>
                      <a:pt x="415" y="194"/>
                      <a:pt x="441" y="173"/>
                    </a:cubicBezTo>
                    <a:lnTo>
                      <a:pt x="676" y="84"/>
                    </a:lnTo>
                    <a:lnTo>
                      <a:pt x="703" y="84"/>
                    </a:lnTo>
                    <a:lnTo>
                      <a:pt x="703" y="63"/>
                    </a:lnTo>
                    <a:lnTo>
                      <a:pt x="703" y="42"/>
                    </a:lnTo>
                    <a:lnTo>
                      <a:pt x="703" y="21"/>
                    </a:lnTo>
                    <a:lnTo>
                      <a:pt x="634" y="21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172;p38">
                <a:extLst>
                  <a:ext uri="{FF2B5EF4-FFF2-40B4-BE49-F238E27FC236}">
                    <a16:creationId xmlns:a16="http://schemas.microsoft.com/office/drawing/2014/main" id="{F11EEBEE-9402-5A30-294E-196BD5A0AD98}"/>
                  </a:ext>
                </a:extLst>
              </p:cNvPr>
              <p:cNvSpPr/>
              <p:nvPr/>
            </p:nvSpPr>
            <p:spPr>
              <a:xfrm>
                <a:off x="3701342" y="2587436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52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173;p38">
                <a:extLst>
                  <a:ext uri="{FF2B5EF4-FFF2-40B4-BE49-F238E27FC236}">
                    <a16:creationId xmlns:a16="http://schemas.microsoft.com/office/drawing/2014/main" id="{58966C1D-1188-B14E-579F-81A94ACE13CF}"/>
                  </a:ext>
                </a:extLst>
              </p:cNvPr>
              <p:cNvSpPr/>
              <p:nvPr/>
            </p:nvSpPr>
            <p:spPr>
              <a:xfrm>
                <a:off x="3691624" y="2580854"/>
                <a:ext cx="109244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83" extrusionOk="0">
                    <a:moveTo>
                      <a:pt x="414" y="84"/>
                    </a:moveTo>
                    <a:lnTo>
                      <a:pt x="372" y="110"/>
                    </a:lnTo>
                    <a:lnTo>
                      <a:pt x="304" y="84"/>
                    </a:lnTo>
                    <a:close/>
                    <a:moveTo>
                      <a:pt x="262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72" y="173"/>
                    </a:lnTo>
                    <a:cubicBezTo>
                      <a:pt x="386" y="173"/>
                      <a:pt x="400" y="183"/>
                      <a:pt x="414" y="183"/>
                    </a:cubicBezTo>
                    <a:cubicBezTo>
                      <a:pt x="421" y="183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174;p38">
                <a:extLst>
                  <a:ext uri="{FF2B5EF4-FFF2-40B4-BE49-F238E27FC236}">
                    <a16:creationId xmlns:a16="http://schemas.microsoft.com/office/drawing/2014/main" id="{5146430A-5429-4768-A83C-3B8D08B5ECD3}"/>
                  </a:ext>
                </a:extLst>
              </p:cNvPr>
              <p:cNvSpPr/>
              <p:nvPr/>
            </p:nvSpPr>
            <p:spPr>
              <a:xfrm>
                <a:off x="3650560" y="2607969"/>
                <a:ext cx="8871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175;p38">
                <a:extLst>
                  <a:ext uri="{FF2B5EF4-FFF2-40B4-BE49-F238E27FC236}">
                    <a16:creationId xmlns:a16="http://schemas.microsoft.com/office/drawing/2014/main" id="{782A7E3A-7D8D-79BF-4EA6-642FEA9BF195}"/>
                  </a:ext>
                </a:extLst>
              </p:cNvPr>
              <p:cNvSpPr/>
              <p:nvPr/>
            </p:nvSpPr>
            <p:spPr>
              <a:xfrm>
                <a:off x="3639902" y="2601386"/>
                <a:ext cx="11331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74" extrusionOk="0">
                    <a:moveTo>
                      <a:pt x="262" y="0"/>
                    </a:moveTo>
                    <a:lnTo>
                      <a:pt x="47" y="84"/>
                    </a:ln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47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23" y="42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176;p38">
                <a:extLst>
                  <a:ext uri="{FF2B5EF4-FFF2-40B4-BE49-F238E27FC236}">
                    <a16:creationId xmlns:a16="http://schemas.microsoft.com/office/drawing/2014/main" id="{35BAAE04-DE04-B1A7-4C52-532A23C18780}"/>
                  </a:ext>
                </a:extLst>
              </p:cNvPr>
              <p:cNvSpPr/>
              <p:nvPr/>
            </p:nvSpPr>
            <p:spPr>
              <a:xfrm>
                <a:off x="3598837" y="2625209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89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177;p38">
                <a:extLst>
                  <a:ext uri="{FF2B5EF4-FFF2-40B4-BE49-F238E27FC236}">
                    <a16:creationId xmlns:a16="http://schemas.microsoft.com/office/drawing/2014/main" id="{19E3E0E7-53B4-EB62-5D2A-6B695F887A5D}"/>
                  </a:ext>
                </a:extLst>
              </p:cNvPr>
              <p:cNvSpPr/>
              <p:nvPr/>
            </p:nvSpPr>
            <p:spPr>
              <a:xfrm>
                <a:off x="3588963" y="2618627"/>
                <a:ext cx="112536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83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0" y="182"/>
                    </a:cubicBezTo>
                    <a:cubicBezTo>
                      <a:pt x="424" y="182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178;p38">
                <a:extLst>
                  <a:ext uri="{FF2B5EF4-FFF2-40B4-BE49-F238E27FC236}">
                    <a16:creationId xmlns:a16="http://schemas.microsoft.com/office/drawing/2014/main" id="{1F0CC13D-F3D1-2886-B1D3-176748E8F4A2}"/>
                  </a:ext>
                </a:extLst>
              </p:cNvPr>
              <p:cNvSpPr/>
              <p:nvPr/>
            </p:nvSpPr>
            <p:spPr>
              <a:xfrm>
                <a:off x="4160261" y="2388697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36" y="1"/>
                    </a:moveTo>
                    <a:lnTo>
                      <a:pt x="0" y="90"/>
                    </a:lnTo>
                    <a:lnTo>
                      <a:pt x="283" y="111"/>
                    </a:lnTo>
                    <a:lnTo>
                      <a:pt x="304" y="111"/>
                    </a:lnTo>
                    <a:lnTo>
                      <a:pt x="566" y="27"/>
                    </a:lnTo>
                    <a:cubicBezTo>
                      <a:pt x="566" y="27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179;p38">
                <a:extLst>
                  <a:ext uri="{FF2B5EF4-FFF2-40B4-BE49-F238E27FC236}">
                    <a16:creationId xmlns:a16="http://schemas.microsoft.com/office/drawing/2014/main" id="{06EC60C5-AE5A-B339-43A7-2DB9ACE3758C}"/>
                  </a:ext>
                </a:extLst>
              </p:cNvPr>
              <p:cNvSpPr/>
              <p:nvPr/>
            </p:nvSpPr>
            <p:spPr>
              <a:xfrm>
                <a:off x="4149603" y="2382271"/>
                <a:ext cx="109244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00" extrusionOk="0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97" y="68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55" y="21"/>
                    </a:lnTo>
                    <a:cubicBezTo>
                      <a:pt x="634" y="21"/>
                      <a:pt x="634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180;p38">
                <a:extLst>
                  <a:ext uri="{FF2B5EF4-FFF2-40B4-BE49-F238E27FC236}">
                    <a16:creationId xmlns:a16="http://schemas.microsoft.com/office/drawing/2014/main" id="{D90DAB3D-27AD-A2FE-976C-1B8172963E33}"/>
                  </a:ext>
                </a:extLst>
              </p:cNvPr>
              <p:cNvSpPr/>
              <p:nvPr/>
            </p:nvSpPr>
            <p:spPr>
              <a:xfrm>
                <a:off x="4105247" y="2409230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304" y="111"/>
                    </a:lnTo>
                    <a:lnTo>
                      <a:pt x="325" y="111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181;p38">
                <a:extLst>
                  <a:ext uri="{FF2B5EF4-FFF2-40B4-BE49-F238E27FC236}">
                    <a16:creationId xmlns:a16="http://schemas.microsoft.com/office/drawing/2014/main" id="{A46CE688-FC62-E9AE-64A7-F58690DFC5AE}"/>
                  </a:ext>
                </a:extLst>
              </p:cNvPr>
              <p:cNvSpPr/>
              <p:nvPr/>
            </p:nvSpPr>
            <p:spPr>
              <a:xfrm>
                <a:off x="4094589" y="2401236"/>
                <a:ext cx="110185" cy="32758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9" extrusionOk="0">
                    <a:moveTo>
                      <a:pt x="440" y="99"/>
                    </a:moveTo>
                    <a:lnTo>
                      <a:pt x="372" y="120"/>
                    </a:lnTo>
                    <a:lnTo>
                      <a:pt x="288" y="120"/>
                    </a:lnTo>
                    <a:lnTo>
                      <a:pt x="351" y="99"/>
                    </a:lnTo>
                    <a:close/>
                    <a:moveTo>
                      <a:pt x="309" y="1"/>
                    </a:moveTo>
                    <a:cubicBezTo>
                      <a:pt x="302" y="1"/>
                      <a:pt x="295" y="3"/>
                      <a:pt x="288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8" y="183"/>
                    </a:lnTo>
                    <a:lnTo>
                      <a:pt x="351" y="209"/>
                    </a:lnTo>
                    <a:cubicBezTo>
                      <a:pt x="372" y="209"/>
                      <a:pt x="393" y="209"/>
                      <a:pt x="419" y="183"/>
                    </a:cubicBezTo>
                    <a:lnTo>
                      <a:pt x="681" y="99"/>
                    </a:lnTo>
                    <a:lnTo>
                      <a:pt x="702" y="99"/>
                    </a:lnTo>
                    <a:lnTo>
                      <a:pt x="702" y="78"/>
                    </a:lnTo>
                    <a:lnTo>
                      <a:pt x="702" y="52"/>
                    </a:lnTo>
                    <a:lnTo>
                      <a:pt x="681" y="31"/>
                    </a:lnTo>
                    <a:lnTo>
                      <a:pt x="655" y="10"/>
                    </a:lnTo>
                    <a:lnTo>
                      <a:pt x="351" y="10"/>
                    </a:lnTo>
                    <a:cubicBezTo>
                      <a:pt x="337" y="10"/>
                      <a:pt x="323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182;p38">
                <a:extLst>
                  <a:ext uri="{FF2B5EF4-FFF2-40B4-BE49-F238E27FC236}">
                    <a16:creationId xmlns:a16="http://schemas.microsoft.com/office/drawing/2014/main" id="{39D4CED5-11A0-6AEF-E935-8F44FC5B2DD1}"/>
                  </a:ext>
                </a:extLst>
              </p:cNvPr>
              <p:cNvSpPr/>
              <p:nvPr/>
            </p:nvSpPr>
            <p:spPr>
              <a:xfrm>
                <a:off x="4050233" y="2426470"/>
                <a:ext cx="89652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32" extrusionOk="0">
                    <a:moveTo>
                      <a:pt x="283" y="1"/>
                    </a:moveTo>
                    <a:cubicBezTo>
                      <a:pt x="262" y="1"/>
                      <a:pt x="262" y="1"/>
                      <a:pt x="262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10" y="132"/>
                    </a:lnTo>
                    <a:lnTo>
                      <a:pt x="331" y="132"/>
                    </a:lnTo>
                    <a:lnTo>
                      <a:pt x="571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183;p38">
                <a:extLst>
                  <a:ext uri="{FF2B5EF4-FFF2-40B4-BE49-F238E27FC236}">
                    <a16:creationId xmlns:a16="http://schemas.microsoft.com/office/drawing/2014/main" id="{082CD12A-C61D-9384-AAEB-49D0FE65EC67}"/>
                  </a:ext>
                </a:extLst>
              </p:cNvPr>
              <p:cNvSpPr/>
              <p:nvPr/>
            </p:nvSpPr>
            <p:spPr>
              <a:xfrm>
                <a:off x="4040359" y="2420828"/>
                <a:ext cx="112692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15" extrusionOk="0">
                    <a:moveTo>
                      <a:pt x="346" y="84"/>
                    </a:moveTo>
                    <a:lnTo>
                      <a:pt x="435" y="105"/>
                    </a:lnTo>
                    <a:lnTo>
                      <a:pt x="373" y="126"/>
                    </a:lnTo>
                    <a:lnTo>
                      <a:pt x="284" y="105"/>
                    </a:lnTo>
                    <a:lnTo>
                      <a:pt x="346" y="84"/>
                    </a:lnTo>
                    <a:close/>
                    <a:moveTo>
                      <a:pt x="323" y="0"/>
                    </a:moveTo>
                    <a:cubicBezTo>
                      <a:pt x="315" y="0"/>
                      <a:pt x="305" y="5"/>
                      <a:pt x="284" y="16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26"/>
                    </a:lnTo>
                    <a:lnTo>
                      <a:pt x="1" y="126"/>
                    </a:lnTo>
                    <a:lnTo>
                      <a:pt x="1" y="147"/>
                    </a:lnTo>
                    <a:lnTo>
                      <a:pt x="22" y="168"/>
                    </a:lnTo>
                    <a:lnTo>
                      <a:pt x="43" y="189"/>
                    </a:lnTo>
                    <a:lnTo>
                      <a:pt x="64" y="189"/>
                    </a:lnTo>
                    <a:lnTo>
                      <a:pt x="373" y="215"/>
                    </a:lnTo>
                    <a:cubicBezTo>
                      <a:pt x="394" y="215"/>
                      <a:pt x="394" y="215"/>
                      <a:pt x="435" y="189"/>
                    </a:cubicBezTo>
                    <a:lnTo>
                      <a:pt x="676" y="105"/>
                    </a:lnTo>
                    <a:lnTo>
                      <a:pt x="697" y="105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58"/>
                    </a:lnTo>
                    <a:lnTo>
                      <a:pt x="697" y="37"/>
                    </a:lnTo>
                    <a:lnTo>
                      <a:pt x="676" y="37"/>
                    </a:lnTo>
                    <a:lnTo>
                      <a:pt x="676" y="16"/>
                    </a:lnTo>
                    <a:lnTo>
                      <a:pt x="346" y="16"/>
                    </a:lnTo>
                    <a:cubicBezTo>
                      <a:pt x="336" y="5"/>
                      <a:pt x="331" y="0"/>
                      <a:pt x="3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184;p38">
                <a:extLst>
                  <a:ext uri="{FF2B5EF4-FFF2-40B4-BE49-F238E27FC236}">
                    <a16:creationId xmlns:a16="http://schemas.microsoft.com/office/drawing/2014/main" id="{93AE97F3-BF77-BA71-9703-40F308C5E587}"/>
                  </a:ext>
                </a:extLst>
              </p:cNvPr>
              <p:cNvSpPr/>
              <p:nvPr/>
            </p:nvSpPr>
            <p:spPr>
              <a:xfrm>
                <a:off x="3999295" y="2447002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1"/>
                    </a:moveTo>
                    <a:lnTo>
                      <a:pt x="1" y="111"/>
                    </a:lnTo>
                    <a:lnTo>
                      <a:pt x="326" y="111"/>
                    </a:lnTo>
                    <a:lnTo>
                      <a:pt x="567" y="22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185;p38">
                <a:extLst>
                  <a:ext uri="{FF2B5EF4-FFF2-40B4-BE49-F238E27FC236}">
                    <a16:creationId xmlns:a16="http://schemas.microsoft.com/office/drawing/2014/main" id="{D7237ACE-2A00-9ECA-F139-8EF3918DBCAA}"/>
                  </a:ext>
                </a:extLst>
              </p:cNvPr>
              <p:cNvSpPr/>
              <p:nvPr/>
            </p:nvSpPr>
            <p:spPr>
              <a:xfrm>
                <a:off x="3988637" y="2440420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63" y="111"/>
                    </a:lnTo>
                    <a:lnTo>
                      <a:pt x="331" y="90"/>
                    </a:lnTo>
                    <a:close/>
                    <a:moveTo>
                      <a:pt x="331" y="1"/>
                    </a:moveTo>
                    <a:cubicBezTo>
                      <a:pt x="310" y="1"/>
                      <a:pt x="310" y="1"/>
                      <a:pt x="284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22" y="195"/>
                    </a:lnTo>
                    <a:lnTo>
                      <a:pt x="415" y="195"/>
                    </a:lnTo>
                    <a:lnTo>
                      <a:pt x="655" y="111"/>
                    </a:lnTo>
                    <a:lnTo>
                      <a:pt x="676" y="90"/>
                    </a:lnTo>
                    <a:lnTo>
                      <a:pt x="703" y="90"/>
                    </a:lnTo>
                    <a:lnTo>
                      <a:pt x="703" y="64"/>
                    </a:lnTo>
                    <a:lnTo>
                      <a:pt x="703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35" y="22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186;p38">
                <a:extLst>
                  <a:ext uri="{FF2B5EF4-FFF2-40B4-BE49-F238E27FC236}">
                    <a16:creationId xmlns:a16="http://schemas.microsoft.com/office/drawing/2014/main" id="{ECDD304F-D84E-313D-F5F7-2AC813DB1C7F}"/>
                  </a:ext>
                </a:extLst>
              </p:cNvPr>
              <p:cNvSpPr/>
              <p:nvPr/>
            </p:nvSpPr>
            <p:spPr>
              <a:xfrm>
                <a:off x="3944437" y="2467535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1"/>
                    </a:moveTo>
                    <a:lnTo>
                      <a:pt x="0" y="111"/>
                    </a:lnTo>
                    <a:lnTo>
                      <a:pt x="330" y="111"/>
                    </a:lnTo>
                    <a:lnTo>
                      <a:pt x="566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187;p38">
                <a:extLst>
                  <a:ext uri="{FF2B5EF4-FFF2-40B4-BE49-F238E27FC236}">
                    <a16:creationId xmlns:a16="http://schemas.microsoft.com/office/drawing/2014/main" id="{01AD8C28-867B-4972-3590-D6DF536AEB3A}"/>
                  </a:ext>
                </a:extLst>
              </p:cNvPr>
              <p:cNvSpPr/>
              <p:nvPr/>
            </p:nvSpPr>
            <p:spPr>
              <a:xfrm>
                <a:off x="3934563" y="2460952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35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74"/>
                    </a:lnTo>
                    <a:lnTo>
                      <a:pt x="42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90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29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188;p38">
                <a:extLst>
                  <a:ext uri="{FF2B5EF4-FFF2-40B4-BE49-F238E27FC236}">
                    <a16:creationId xmlns:a16="http://schemas.microsoft.com/office/drawing/2014/main" id="{8DFB5E20-7E38-66C8-7EB6-00359DED61E2}"/>
                  </a:ext>
                </a:extLst>
              </p:cNvPr>
              <p:cNvSpPr/>
              <p:nvPr/>
            </p:nvSpPr>
            <p:spPr>
              <a:xfrm>
                <a:off x="3889424" y="2488067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62" y="1"/>
                    </a:moveTo>
                    <a:lnTo>
                      <a:pt x="26" y="90"/>
                    </a:lnTo>
                    <a:cubicBezTo>
                      <a:pt x="0" y="90"/>
                      <a:pt x="26" y="90"/>
                      <a:pt x="26" y="111"/>
                    </a:cubicBezTo>
                    <a:lnTo>
                      <a:pt x="351" y="111"/>
                    </a:lnTo>
                    <a:lnTo>
                      <a:pt x="592" y="22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189;p38">
                <a:extLst>
                  <a:ext uri="{FF2B5EF4-FFF2-40B4-BE49-F238E27FC236}">
                    <a16:creationId xmlns:a16="http://schemas.microsoft.com/office/drawing/2014/main" id="{7AA28DC9-2520-3C85-2772-E942CB8A7A10}"/>
                  </a:ext>
                </a:extLst>
              </p:cNvPr>
              <p:cNvSpPr/>
              <p:nvPr/>
            </p:nvSpPr>
            <p:spPr>
              <a:xfrm>
                <a:off x="3882841" y="2481484"/>
                <a:ext cx="10924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68" y="174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14" y="174"/>
                    </a:cubicBezTo>
                    <a:lnTo>
                      <a:pt x="676" y="90"/>
                    </a:lnTo>
                    <a:lnTo>
                      <a:pt x="697" y="90"/>
                    </a:lnTo>
                    <a:lnTo>
                      <a:pt x="697" y="64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190;p38">
                <a:extLst>
                  <a:ext uri="{FF2B5EF4-FFF2-40B4-BE49-F238E27FC236}">
                    <a16:creationId xmlns:a16="http://schemas.microsoft.com/office/drawing/2014/main" id="{C570DC03-C755-652F-074B-0A6F75D11249}"/>
                  </a:ext>
                </a:extLst>
              </p:cNvPr>
              <p:cNvSpPr/>
              <p:nvPr/>
            </p:nvSpPr>
            <p:spPr>
              <a:xfrm>
                <a:off x="3838485" y="2508599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1" y="1"/>
                    </a:moveTo>
                    <a:lnTo>
                      <a:pt x="1" y="90"/>
                    </a:lnTo>
                    <a:lnTo>
                      <a:pt x="21" y="90"/>
                    </a:lnTo>
                    <a:lnTo>
                      <a:pt x="304" y="111"/>
                    </a:lnTo>
                    <a:lnTo>
                      <a:pt x="351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191;p38">
                <a:extLst>
                  <a:ext uri="{FF2B5EF4-FFF2-40B4-BE49-F238E27FC236}">
                    <a16:creationId xmlns:a16="http://schemas.microsoft.com/office/drawing/2014/main" id="{C1834608-AF1E-6450-982D-D830E3999884}"/>
                  </a:ext>
                </a:extLst>
              </p:cNvPr>
              <p:cNvSpPr/>
              <p:nvPr/>
            </p:nvSpPr>
            <p:spPr>
              <a:xfrm>
                <a:off x="3827827" y="2502016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0" y="90"/>
                    </a:moveTo>
                    <a:lnTo>
                      <a:pt x="372" y="111"/>
                    </a:lnTo>
                    <a:lnTo>
                      <a:pt x="288" y="111"/>
                    </a:lnTo>
                    <a:lnTo>
                      <a:pt x="351" y="90"/>
                    </a:lnTo>
                    <a:close/>
                    <a:moveTo>
                      <a:pt x="288" y="1"/>
                    </a:moveTo>
                    <a:lnTo>
                      <a:pt x="48" y="90"/>
                    </a:lnTo>
                    <a:lnTo>
                      <a:pt x="27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69" y="173"/>
                    </a:lnTo>
                    <a:lnTo>
                      <a:pt x="372" y="194"/>
                    </a:lnTo>
                    <a:cubicBezTo>
                      <a:pt x="393" y="194"/>
                      <a:pt x="419" y="194"/>
                      <a:pt x="440" y="173"/>
                    </a:cubicBez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3"/>
                    </a:lnTo>
                    <a:lnTo>
                      <a:pt x="702" y="22"/>
                    </a:lnTo>
                    <a:lnTo>
                      <a:pt x="681" y="22"/>
                    </a:lnTo>
                    <a:lnTo>
                      <a:pt x="68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192;p38">
                <a:extLst>
                  <a:ext uri="{FF2B5EF4-FFF2-40B4-BE49-F238E27FC236}">
                    <a16:creationId xmlns:a16="http://schemas.microsoft.com/office/drawing/2014/main" id="{A01E37FF-CD32-001B-9004-A65B72A53115}"/>
                  </a:ext>
                </a:extLst>
              </p:cNvPr>
              <p:cNvSpPr/>
              <p:nvPr/>
            </p:nvSpPr>
            <p:spPr>
              <a:xfrm>
                <a:off x="3786762" y="2529131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1" y="0"/>
                    </a:moveTo>
                    <a:lnTo>
                      <a:pt x="1" y="90"/>
                    </a:lnTo>
                    <a:lnTo>
                      <a:pt x="331" y="90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193;p38">
                <a:extLst>
                  <a:ext uri="{FF2B5EF4-FFF2-40B4-BE49-F238E27FC236}">
                    <a16:creationId xmlns:a16="http://schemas.microsoft.com/office/drawing/2014/main" id="{E4BE4A7B-9906-D019-10DE-4553E518E592}"/>
                  </a:ext>
                </a:extLst>
              </p:cNvPr>
              <p:cNvSpPr/>
              <p:nvPr/>
            </p:nvSpPr>
            <p:spPr>
              <a:xfrm>
                <a:off x="3776888" y="2521138"/>
                <a:ext cx="112692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83" extrusionOk="0">
                    <a:moveTo>
                      <a:pt x="325" y="72"/>
                    </a:moveTo>
                    <a:lnTo>
                      <a:pt x="414" y="99"/>
                    </a:lnTo>
                    <a:lnTo>
                      <a:pt x="284" y="99"/>
                    </a:lnTo>
                    <a:lnTo>
                      <a:pt x="325" y="72"/>
                    </a:lnTo>
                    <a:close/>
                    <a:moveTo>
                      <a:pt x="293" y="0"/>
                    </a:moveTo>
                    <a:cubicBezTo>
                      <a:pt x="286" y="0"/>
                      <a:pt x="277" y="3"/>
                      <a:pt x="263" y="10"/>
                    </a:cubicBezTo>
                    <a:lnTo>
                      <a:pt x="22" y="99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1"/>
                    </a:lnTo>
                    <a:lnTo>
                      <a:pt x="22" y="161"/>
                    </a:lnTo>
                    <a:lnTo>
                      <a:pt x="22" y="182"/>
                    </a:lnTo>
                    <a:lnTo>
                      <a:pt x="435" y="182"/>
                    </a:lnTo>
                    <a:lnTo>
                      <a:pt x="676" y="99"/>
                    </a:lnTo>
                    <a:lnTo>
                      <a:pt x="697" y="72"/>
                    </a:lnTo>
                    <a:lnTo>
                      <a:pt x="718" y="51"/>
                    </a:lnTo>
                    <a:lnTo>
                      <a:pt x="697" y="31"/>
                    </a:lnTo>
                    <a:lnTo>
                      <a:pt x="676" y="10"/>
                    </a:lnTo>
                    <a:lnTo>
                      <a:pt x="325" y="10"/>
                    </a:lnTo>
                    <a:cubicBezTo>
                      <a:pt x="311" y="10"/>
                      <a:pt x="307" y="0"/>
                      <a:pt x="2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194;p38">
                <a:extLst>
                  <a:ext uri="{FF2B5EF4-FFF2-40B4-BE49-F238E27FC236}">
                    <a16:creationId xmlns:a16="http://schemas.microsoft.com/office/drawing/2014/main" id="{5E4A6121-3ECD-6092-E7E1-18DF20A2E00D}"/>
                  </a:ext>
                </a:extLst>
              </p:cNvPr>
              <p:cNvSpPr/>
              <p:nvPr/>
            </p:nvSpPr>
            <p:spPr>
              <a:xfrm>
                <a:off x="3735824" y="2546372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195;p38">
                <a:extLst>
                  <a:ext uri="{FF2B5EF4-FFF2-40B4-BE49-F238E27FC236}">
                    <a16:creationId xmlns:a16="http://schemas.microsoft.com/office/drawing/2014/main" id="{21978421-B7EC-1EDF-9BA9-371A608292B6}"/>
                  </a:ext>
                </a:extLst>
              </p:cNvPr>
              <p:cNvSpPr/>
              <p:nvPr/>
            </p:nvSpPr>
            <p:spPr>
              <a:xfrm>
                <a:off x="3721874" y="2539789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1" y="84"/>
                    </a:moveTo>
                    <a:lnTo>
                      <a:pt x="394" y="111"/>
                    </a:lnTo>
                    <a:lnTo>
                      <a:pt x="310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31" y="1"/>
                      <a:pt x="331" y="1"/>
                      <a:pt x="284" y="22"/>
                    </a:cubicBezTo>
                    <a:lnTo>
                      <a:pt x="48" y="111"/>
                    </a:lnTo>
                    <a:lnTo>
                      <a:pt x="22" y="111"/>
                    </a:lnTo>
                    <a:lnTo>
                      <a:pt x="22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8" y="173"/>
                    </a:lnTo>
                    <a:lnTo>
                      <a:pt x="48" y="194"/>
                    </a:lnTo>
                    <a:lnTo>
                      <a:pt x="462" y="194"/>
                    </a:ln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24" y="42"/>
                    </a:lnTo>
                    <a:lnTo>
                      <a:pt x="724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196;p38">
                <a:extLst>
                  <a:ext uri="{FF2B5EF4-FFF2-40B4-BE49-F238E27FC236}">
                    <a16:creationId xmlns:a16="http://schemas.microsoft.com/office/drawing/2014/main" id="{ED5ED45A-BBCA-72B2-57C6-C51FA5841A74}"/>
                  </a:ext>
                </a:extLst>
              </p:cNvPr>
              <p:cNvSpPr/>
              <p:nvPr/>
            </p:nvSpPr>
            <p:spPr>
              <a:xfrm>
                <a:off x="3680966" y="2566904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110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197;p38">
                <a:extLst>
                  <a:ext uri="{FF2B5EF4-FFF2-40B4-BE49-F238E27FC236}">
                    <a16:creationId xmlns:a16="http://schemas.microsoft.com/office/drawing/2014/main" id="{A56AA144-1B13-0223-EF61-5724E4949F7D}"/>
                  </a:ext>
                </a:extLst>
              </p:cNvPr>
              <p:cNvSpPr/>
              <p:nvPr/>
            </p:nvSpPr>
            <p:spPr>
              <a:xfrm>
                <a:off x="3671092" y="2560321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35" y="84"/>
                    </a:moveTo>
                    <a:lnTo>
                      <a:pt x="393" y="110"/>
                    </a:lnTo>
                    <a:lnTo>
                      <a:pt x="304" y="110"/>
                    </a:lnTo>
                    <a:lnTo>
                      <a:pt x="346" y="84"/>
                    </a:lnTo>
                    <a:close/>
                    <a:moveTo>
                      <a:pt x="283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198;p38">
                <a:extLst>
                  <a:ext uri="{FF2B5EF4-FFF2-40B4-BE49-F238E27FC236}">
                    <a16:creationId xmlns:a16="http://schemas.microsoft.com/office/drawing/2014/main" id="{E7AE9827-93F2-FB29-F5ED-F852E25FE159}"/>
                  </a:ext>
                </a:extLst>
              </p:cNvPr>
              <p:cNvSpPr/>
              <p:nvPr/>
            </p:nvSpPr>
            <p:spPr>
              <a:xfrm>
                <a:off x="3630028" y="2587436"/>
                <a:ext cx="92003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199;p38">
                <a:extLst>
                  <a:ext uri="{FF2B5EF4-FFF2-40B4-BE49-F238E27FC236}">
                    <a16:creationId xmlns:a16="http://schemas.microsoft.com/office/drawing/2014/main" id="{F1DC548C-EA62-DC90-84B8-0C11B21BEE87}"/>
                  </a:ext>
                </a:extLst>
              </p:cNvPr>
              <p:cNvSpPr/>
              <p:nvPr/>
            </p:nvSpPr>
            <p:spPr>
              <a:xfrm>
                <a:off x="3619370" y="2580854"/>
                <a:ext cx="11331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74" extrusionOk="0">
                    <a:moveTo>
                      <a:pt x="283" y="0"/>
                    </a:moveTo>
                    <a:lnTo>
                      <a:pt x="47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00;p38">
                <a:extLst>
                  <a:ext uri="{FF2B5EF4-FFF2-40B4-BE49-F238E27FC236}">
                    <a16:creationId xmlns:a16="http://schemas.microsoft.com/office/drawing/2014/main" id="{6607A8BF-C50E-FCAC-B37E-96ADBDB06E8D}"/>
                  </a:ext>
                </a:extLst>
              </p:cNvPr>
              <p:cNvSpPr/>
              <p:nvPr/>
            </p:nvSpPr>
            <p:spPr>
              <a:xfrm>
                <a:off x="3578305" y="2604677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62" y="0"/>
                    </a:moveTo>
                    <a:cubicBezTo>
                      <a:pt x="262" y="0"/>
                      <a:pt x="241" y="0"/>
                      <a:pt x="241" y="21"/>
                    </a:cubicBezTo>
                    <a:lnTo>
                      <a:pt x="0" y="110"/>
                    </a:lnTo>
                    <a:lnTo>
                      <a:pt x="351" y="110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01;p38">
                <a:extLst>
                  <a:ext uri="{FF2B5EF4-FFF2-40B4-BE49-F238E27FC236}">
                    <a16:creationId xmlns:a16="http://schemas.microsoft.com/office/drawing/2014/main" id="{8FB54CFF-A50A-E5ED-E2EF-FB0B1F49B979}"/>
                  </a:ext>
                </a:extLst>
              </p:cNvPr>
              <p:cNvSpPr/>
              <p:nvPr/>
            </p:nvSpPr>
            <p:spPr>
              <a:xfrm>
                <a:off x="3568431" y="2598094"/>
                <a:ext cx="11269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95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2" y="194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02;p38">
                <a:extLst>
                  <a:ext uri="{FF2B5EF4-FFF2-40B4-BE49-F238E27FC236}">
                    <a16:creationId xmlns:a16="http://schemas.microsoft.com/office/drawing/2014/main" id="{4D0EBB38-4DF1-D52F-4501-659F24511313}"/>
                  </a:ext>
                </a:extLst>
              </p:cNvPr>
              <p:cNvSpPr/>
              <p:nvPr/>
            </p:nvSpPr>
            <p:spPr>
              <a:xfrm>
                <a:off x="3527366" y="2625209"/>
                <a:ext cx="92160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03;p38">
                <a:extLst>
                  <a:ext uri="{FF2B5EF4-FFF2-40B4-BE49-F238E27FC236}">
                    <a16:creationId xmlns:a16="http://schemas.microsoft.com/office/drawing/2014/main" id="{300500C2-3B3E-2496-C88F-93F6D2C76B2A}"/>
                  </a:ext>
                </a:extLst>
              </p:cNvPr>
              <p:cNvSpPr/>
              <p:nvPr/>
            </p:nvSpPr>
            <p:spPr>
              <a:xfrm>
                <a:off x="3516708" y="2618627"/>
                <a:ext cx="113476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83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10" y="105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62" y="21"/>
                    </a:cubicBez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8" y="182"/>
                    </a:cubicBezTo>
                    <a:cubicBezTo>
                      <a:pt x="435" y="182"/>
                      <a:pt x="446" y="180"/>
                      <a:pt x="461" y="173"/>
                    </a:cubicBezTo>
                    <a:lnTo>
                      <a:pt x="676" y="84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04;p38">
                <a:extLst>
                  <a:ext uri="{FF2B5EF4-FFF2-40B4-BE49-F238E27FC236}">
                    <a16:creationId xmlns:a16="http://schemas.microsoft.com/office/drawing/2014/main" id="{E824F29D-842B-2600-BD02-9ABA352EEF22}"/>
                  </a:ext>
                </a:extLst>
              </p:cNvPr>
              <p:cNvSpPr/>
              <p:nvPr/>
            </p:nvSpPr>
            <p:spPr>
              <a:xfrm>
                <a:off x="4023118" y="2378980"/>
                <a:ext cx="92160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2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05" y="131"/>
                    </a:lnTo>
                    <a:lnTo>
                      <a:pt x="325" y="131"/>
                    </a:lnTo>
                    <a:lnTo>
                      <a:pt x="587" y="21"/>
                    </a:lnTo>
                    <a:lnTo>
                      <a:pt x="566" y="2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05;p38">
                <a:extLst>
                  <a:ext uri="{FF2B5EF4-FFF2-40B4-BE49-F238E27FC236}">
                    <a16:creationId xmlns:a16="http://schemas.microsoft.com/office/drawing/2014/main" id="{E9C07843-A186-8984-AFB9-1A0EA42D3C18}"/>
                  </a:ext>
                </a:extLst>
              </p:cNvPr>
              <p:cNvSpPr/>
              <p:nvPr/>
            </p:nvSpPr>
            <p:spPr>
              <a:xfrm>
                <a:off x="4012460" y="2372397"/>
                <a:ext cx="113476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15" extrusionOk="0">
                    <a:moveTo>
                      <a:pt x="352" y="84"/>
                    </a:moveTo>
                    <a:lnTo>
                      <a:pt x="441" y="105"/>
                    </a:lnTo>
                    <a:lnTo>
                      <a:pt x="373" y="131"/>
                    </a:lnTo>
                    <a:lnTo>
                      <a:pt x="263" y="131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10" y="0"/>
                      <a:pt x="289" y="21"/>
                    </a:cubicBezTo>
                    <a:lnTo>
                      <a:pt x="27" y="105"/>
                    </a:lnTo>
                    <a:lnTo>
                      <a:pt x="27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7" y="194"/>
                    </a:lnTo>
                    <a:lnTo>
                      <a:pt x="69" y="194"/>
                    </a:lnTo>
                    <a:lnTo>
                      <a:pt x="373" y="215"/>
                    </a:lnTo>
                    <a:cubicBezTo>
                      <a:pt x="393" y="215"/>
                      <a:pt x="393" y="215"/>
                      <a:pt x="441" y="194"/>
                    </a:cubicBezTo>
                    <a:lnTo>
                      <a:pt x="682" y="105"/>
                    </a:lnTo>
                    <a:lnTo>
                      <a:pt x="702" y="105"/>
                    </a:lnTo>
                    <a:lnTo>
                      <a:pt x="702" y="84"/>
                    </a:lnTo>
                    <a:lnTo>
                      <a:pt x="723" y="84"/>
                    </a:lnTo>
                    <a:lnTo>
                      <a:pt x="723" y="63"/>
                    </a:lnTo>
                    <a:lnTo>
                      <a:pt x="702" y="42"/>
                    </a:lnTo>
                    <a:lnTo>
                      <a:pt x="682" y="21"/>
                    </a:lnTo>
                    <a:lnTo>
                      <a:pt x="655" y="21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06;p38">
                <a:extLst>
                  <a:ext uri="{FF2B5EF4-FFF2-40B4-BE49-F238E27FC236}">
                    <a16:creationId xmlns:a16="http://schemas.microsoft.com/office/drawing/2014/main" id="{2EA15286-68C7-2411-EE77-48C07593B381}"/>
                  </a:ext>
                </a:extLst>
              </p:cNvPr>
              <p:cNvSpPr/>
              <p:nvPr/>
            </p:nvSpPr>
            <p:spPr>
              <a:xfrm>
                <a:off x="3968104" y="2399512"/>
                <a:ext cx="92944" cy="20532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31" extrusionOk="0">
                    <a:moveTo>
                      <a:pt x="263" y="0"/>
                    </a:moveTo>
                    <a:cubicBezTo>
                      <a:pt x="263" y="0"/>
                      <a:pt x="242" y="0"/>
                      <a:pt x="242" y="21"/>
                    </a:cubicBezTo>
                    <a:lnTo>
                      <a:pt x="1" y="110"/>
                    </a:lnTo>
                    <a:lnTo>
                      <a:pt x="310" y="131"/>
                    </a:lnTo>
                    <a:lnTo>
                      <a:pt x="331" y="131"/>
                    </a:lnTo>
                    <a:lnTo>
                      <a:pt x="593" y="21"/>
                    </a:lnTo>
                    <a:lnTo>
                      <a:pt x="572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07;p38">
                <a:extLst>
                  <a:ext uri="{FF2B5EF4-FFF2-40B4-BE49-F238E27FC236}">
                    <a16:creationId xmlns:a16="http://schemas.microsoft.com/office/drawing/2014/main" id="{27BF2035-7B0B-4CAE-0AE9-DE5DB8043EAF}"/>
                  </a:ext>
                </a:extLst>
              </p:cNvPr>
              <p:cNvSpPr/>
              <p:nvPr/>
            </p:nvSpPr>
            <p:spPr>
              <a:xfrm>
                <a:off x="3955095" y="2392929"/>
                <a:ext cx="115827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15" extrusionOk="0">
                    <a:moveTo>
                      <a:pt x="346" y="84"/>
                    </a:moveTo>
                    <a:lnTo>
                      <a:pt x="456" y="105"/>
                    </a:lnTo>
                    <a:lnTo>
                      <a:pt x="393" y="131"/>
                    </a:lnTo>
                    <a:lnTo>
                      <a:pt x="283" y="131"/>
                    </a:lnTo>
                    <a:lnTo>
                      <a:pt x="346" y="84"/>
                    </a:lnTo>
                    <a:close/>
                    <a:moveTo>
                      <a:pt x="367" y="0"/>
                    </a:moveTo>
                    <a:cubicBezTo>
                      <a:pt x="346" y="0"/>
                      <a:pt x="325" y="0"/>
                      <a:pt x="304" y="21"/>
                    </a:cubicBezTo>
                    <a:lnTo>
                      <a:pt x="42" y="105"/>
                    </a:lnTo>
                    <a:lnTo>
                      <a:pt x="21" y="131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42" y="194"/>
                    </a:lnTo>
                    <a:lnTo>
                      <a:pt x="84" y="194"/>
                    </a:lnTo>
                    <a:lnTo>
                      <a:pt x="393" y="215"/>
                    </a:lnTo>
                    <a:cubicBezTo>
                      <a:pt x="414" y="215"/>
                      <a:pt x="414" y="215"/>
                      <a:pt x="456" y="194"/>
                    </a:cubicBezTo>
                    <a:lnTo>
                      <a:pt x="697" y="105"/>
                    </a:lnTo>
                    <a:lnTo>
                      <a:pt x="718" y="105"/>
                    </a:lnTo>
                    <a:lnTo>
                      <a:pt x="718" y="84"/>
                    </a:lnTo>
                    <a:lnTo>
                      <a:pt x="739" y="84"/>
                    </a:lnTo>
                    <a:lnTo>
                      <a:pt x="739" y="63"/>
                    </a:lnTo>
                    <a:lnTo>
                      <a:pt x="718" y="42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08;p38">
                <a:extLst>
                  <a:ext uri="{FF2B5EF4-FFF2-40B4-BE49-F238E27FC236}">
                    <a16:creationId xmlns:a16="http://schemas.microsoft.com/office/drawing/2014/main" id="{F03206DE-E9FC-A722-1A89-729A2099F624}"/>
                  </a:ext>
                </a:extLst>
              </p:cNvPr>
              <p:cNvSpPr/>
              <p:nvPr/>
            </p:nvSpPr>
            <p:spPr>
              <a:xfrm>
                <a:off x="3909956" y="2419887"/>
                <a:ext cx="96079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32" extrusionOk="0">
                    <a:moveTo>
                      <a:pt x="288" y="1"/>
                    </a:moveTo>
                    <a:lnTo>
                      <a:pt x="262" y="22"/>
                    </a:lnTo>
                    <a:lnTo>
                      <a:pt x="0" y="111"/>
                    </a:lnTo>
                    <a:lnTo>
                      <a:pt x="26" y="111"/>
                    </a:lnTo>
                    <a:lnTo>
                      <a:pt x="330" y="132"/>
                    </a:lnTo>
                    <a:lnTo>
                      <a:pt x="351" y="132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09;p38">
                <a:extLst>
                  <a:ext uri="{FF2B5EF4-FFF2-40B4-BE49-F238E27FC236}">
                    <a16:creationId xmlns:a16="http://schemas.microsoft.com/office/drawing/2014/main" id="{2F670A26-09DE-7FC3-9EE1-1E9199C03FE0}"/>
                  </a:ext>
                </a:extLst>
              </p:cNvPr>
              <p:cNvSpPr/>
              <p:nvPr/>
            </p:nvSpPr>
            <p:spPr>
              <a:xfrm>
                <a:off x="3900082" y="2415185"/>
                <a:ext cx="116611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04" extrusionOk="0">
                    <a:moveTo>
                      <a:pt x="351" y="73"/>
                    </a:moveTo>
                    <a:lnTo>
                      <a:pt x="456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21" y="1"/>
                    </a:moveTo>
                    <a:cubicBezTo>
                      <a:pt x="316" y="1"/>
                      <a:pt x="311" y="3"/>
                      <a:pt x="304" y="10"/>
                    </a:cubicBezTo>
                    <a:lnTo>
                      <a:pt x="42" y="94"/>
                    </a:lnTo>
                    <a:lnTo>
                      <a:pt x="21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18" y="31"/>
                    </a:lnTo>
                    <a:lnTo>
                      <a:pt x="697" y="31"/>
                    </a:lnTo>
                    <a:lnTo>
                      <a:pt x="697" y="10"/>
                    </a:lnTo>
                    <a:lnTo>
                      <a:pt x="372" y="10"/>
                    </a:lnTo>
                    <a:cubicBezTo>
                      <a:pt x="341" y="10"/>
                      <a:pt x="330" y="1"/>
                      <a:pt x="32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10;p38">
                <a:extLst>
                  <a:ext uri="{FF2B5EF4-FFF2-40B4-BE49-F238E27FC236}">
                    <a16:creationId xmlns:a16="http://schemas.microsoft.com/office/drawing/2014/main" id="{245A594A-021E-A2DB-7391-B97E853878F6}"/>
                  </a:ext>
                </a:extLst>
              </p:cNvPr>
              <p:cNvSpPr/>
              <p:nvPr/>
            </p:nvSpPr>
            <p:spPr>
              <a:xfrm>
                <a:off x="3855726" y="2443711"/>
                <a:ext cx="9529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11" extrusionOk="0">
                    <a:moveTo>
                      <a:pt x="262" y="1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25" y="111"/>
                    </a:lnTo>
                    <a:lnTo>
                      <a:pt x="346" y="111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11;p38">
                <a:extLst>
                  <a:ext uri="{FF2B5EF4-FFF2-40B4-BE49-F238E27FC236}">
                    <a16:creationId xmlns:a16="http://schemas.microsoft.com/office/drawing/2014/main" id="{FD43DF64-A81B-107E-6783-CEA0DF706D3C}"/>
                  </a:ext>
                </a:extLst>
              </p:cNvPr>
              <p:cNvSpPr/>
              <p:nvPr/>
            </p:nvSpPr>
            <p:spPr>
              <a:xfrm>
                <a:off x="3845068" y="2435718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351" y="73"/>
                    </a:moveTo>
                    <a:lnTo>
                      <a:pt x="461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17" y="1"/>
                    </a:moveTo>
                    <a:cubicBezTo>
                      <a:pt x="309" y="1"/>
                      <a:pt x="299" y="3"/>
                      <a:pt x="283" y="10"/>
                    </a:cubicBezTo>
                    <a:lnTo>
                      <a:pt x="48" y="94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61" y="183"/>
                    </a:cubicBezTo>
                    <a:lnTo>
                      <a:pt x="702" y="94"/>
                    </a:lnTo>
                    <a:lnTo>
                      <a:pt x="723" y="94"/>
                    </a:lnTo>
                    <a:lnTo>
                      <a:pt x="723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23" y="31"/>
                    </a:lnTo>
                    <a:lnTo>
                      <a:pt x="702" y="10"/>
                    </a:lnTo>
                    <a:lnTo>
                      <a:pt x="351" y="10"/>
                    </a:lnTo>
                    <a:cubicBezTo>
                      <a:pt x="337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12;p38">
                <a:extLst>
                  <a:ext uri="{FF2B5EF4-FFF2-40B4-BE49-F238E27FC236}">
                    <a16:creationId xmlns:a16="http://schemas.microsoft.com/office/drawing/2014/main" id="{B4A07479-622A-7D26-3477-2B6BAE8A344C}"/>
                  </a:ext>
                </a:extLst>
              </p:cNvPr>
              <p:cNvSpPr/>
              <p:nvPr/>
            </p:nvSpPr>
            <p:spPr>
              <a:xfrm>
                <a:off x="3800712" y="2464243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62" y="1"/>
                    </a:moveTo>
                    <a:lnTo>
                      <a:pt x="1" y="90"/>
                    </a:lnTo>
                    <a:lnTo>
                      <a:pt x="22" y="90"/>
                    </a:lnTo>
                    <a:lnTo>
                      <a:pt x="331" y="111"/>
                    </a:lnTo>
                    <a:lnTo>
                      <a:pt x="351" y="111"/>
                    </a:lnTo>
                    <a:lnTo>
                      <a:pt x="61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13;p38">
                <a:extLst>
                  <a:ext uri="{FF2B5EF4-FFF2-40B4-BE49-F238E27FC236}">
                    <a16:creationId xmlns:a16="http://schemas.microsoft.com/office/drawing/2014/main" id="{AD0F7DC5-FC9C-C235-7D05-4357962CA4E7}"/>
                  </a:ext>
                </a:extLst>
              </p:cNvPr>
              <p:cNvSpPr/>
              <p:nvPr/>
            </p:nvSpPr>
            <p:spPr>
              <a:xfrm>
                <a:off x="3790837" y="2456250"/>
                <a:ext cx="115984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0" h="204" extrusionOk="0">
                    <a:moveTo>
                      <a:pt x="346" y="73"/>
                    </a:moveTo>
                    <a:lnTo>
                      <a:pt x="456" y="94"/>
                    </a:lnTo>
                    <a:lnTo>
                      <a:pt x="394" y="120"/>
                    </a:lnTo>
                    <a:lnTo>
                      <a:pt x="284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8" y="3"/>
                      <a:pt x="284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85" y="183"/>
                    </a:lnTo>
                    <a:lnTo>
                      <a:pt x="394" y="204"/>
                    </a:lnTo>
                    <a:cubicBezTo>
                      <a:pt x="414" y="204"/>
                      <a:pt x="435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39" y="73"/>
                    </a:lnTo>
                    <a:lnTo>
                      <a:pt x="739" y="52"/>
                    </a:lnTo>
                    <a:lnTo>
                      <a:pt x="739" y="31"/>
                    </a:lnTo>
                    <a:lnTo>
                      <a:pt x="718" y="31"/>
                    </a:lnTo>
                    <a:lnTo>
                      <a:pt x="697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14;p38">
                <a:extLst>
                  <a:ext uri="{FF2B5EF4-FFF2-40B4-BE49-F238E27FC236}">
                    <a16:creationId xmlns:a16="http://schemas.microsoft.com/office/drawing/2014/main" id="{B334EBB0-62AC-9120-79DD-5B4F2335904A}"/>
                  </a:ext>
                </a:extLst>
              </p:cNvPr>
              <p:cNvSpPr/>
              <p:nvPr/>
            </p:nvSpPr>
            <p:spPr>
              <a:xfrm>
                <a:off x="3749773" y="2484775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37" y="1"/>
                    </a:moveTo>
                    <a:lnTo>
                      <a:pt x="1" y="90"/>
                    </a:lnTo>
                    <a:lnTo>
                      <a:pt x="326" y="111"/>
                    </a:lnTo>
                    <a:lnTo>
                      <a:pt x="347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15;p38">
                <a:extLst>
                  <a:ext uri="{FF2B5EF4-FFF2-40B4-BE49-F238E27FC236}">
                    <a16:creationId xmlns:a16="http://schemas.microsoft.com/office/drawing/2014/main" id="{E8617AED-E141-407D-6E93-3F851B1325B0}"/>
                  </a:ext>
                </a:extLst>
              </p:cNvPr>
              <p:cNvSpPr/>
              <p:nvPr/>
            </p:nvSpPr>
            <p:spPr>
              <a:xfrm>
                <a:off x="3735824" y="2476782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352" y="73"/>
                    </a:moveTo>
                    <a:lnTo>
                      <a:pt x="457" y="94"/>
                    </a:lnTo>
                    <a:lnTo>
                      <a:pt x="415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20" y="0"/>
                    </a:moveTo>
                    <a:cubicBezTo>
                      <a:pt x="316" y="0"/>
                      <a:pt x="312" y="3"/>
                      <a:pt x="305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43" y="183"/>
                    </a:lnTo>
                    <a:lnTo>
                      <a:pt x="90" y="183"/>
                    </a:lnTo>
                    <a:lnTo>
                      <a:pt x="394" y="204"/>
                    </a:lnTo>
                    <a:cubicBezTo>
                      <a:pt x="415" y="204"/>
                      <a:pt x="436" y="204"/>
                      <a:pt x="457" y="183"/>
                    </a:cubicBezTo>
                    <a:lnTo>
                      <a:pt x="718" y="94"/>
                    </a:lnTo>
                    <a:lnTo>
                      <a:pt x="745" y="73"/>
                    </a:lnTo>
                    <a:lnTo>
                      <a:pt x="745" y="52"/>
                    </a:lnTo>
                    <a:lnTo>
                      <a:pt x="745" y="31"/>
                    </a:lnTo>
                    <a:lnTo>
                      <a:pt x="718" y="31"/>
                    </a:lnTo>
                    <a:lnTo>
                      <a:pt x="718" y="10"/>
                    </a:lnTo>
                    <a:lnTo>
                      <a:pt x="352" y="10"/>
                    </a:lnTo>
                    <a:cubicBezTo>
                      <a:pt x="334" y="10"/>
                      <a:pt x="328" y="0"/>
                      <a:pt x="32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16;p38">
                <a:extLst>
                  <a:ext uri="{FF2B5EF4-FFF2-40B4-BE49-F238E27FC236}">
                    <a16:creationId xmlns:a16="http://schemas.microsoft.com/office/drawing/2014/main" id="{1249B391-E6AE-1EEC-1705-70D6894C1BB1}"/>
                  </a:ext>
                </a:extLst>
              </p:cNvPr>
              <p:cNvSpPr/>
              <p:nvPr/>
            </p:nvSpPr>
            <p:spPr>
              <a:xfrm>
                <a:off x="3694916" y="2505308"/>
                <a:ext cx="92003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325" y="111"/>
                    </a:lnTo>
                    <a:lnTo>
                      <a:pt x="351" y="90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17;p38">
                <a:extLst>
                  <a:ext uri="{FF2B5EF4-FFF2-40B4-BE49-F238E27FC236}">
                    <a16:creationId xmlns:a16="http://schemas.microsoft.com/office/drawing/2014/main" id="{5C005926-C347-2A0F-7DF9-9959075AFB70}"/>
                  </a:ext>
                </a:extLst>
              </p:cNvPr>
              <p:cNvSpPr/>
              <p:nvPr/>
            </p:nvSpPr>
            <p:spPr>
              <a:xfrm>
                <a:off x="3684101" y="2497314"/>
                <a:ext cx="116768" cy="31190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9" extrusionOk="0">
                    <a:moveTo>
                      <a:pt x="331" y="73"/>
                    </a:moveTo>
                    <a:lnTo>
                      <a:pt x="462" y="93"/>
                    </a:lnTo>
                    <a:lnTo>
                      <a:pt x="394" y="120"/>
                    </a:lnTo>
                    <a:lnTo>
                      <a:pt x="289" y="93"/>
                    </a:lnTo>
                    <a:lnTo>
                      <a:pt x="331" y="73"/>
                    </a:lnTo>
                    <a:close/>
                    <a:moveTo>
                      <a:pt x="310" y="0"/>
                    </a:moveTo>
                    <a:cubicBezTo>
                      <a:pt x="303" y="0"/>
                      <a:pt x="296" y="3"/>
                      <a:pt x="289" y="10"/>
                    </a:cubicBezTo>
                    <a:lnTo>
                      <a:pt x="27" y="93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83"/>
                    </a:lnTo>
                    <a:lnTo>
                      <a:pt x="394" y="183"/>
                    </a:lnTo>
                    <a:cubicBezTo>
                      <a:pt x="407" y="193"/>
                      <a:pt x="413" y="198"/>
                      <a:pt x="422" y="198"/>
                    </a:cubicBezTo>
                    <a:cubicBezTo>
                      <a:pt x="430" y="198"/>
                      <a:pt x="441" y="193"/>
                      <a:pt x="462" y="183"/>
                    </a:cubicBezTo>
                    <a:lnTo>
                      <a:pt x="703" y="93"/>
                    </a:lnTo>
                    <a:lnTo>
                      <a:pt x="724" y="93"/>
                    </a:lnTo>
                    <a:lnTo>
                      <a:pt x="724" y="73"/>
                    </a:lnTo>
                    <a:lnTo>
                      <a:pt x="745" y="52"/>
                    </a:lnTo>
                    <a:lnTo>
                      <a:pt x="724" y="31"/>
                    </a:lnTo>
                    <a:lnTo>
                      <a:pt x="703" y="31"/>
                    </a:lnTo>
                    <a:lnTo>
                      <a:pt x="703" y="10"/>
                    </a:lnTo>
                    <a:lnTo>
                      <a:pt x="352" y="10"/>
                    </a:lnTo>
                    <a:cubicBezTo>
                      <a:pt x="338" y="10"/>
                      <a:pt x="32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18;p38">
                <a:extLst>
                  <a:ext uri="{FF2B5EF4-FFF2-40B4-BE49-F238E27FC236}">
                    <a16:creationId xmlns:a16="http://schemas.microsoft.com/office/drawing/2014/main" id="{1D2FBC43-3748-549B-F1E4-D542AFB22352}"/>
                  </a:ext>
                </a:extLst>
              </p:cNvPr>
              <p:cNvSpPr/>
              <p:nvPr/>
            </p:nvSpPr>
            <p:spPr>
              <a:xfrm>
                <a:off x="3639902" y="2522548"/>
                <a:ext cx="9607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11" extrusionOk="0">
                    <a:moveTo>
                      <a:pt x="283" y="1"/>
                    </a:moveTo>
                    <a:cubicBezTo>
                      <a:pt x="262" y="1"/>
                      <a:pt x="262" y="22"/>
                      <a:pt x="241" y="22"/>
                    </a:cubicBezTo>
                    <a:lnTo>
                      <a:pt x="0" y="111"/>
                    </a:lnTo>
                    <a:lnTo>
                      <a:pt x="351" y="111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19;p38">
                <a:extLst>
                  <a:ext uri="{FF2B5EF4-FFF2-40B4-BE49-F238E27FC236}">
                    <a16:creationId xmlns:a16="http://schemas.microsoft.com/office/drawing/2014/main" id="{16907E24-6182-C342-895B-E7687EEA3B21}"/>
                  </a:ext>
                </a:extLst>
              </p:cNvPr>
              <p:cNvSpPr/>
              <p:nvPr/>
            </p:nvSpPr>
            <p:spPr>
              <a:xfrm>
                <a:off x="3630028" y="2516749"/>
                <a:ext cx="115827" cy="2978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0" extrusionOk="0">
                    <a:moveTo>
                      <a:pt x="346" y="79"/>
                    </a:moveTo>
                    <a:lnTo>
                      <a:pt x="456" y="100"/>
                    </a:lnTo>
                    <a:lnTo>
                      <a:pt x="283" y="100"/>
                    </a:lnTo>
                    <a:lnTo>
                      <a:pt x="346" y="79"/>
                    </a:lnTo>
                    <a:close/>
                    <a:moveTo>
                      <a:pt x="315" y="1"/>
                    </a:moveTo>
                    <a:cubicBezTo>
                      <a:pt x="304" y="1"/>
                      <a:pt x="294" y="6"/>
                      <a:pt x="283" y="17"/>
                    </a:cubicBezTo>
                    <a:lnTo>
                      <a:pt x="21" y="100"/>
                    </a:lnTo>
                    <a:lnTo>
                      <a:pt x="21" y="127"/>
                    </a:lnTo>
                    <a:lnTo>
                      <a:pt x="0" y="127"/>
                    </a:lnTo>
                    <a:lnTo>
                      <a:pt x="0" y="148"/>
                    </a:lnTo>
                    <a:lnTo>
                      <a:pt x="0" y="169"/>
                    </a:lnTo>
                    <a:lnTo>
                      <a:pt x="21" y="169"/>
                    </a:lnTo>
                    <a:lnTo>
                      <a:pt x="21" y="189"/>
                    </a:lnTo>
                    <a:lnTo>
                      <a:pt x="456" y="189"/>
                    </a:lnTo>
                    <a:lnTo>
                      <a:pt x="697" y="100"/>
                    </a:lnTo>
                    <a:lnTo>
                      <a:pt x="718" y="100"/>
                    </a:lnTo>
                    <a:lnTo>
                      <a:pt x="718" y="79"/>
                    </a:lnTo>
                    <a:lnTo>
                      <a:pt x="739" y="79"/>
                    </a:lnTo>
                    <a:lnTo>
                      <a:pt x="739" y="59"/>
                    </a:lnTo>
                    <a:lnTo>
                      <a:pt x="739" y="38"/>
                    </a:lnTo>
                    <a:lnTo>
                      <a:pt x="718" y="38"/>
                    </a:lnTo>
                    <a:lnTo>
                      <a:pt x="718" y="17"/>
                    </a:lnTo>
                    <a:lnTo>
                      <a:pt x="346" y="17"/>
                    </a:lnTo>
                    <a:cubicBezTo>
                      <a:pt x="335" y="6"/>
                      <a:pt x="325" y="1"/>
                      <a:pt x="31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20;p38">
                <a:extLst>
                  <a:ext uri="{FF2B5EF4-FFF2-40B4-BE49-F238E27FC236}">
                    <a16:creationId xmlns:a16="http://schemas.microsoft.com/office/drawing/2014/main" id="{978E249F-119E-CA3F-FBC5-A3F59D0724AF}"/>
                  </a:ext>
                </a:extLst>
              </p:cNvPr>
              <p:cNvSpPr/>
              <p:nvPr/>
            </p:nvSpPr>
            <p:spPr>
              <a:xfrm>
                <a:off x="3585672" y="2543081"/>
                <a:ext cx="954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1" extrusionOk="0">
                    <a:moveTo>
                      <a:pt x="283" y="1"/>
                    </a:moveTo>
                    <a:cubicBezTo>
                      <a:pt x="283" y="1"/>
                      <a:pt x="262" y="1"/>
                      <a:pt x="262" y="21"/>
                    </a:cubicBez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21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21;p38">
                <a:extLst>
                  <a:ext uri="{FF2B5EF4-FFF2-40B4-BE49-F238E27FC236}">
                    <a16:creationId xmlns:a16="http://schemas.microsoft.com/office/drawing/2014/main" id="{F5A5BF03-AAE6-9235-D106-FC08134BD1E7}"/>
                  </a:ext>
                </a:extLst>
              </p:cNvPr>
              <p:cNvSpPr/>
              <p:nvPr/>
            </p:nvSpPr>
            <p:spPr>
              <a:xfrm>
                <a:off x="3575014" y="2536498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61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3" y="22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21" y="194"/>
                    </a:lnTo>
                    <a:lnTo>
                      <a:pt x="461" y="194"/>
                    </a:lnTo>
                    <a:lnTo>
                      <a:pt x="723" y="105"/>
                    </a:lnTo>
                    <a:lnTo>
                      <a:pt x="723" y="84"/>
                    </a:lnTo>
                    <a:lnTo>
                      <a:pt x="744" y="84"/>
                    </a:lnTo>
                    <a:lnTo>
                      <a:pt x="744" y="63"/>
                    </a:lnTo>
                    <a:lnTo>
                      <a:pt x="744" y="43"/>
                    </a:lnTo>
                    <a:lnTo>
                      <a:pt x="723" y="22"/>
                    </a:lnTo>
                    <a:lnTo>
                      <a:pt x="676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22;p38">
                <a:extLst>
                  <a:ext uri="{FF2B5EF4-FFF2-40B4-BE49-F238E27FC236}">
                    <a16:creationId xmlns:a16="http://schemas.microsoft.com/office/drawing/2014/main" id="{44AB8CAF-ECE8-DF8C-0101-5A60438D9666}"/>
                  </a:ext>
                </a:extLst>
              </p:cNvPr>
              <p:cNvSpPr/>
              <p:nvPr/>
            </p:nvSpPr>
            <p:spPr>
              <a:xfrm>
                <a:off x="3533949" y="2563613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51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23;p38">
                <a:extLst>
                  <a:ext uri="{FF2B5EF4-FFF2-40B4-BE49-F238E27FC236}">
                    <a16:creationId xmlns:a16="http://schemas.microsoft.com/office/drawing/2014/main" id="{669333A7-CDCF-9E72-AAAB-DCC244047BB2}"/>
                  </a:ext>
                </a:extLst>
              </p:cNvPr>
              <p:cNvSpPr/>
              <p:nvPr/>
            </p:nvSpPr>
            <p:spPr>
              <a:xfrm>
                <a:off x="3524075" y="2557030"/>
                <a:ext cx="11598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5" extrusionOk="0">
                    <a:moveTo>
                      <a:pt x="435" y="84"/>
                    </a:moveTo>
                    <a:lnTo>
                      <a:pt x="394" y="105"/>
                    </a:lnTo>
                    <a:lnTo>
                      <a:pt x="284" y="105"/>
                    </a:lnTo>
                    <a:lnTo>
                      <a:pt x="325" y="84"/>
                    </a:lnTo>
                    <a:close/>
                    <a:moveTo>
                      <a:pt x="325" y="1"/>
                    </a:moveTo>
                    <a:cubicBezTo>
                      <a:pt x="305" y="1"/>
                      <a:pt x="305" y="1"/>
                      <a:pt x="284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55" y="21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24;p38">
                <a:extLst>
                  <a:ext uri="{FF2B5EF4-FFF2-40B4-BE49-F238E27FC236}">
                    <a16:creationId xmlns:a16="http://schemas.microsoft.com/office/drawing/2014/main" id="{6D4AD855-57AF-AF7F-3E9F-A718AAEB9F8B}"/>
                  </a:ext>
                </a:extLst>
              </p:cNvPr>
              <p:cNvSpPr/>
              <p:nvPr/>
            </p:nvSpPr>
            <p:spPr>
              <a:xfrm>
                <a:off x="3478935" y="2584145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73" y="110"/>
                    </a:lnTo>
                    <a:lnTo>
                      <a:pt x="613" y="21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25;p38">
                <a:extLst>
                  <a:ext uri="{FF2B5EF4-FFF2-40B4-BE49-F238E27FC236}">
                    <a16:creationId xmlns:a16="http://schemas.microsoft.com/office/drawing/2014/main" id="{6023F5C9-45F8-D5D4-5F2A-B14C004BF6CD}"/>
                  </a:ext>
                </a:extLst>
              </p:cNvPr>
              <p:cNvSpPr/>
              <p:nvPr/>
            </p:nvSpPr>
            <p:spPr>
              <a:xfrm>
                <a:off x="3469061" y="2577562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57" y="84"/>
                    </a:moveTo>
                    <a:lnTo>
                      <a:pt x="415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26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15" y="194"/>
                    </a:lnTo>
                    <a:cubicBezTo>
                      <a:pt x="436" y="194"/>
                      <a:pt x="436" y="194"/>
                      <a:pt x="483" y="173"/>
                    </a:cubicBezTo>
                    <a:lnTo>
                      <a:pt x="718" y="84"/>
                    </a:lnTo>
                    <a:lnTo>
                      <a:pt x="745" y="84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697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26;p38">
                <a:extLst>
                  <a:ext uri="{FF2B5EF4-FFF2-40B4-BE49-F238E27FC236}">
                    <a16:creationId xmlns:a16="http://schemas.microsoft.com/office/drawing/2014/main" id="{94335178-E2C1-AD40-C1F5-E85CE931EA17}"/>
                  </a:ext>
                </a:extLst>
              </p:cNvPr>
              <p:cNvSpPr/>
              <p:nvPr/>
            </p:nvSpPr>
            <p:spPr>
              <a:xfrm>
                <a:off x="3424862" y="2604677"/>
                <a:ext cx="9937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11" extrusionOk="0">
                    <a:moveTo>
                      <a:pt x="262" y="0"/>
                    </a:moveTo>
                    <a:lnTo>
                      <a:pt x="21" y="89"/>
                    </a:lnTo>
                    <a:cubicBezTo>
                      <a:pt x="0" y="89"/>
                      <a:pt x="21" y="110"/>
                      <a:pt x="21" y="110"/>
                    </a:cubicBezTo>
                    <a:lnTo>
                      <a:pt x="346" y="110"/>
                    </a:lnTo>
                    <a:cubicBezTo>
                      <a:pt x="372" y="110"/>
                      <a:pt x="372" y="110"/>
                      <a:pt x="393" y="89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27;p38">
                <a:extLst>
                  <a:ext uri="{FF2B5EF4-FFF2-40B4-BE49-F238E27FC236}">
                    <a16:creationId xmlns:a16="http://schemas.microsoft.com/office/drawing/2014/main" id="{CC6D51E2-3B39-2D66-7919-2E75FFF3D1BD}"/>
                  </a:ext>
                </a:extLst>
              </p:cNvPr>
              <p:cNvSpPr/>
              <p:nvPr/>
            </p:nvSpPr>
            <p:spPr>
              <a:xfrm>
                <a:off x="3417339" y="2598094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41" y="84"/>
                    </a:moveTo>
                    <a:lnTo>
                      <a:pt x="394" y="105"/>
                    </a:lnTo>
                    <a:lnTo>
                      <a:pt x="289" y="105"/>
                    </a:lnTo>
                    <a:lnTo>
                      <a:pt x="331" y="84"/>
                    </a:lnTo>
                    <a:close/>
                    <a:moveTo>
                      <a:pt x="263" y="0"/>
                    </a:moveTo>
                    <a:lnTo>
                      <a:pt x="27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69" y="173"/>
                    </a:lnTo>
                    <a:lnTo>
                      <a:pt x="394" y="194"/>
                    </a:lnTo>
                    <a:cubicBezTo>
                      <a:pt x="420" y="194"/>
                      <a:pt x="441" y="194"/>
                      <a:pt x="462" y="173"/>
                    </a:cubicBez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724" y="21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28;p38">
                <a:extLst>
                  <a:ext uri="{FF2B5EF4-FFF2-40B4-BE49-F238E27FC236}">
                    <a16:creationId xmlns:a16="http://schemas.microsoft.com/office/drawing/2014/main" id="{AC08499F-DEB9-67A2-6A53-7D5D22861E87}"/>
                  </a:ext>
                </a:extLst>
              </p:cNvPr>
              <p:cNvSpPr/>
              <p:nvPr/>
            </p:nvSpPr>
            <p:spPr>
              <a:xfrm>
                <a:off x="3373139" y="2625209"/>
                <a:ext cx="96079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29;p38">
                <a:extLst>
                  <a:ext uri="{FF2B5EF4-FFF2-40B4-BE49-F238E27FC236}">
                    <a16:creationId xmlns:a16="http://schemas.microsoft.com/office/drawing/2014/main" id="{E4C12BDC-09ED-C0D6-6FC4-C6B403E030A9}"/>
                  </a:ext>
                </a:extLst>
              </p:cNvPr>
              <p:cNvSpPr/>
              <p:nvPr/>
            </p:nvSpPr>
            <p:spPr>
              <a:xfrm>
                <a:off x="3363265" y="2618627"/>
                <a:ext cx="119902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74" extrusionOk="0">
                    <a:moveTo>
                      <a:pt x="283" y="0"/>
                    </a:moveTo>
                    <a:lnTo>
                      <a:pt x="42" y="84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77" y="173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9" y="21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30;p38">
                <a:extLst>
                  <a:ext uri="{FF2B5EF4-FFF2-40B4-BE49-F238E27FC236}">
                    <a16:creationId xmlns:a16="http://schemas.microsoft.com/office/drawing/2014/main" id="{00C066AB-9F68-4859-9A78-217C2B10C2D7}"/>
                  </a:ext>
                </a:extLst>
              </p:cNvPr>
              <p:cNvSpPr/>
              <p:nvPr/>
            </p:nvSpPr>
            <p:spPr>
              <a:xfrm>
                <a:off x="4091298" y="2383995"/>
                <a:ext cx="92944" cy="1880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20" extrusionOk="0">
                    <a:moveTo>
                      <a:pt x="269" y="1"/>
                    </a:moveTo>
                    <a:cubicBezTo>
                      <a:pt x="262" y="1"/>
                      <a:pt x="262" y="10"/>
                      <a:pt x="262" y="10"/>
                    </a:cubicBezTo>
                    <a:lnTo>
                      <a:pt x="0" y="99"/>
                    </a:lnTo>
                    <a:lnTo>
                      <a:pt x="309" y="120"/>
                    </a:lnTo>
                    <a:lnTo>
                      <a:pt x="330" y="120"/>
                    </a:lnTo>
                    <a:lnTo>
                      <a:pt x="571" y="31"/>
                    </a:lnTo>
                    <a:cubicBezTo>
                      <a:pt x="592" y="10"/>
                      <a:pt x="592" y="10"/>
                      <a:pt x="571" y="10"/>
                    </a:cubicBezTo>
                    <a:lnTo>
                      <a:pt x="283" y="10"/>
                    </a:lnTo>
                    <a:cubicBezTo>
                      <a:pt x="276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31;p38">
                <a:extLst>
                  <a:ext uri="{FF2B5EF4-FFF2-40B4-BE49-F238E27FC236}">
                    <a16:creationId xmlns:a16="http://schemas.microsoft.com/office/drawing/2014/main" id="{2056BAEE-392E-BE23-3DBC-C97981FD1025}"/>
                  </a:ext>
                </a:extLst>
              </p:cNvPr>
              <p:cNvSpPr/>
              <p:nvPr/>
            </p:nvSpPr>
            <p:spPr>
              <a:xfrm>
                <a:off x="4081424" y="2377412"/>
                <a:ext cx="112692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04" extrusionOk="0">
                    <a:moveTo>
                      <a:pt x="346" y="73"/>
                    </a:moveTo>
                    <a:lnTo>
                      <a:pt x="435" y="99"/>
                    </a:lnTo>
                    <a:lnTo>
                      <a:pt x="372" y="120"/>
                    </a:lnTo>
                    <a:lnTo>
                      <a:pt x="262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7" y="3"/>
                      <a:pt x="283" y="10"/>
                    </a:cubicBezTo>
                    <a:lnTo>
                      <a:pt x="43" y="99"/>
                    </a:lnTo>
                    <a:lnTo>
                      <a:pt x="22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3" y="183"/>
                    </a:lnTo>
                    <a:lnTo>
                      <a:pt x="372" y="204"/>
                    </a:lnTo>
                    <a:cubicBezTo>
                      <a:pt x="393" y="204"/>
                      <a:pt x="393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697" y="73"/>
                    </a:lnTo>
                    <a:lnTo>
                      <a:pt x="718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55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32;p38">
                <a:extLst>
                  <a:ext uri="{FF2B5EF4-FFF2-40B4-BE49-F238E27FC236}">
                    <a16:creationId xmlns:a16="http://schemas.microsoft.com/office/drawing/2014/main" id="{F64A80F5-3A89-2605-F7A6-B116AAD1CDAF}"/>
                  </a:ext>
                </a:extLst>
              </p:cNvPr>
              <p:cNvSpPr/>
              <p:nvPr/>
            </p:nvSpPr>
            <p:spPr>
              <a:xfrm>
                <a:off x="4037068" y="2404527"/>
                <a:ext cx="92160" cy="1880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20" extrusionOk="0">
                    <a:moveTo>
                      <a:pt x="269" y="1"/>
                    </a:moveTo>
                    <a:cubicBezTo>
                      <a:pt x="263" y="1"/>
                      <a:pt x="263" y="10"/>
                      <a:pt x="263" y="10"/>
                    </a:cubicBezTo>
                    <a:lnTo>
                      <a:pt x="1" y="99"/>
                    </a:lnTo>
                    <a:lnTo>
                      <a:pt x="305" y="120"/>
                    </a:lnTo>
                    <a:lnTo>
                      <a:pt x="326" y="120"/>
                    </a:lnTo>
                    <a:lnTo>
                      <a:pt x="587" y="10"/>
                    </a:lnTo>
                    <a:lnTo>
                      <a:pt x="284" y="10"/>
                    </a:lnTo>
                    <a:cubicBezTo>
                      <a:pt x="277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33;p38">
                <a:extLst>
                  <a:ext uri="{FF2B5EF4-FFF2-40B4-BE49-F238E27FC236}">
                    <a16:creationId xmlns:a16="http://schemas.microsoft.com/office/drawing/2014/main" id="{512AF835-23BD-EEB5-8E1C-0CC0FD255306}"/>
                  </a:ext>
                </a:extLst>
              </p:cNvPr>
              <p:cNvSpPr/>
              <p:nvPr/>
            </p:nvSpPr>
            <p:spPr>
              <a:xfrm>
                <a:off x="4026410" y="2397945"/>
                <a:ext cx="113476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04" extrusionOk="0">
                    <a:moveTo>
                      <a:pt x="352" y="73"/>
                    </a:moveTo>
                    <a:lnTo>
                      <a:pt x="435" y="99"/>
                    </a:lnTo>
                    <a:lnTo>
                      <a:pt x="373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17" y="1"/>
                    </a:moveTo>
                    <a:cubicBezTo>
                      <a:pt x="310" y="1"/>
                      <a:pt x="299" y="3"/>
                      <a:pt x="284" y="10"/>
                    </a:cubicBezTo>
                    <a:lnTo>
                      <a:pt x="43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394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723" y="73"/>
                    </a:lnTo>
                    <a:lnTo>
                      <a:pt x="723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76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34;p38">
                <a:extLst>
                  <a:ext uri="{FF2B5EF4-FFF2-40B4-BE49-F238E27FC236}">
                    <a16:creationId xmlns:a16="http://schemas.microsoft.com/office/drawing/2014/main" id="{9E7ED419-2335-6040-C602-3B87281D0827}"/>
                  </a:ext>
                </a:extLst>
              </p:cNvPr>
              <p:cNvSpPr/>
              <p:nvPr/>
            </p:nvSpPr>
            <p:spPr>
              <a:xfrm>
                <a:off x="3982054" y="2423179"/>
                <a:ext cx="92160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2" extrusionOk="0">
                    <a:moveTo>
                      <a:pt x="284" y="1"/>
                    </a:moveTo>
                    <a:cubicBezTo>
                      <a:pt x="263" y="1"/>
                      <a:pt x="263" y="22"/>
                      <a:pt x="263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05" y="132"/>
                    </a:lnTo>
                    <a:lnTo>
                      <a:pt x="326" y="132"/>
                    </a:lnTo>
                    <a:lnTo>
                      <a:pt x="587" y="22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35;p38">
                <a:extLst>
                  <a:ext uri="{FF2B5EF4-FFF2-40B4-BE49-F238E27FC236}">
                    <a16:creationId xmlns:a16="http://schemas.microsoft.com/office/drawing/2014/main" id="{F0F4676D-48DA-4ABC-975D-F75D22F3F672}"/>
                  </a:ext>
                </a:extLst>
              </p:cNvPr>
              <p:cNvSpPr/>
              <p:nvPr/>
            </p:nvSpPr>
            <p:spPr>
              <a:xfrm>
                <a:off x="3971396" y="2418477"/>
                <a:ext cx="113476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04" extrusionOk="0">
                    <a:moveTo>
                      <a:pt x="352" y="73"/>
                    </a:moveTo>
                    <a:lnTo>
                      <a:pt x="441" y="99"/>
                    </a:lnTo>
                    <a:lnTo>
                      <a:pt x="373" y="120"/>
                    </a:lnTo>
                    <a:lnTo>
                      <a:pt x="289" y="120"/>
                    </a:lnTo>
                    <a:lnTo>
                      <a:pt x="352" y="73"/>
                    </a:lnTo>
                    <a:close/>
                    <a:moveTo>
                      <a:pt x="319" y="1"/>
                    </a:moveTo>
                    <a:cubicBezTo>
                      <a:pt x="312" y="1"/>
                      <a:pt x="303" y="3"/>
                      <a:pt x="289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420" y="204"/>
                      <a:pt x="441" y="183"/>
                    </a:cubicBezTo>
                    <a:lnTo>
                      <a:pt x="682" y="99"/>
                    </a:lnTo>
                    <a:lnTo>
                      <a:pt x="703" y="99"/>
                    </a:lnTo>
                    <a:lnTo>
                      <a:pt x="703" y="73"/>
                    </a:lnTo>
                    <a:lnTo>
                      <a:pt x="724" y="73"/>
                    </a:lnTo>
                    <a:lnTo>
                      <a:pt x="724" y="52"/>
                    </a:lnTo>
                    <a:lnTo>
                      <a:pt x="703" y="31"/>
                    </a:lnTo>
                    <a:lnTo>
                      <a:pt x="682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36;p38">
                <a:extLst>
                  <a:ext uri="{FF2B5EF4-FFF2-40B4-BE49-F238E27FC236}">
                    <a16:creationId xmlns:a16="http://schemas.microsoft.com/office/drawing/2014/main" id="{8AACE678-38FA-0CB8-8C5F-32CE16F72C1A}"/>
                  </a:ext>
                </a:extLst>
              </p:cNvPr>
              <p:cNvSpPr/>
              <p:nvPr/>
            </p:nvSpPr>
            <p:spPr>
              <a:xfrm>
                <a:off x="3927197" y="2443711"/>
                <a:ext cx="92787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32" extrusionOk="0">
                    <a:moveTo>
                      <a:pt x="283" y="1"/>
                    </a:moveTo>
                    <a:cubicBezTo>
                      <a:pt x="283" y="1"/>
                      <a:pt x="262" y="1"/>
                      <a:pt x="262" y="22"/>
                    </a:cubicBezTo>
                    <a:lnTo>
                      <a:pt x="0" y="111"/>
                    </a:lnTo>
                    <a:lnTo>
                      <a:pt x="21" y="111"/>
                    </a:lnTo>
                    <a:lnTo>
                      <a:pt x="330" y="132"/>
                    </a:lnTo>
                    <a:cubicBezTo>
                      <a:pt x="330" y="132"/>
                      <a:pt x="351" y="132"/>
                      <a:pt x="351" y="111"/>
                    </a:cubicBez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37;p38">
                <a:extLst>
                  <a:ext uri="{FF2B5EF4-FFF2-40B4-BE49-F238E27FC236}">
                    <a16:creationId xmlns:a16="http://schemas.microsoft.com/office/drawing/2014/main" id="{0B1B08B2-BA42-17AE-CC3C-2E3FE775DF19}"/>
                  </a:ext>
                </a:extLst>
              </p:cNvPr>
              <p:cNvSpPr/>
              <p:nvPr/>
            </p:nvSpPr>
            <p:spPr>
              <a:xfrm>
                <a:off x="3917322" y="2437128"/>
                <a:ext cx="112536" cy="3385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16" extrusionOk="0">
                    <a:moveTo>
                      <a:pt x="346" y="85"/>
                    </a:moveTo>
                    <a:lnTo>
                      <a:pt x="435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25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84" y="195"/>
                    </a:lnTo>
                    <a:lnTo>
                      <a:pt x="372" y="216"/>
                    </a:lnTo>
                    <a:cubicBezTo>
                      <a:pt x="393" y="216"/>
                      <a:pt x="414" y="216"/>
                      <a:pt x="435" y="195"/>
                    </a:cubicBezTo>
                    <a:lnTo>
                      <a:pt x="697" y="111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38;p38">
                <a:extLst>
                  <a:ext uri="{FF2B5EF4-FFF2-40B4-BE49-F238E27FC236}">
                    <a16:creationId xmlns:a16="http://schemas.microsoft.com/office/drawing/2014/main" id="{B21C12D1-BC38-AF4A-0A22-D2DBF029E8D4}"/>
                  </a:ext>
                </a:extLst>
              </p:cNvPr>
              <p:cNvSpPr/>
              <p:nvPr/>
            </p:nvSpPr>
            <p:spPr>
              <a:xfrm>
                <a:off x="3876258" y="2464243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62" y="1"/>
                    </a:moveTo>
                    <a:cubicBezTo>
                      <a:pt x="262" y="1"/>
                      <a:pt x="241" y="1"/>
                      <a:pt x="241" y="22"/>
                    </a:cubicBezTo>
                    <a:lnTo>
                      <a:pt x="0" y="111"/>
                    </a:lnTo>
                    <a:lnTo>
                      <a:pt x="325" y="111"/>
                    </a:lnTo>
                    <a:lnTo>
                      <a:pt x="566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39;p38">
                <a:extLst>
                  <a:ext uri="{FF2B5EF4-FFF2-40B4-BE49-F238E27FC236}">
                    <a16:creationId xmlns:a16="http://schemas.microsoft.com/office/drawing/2014/main" id="{5FE0C96E-0A47-2D5C-FBFC-84B64F67E071}"/>
                  </a:ext>
                </a:extLst>
              </p:cNvPr>
              <p:cNvSpPr/>
              <p:nvPr/>
            </p:nvSpPr>
            <p:spPr>
              <a:xfrm>
                <a:off x="3862309" y="2457660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461" y="85"/>
                    </a:moveTo>
                    <a:lnTo>
                      <a:pt x="393" y="132"/>
                    </a:lnTo>
                    <a:lnTo>
                      <a:pt x="283" y="111"/>
                    </a:lnTo>
                    <a:lnTo>
                      <a:pt x="351" y="85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304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393" y="195"/>
                    </a:lnTo>
                    <a:cubicBezTo>
                      <a:pt x="407" y="195"/>
                      <a:pt x="412" y="204"/>
                      <a:pt x="427" y="204"/>
                    </a:cubicBezTo>
                    <a:cubicBezTo>
                      <a:pt x="435" y="204"/>
                      <a:pt x="446" y="202"/>
                      <a:pt x="461" y="195"/>
                    </a:cubicBezTo>
                    <a:lnTo>
                      <a:pt x="697" y="111"/>
                    </a:lnTo>
                    <a:lnTo>
                      <a:pt x="723" y="85"/>
                    </a:lnTo>
                    <a:lnTo>
                      <a:pt x="744" y="64"/>
                    </a:lnTo>
                    <a:lnTo>
                      <a:pt x="723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40;p38">
                <a:extLst>
                  <a:ext uri="{FF2B5EF4-FFF2-40B4-BE49-F238E27FC236}">
                    <a16:creationId xmlns:a16="http://schemas.microsoft.com/office/drawing/2014/main" id="{BB18D0C9-2CD0-9BF7-AABA-4E8D34EB57B4}"/>
                  </a:ext>
                </a:extLst>
              </p:cNvPr>
              <p:cNvSpPr/>
              <p:nvPr/>
            </p:nvSpPr>
            <p:spPr>
              <a:xfrm>
                <a:off x="3821244" y="2484775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41" y="1"/>
                    </a:moveTo>
                    <a:lnTo>
                      <a:pt x="1" y="111"/>
                    </a:lnTo>
                    <a:lnTo>
                      <a:pt x="351" y="111"/>
                    </a:lnTo>
                    <a:lnTo>
                      <a:pt x="592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41;p38">
                <a:extLst>
                  <a:ext uri="{FF2B5EF4-FFF2-40B4-BE49-F238E27FC236}">
                    <a16:creationId xmlns:a16="http://schemas.microsoft.com/office/drawing/2014/main" id="{A3EADE89-2378-E9F7-8F34-37D4DFDD70E6}"/>
                  </a:ext>
                </a:extLst>
              </p:cNvPr>
              <p:cNvSpPr/>
              <p:nvPr/>
            </p:nvSpPr>
            <p:spPr>
              <a:xfrm>
                <a:off x="3811370" y="2478193"/>
                <a:ext cx="11269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95" extrusionOk="0">
                    <a:moveTo>
                      <a:pt x="435" y="85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43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85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42;p38">
                <a:extLst>
                  <a:ext uri="{FF2B5EF4-FFF2-40B4-BE49-F238E27FC236}">
                    <a16:creationId xmlns:a16="http://schemas.microsoft.com/office/drawing/2014/main" id="{AAC45589-4AF8-A73C-4B3A-D13F1BA7DDD7}"/>
                  </a:ext>
                </a:extLst>
              </p:cNvPr>
              <p:cNvSpPr/>
              <p:nvPr/>
            </p:nvSpPr>
            <p:spPr>
              <a:xfrm>
                <a:off x="3766230" y="2505308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63" y="1"/>
                    </a:moveTo>
                    <a:lnTo>
                      <a:pt x="1" y="111"/>
                    </a:lnTo>
                    <a:lnTo>
                      <a:pt x="352" y="111"/>
                    </a:lnTo>
                    <a:lnTo>
                      <a:pt x="592" y="22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43;p38">
                <a:extLst>
                  <a:ext uri="{FF2B5EF4-FFF2-40B4-BE49-F238E27FC236}">
                    <a16:creationId xmlns:a16="http://schemas.microsoft.com/office/drawing/2014/main" id="{BEB5A647-B345-EB8D-5F0E-9A4DBEA50181}"/>
                  </a:ext>
                </a:extLst>
              </p:cNvPr>
              <p:cNvSpPr/>
              <p:nvPr/>
            </p:nvSpPr>
            <p:spPr>
              <a:xfrm>
                <a:off x="3756356" y="2498725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35" y="84"/>
                    </a:moveTo>
                    <a:lnTo>
                      <a:pt x="394" y="111"/>
                    </a:lnTo>
                    <a:lnTo>
                      <a:pt x="284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26" y="1"/>
                      <a:pt x="326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43" y="174"/>
                    </a:lnTo>
                    <a:lnTo>
                      <a:pt x="64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4"/>
                    </a:lnTo>
                    <a:lnTo>
                      <a:pt x="744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44;p38">
                <a:extLst>
                  <a:ext uri="{FF2B5EF4-FFF2-40B4-BE49-F238E27FC236}">
                    <a16:creationId xmlns:a16="http://schemas.microsoft.com/office/drawing/2014/main" id="{87721F60-94CC-A835-A4B4-B417065F19CF}"/>
                  </a:ext>
                </a:extLst>
              </p:cNvPr>
              <p:cNvSpPr/>
              <p:nvPr/>
            </p:nvSpPr>
            <p:spPr>
              <a:xfrm>
                <a:off x="3715291" y="2525840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2" y="1"/>
                    </a:moveTo>
                    <a:lnTo>
                      <a:pt x="1" y="90"/>
                    </a:lnTo>
                    <a:lnTo>
                      <a:pt x="1" y="111"/>
                    </a:lnTo>
                    <a:lnTo>
                      <a:pt x="352" y="111"/>
                    </a:lnTo>
                    <a:lnTo>
                      <a:pt x="588" y="21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45;p38">
                <a:extLst>
                  <a:ext uri="{FF2B5EF4-FFF2-40B4-BE49-F238E27FC236}">
                    <a16:creationId xmlns:a16="http://schemas.microsoft.com/office/drawing/2014/main" id="{7A43B594-9331-8E1A-203B-0AAB95083CAC}"/>
                  </a:ext>
                </a:extLst>
              </p:cNvPr>
              <p:cNvSpPr/>
              <p:nvPr/>
            </p:nvSpPr>
            <p:spPr>
              <a:xfrm>
                <a:off x="3704633" y="2519257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1" y="84"/>
                    </a:moveTo>
                    <a:lnTo>
                      <a:pt x="394" y="111"/>
                    </a:lnTo>
                    <a:lnTo>
                      <a:pt x="289" y="111"/>
                    </a:lnTo>
                    <a:lnTo>
                      <a:pt x="331" y="84"/>
                    </a:lnTo>
                    <a:close/>
                    <a:moveTo>
                      <a:pt x="289" y="1"/>
                    </a:move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3"/>
                    </a:lnTo>
                    <a:lnTo>
                      <a:pt x="48" y="173"/>
                    </a:lnTo>
                    <a:lnTo>
                      <a:pt x="69" y="194"/>
                    </a:lnTo>
                    <a:lnTo>
                      <a:pt x="373" y="194"/>
                    </a:lnTo>
                    <a:cubicBezTo>
                      <a:pt x="394" y="194"/>
                      <a:pt x="420" y="194"/>
                      <a:pt x="441" y="173"/>
                    </a:cubicBezTo>
                    <a:lnTo>
                      <a:pt x="682" y="84"/>
                    </a:lnTo>
                    <a:lnTo>
                      <a:pt x="703" y="84"/>
                    </a:lnTo>
                    <a:lnTo>
                      <a:pt x="724" y="63"/>
                    </a:lnTo>
                    <a:lnTo>
                      <a:pt x="724" y="43"/>
                    </a:lnTo>
                    <a:lnTo>
                      <a:pt x="703" y="22"/>
                    </a:lnTo>
                    <a:lnTo>
                      <a:pt x="682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46;p38">
                <a:extLst>
                  <a:ext uri="{FF2B5EF4-FFF2-40B4-BE49-F238E27FC236}">
                    <a16:creationId xmlns:a16="http://schemas.microsoft.com/office/drawing/2014/main" id="{BC9A0E5A-642F-C668-CBE1-779D1065ACD4}"/>
                  </a:ext>
                </a:extLst>
              </p:cNvPr>
              <p:cNvSpPr/>
              <p:nvPr/>
            </p:nvSpPr>
            <p:spPr>
              <a:xfrm>
                <a:off x="3660434" y="2546372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cubicBezTo>
                      <a:pt x="351" y="110"/>
                      <a:pt x="351" y="110"/>
                      <a:pt x="351" y="89"/>
                    </a:cubicBez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47;p38">
                <a:extLst>
                  <a:ext uri="{FF2B5EF4-FFF2-40B4-BE49-F238E27FC236}">
                    <a16:creationId xmlns:a16="http://schemas.microsoft.com/office/drawing/2014/main" id="{35120A2B-23AD-0C62-9418-879B034BFC77}"/>
                  </a:ext>
                </a:extLst>
              </p:cNvPr>
              <p:cNvSpPr/>
              <p:nvPr/>
            </p:nvSpPr>
            <p:spPr>
              <a:xfrm>
                <a:off x="3650560" y="2539789"/>
                <a:ext cx="115827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5" extrusionOk="0">
                    <a:moveTo>
                      <a:pt x="435" y="84"/>
                    </a:moveTo>
                    <a:lnTo>
                      <a:pt x="393" y="111"/>
                    </a:lnTo>
                    <a:lnTo>
                      <a:pt x="304" y="111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9" y="42"/>
                    </a:lnTo>
                    <a:lnTo>
                      <a:pt x="718" y="42"/>
                    </a:lnTo>
                    <a:lnTo>
                      <a:pt x="718" y="22"/>
                    </a:lnTo>
                    <a:lnTo>
                      <a:pt x="697" y="22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48;p38">
                <a:extLst>
                  <a:ext uri="{FF2B5EF4-FFF2-40B4-BE49-F238E27FC236}">
                    <a16:creationId xmlns:a16="http://schemas.microsoft.com/office/drawing/2014/main" id="{635486B7-CA18-E3F7-132F-BFBAB357FBE9}"/>
                  </a:ext>
                </a:extLst>
              </p:cNvPr>
              <p:cNvSpPr/>
              <p:nvPr/>
            </p:nvSpPr>
            <p:spPr>
              <a:xfrm>
                <a:off x="3609495" y="2566904"/>
                <a:ext cx="92003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49;p38">
                <a:extLst>
                  <a:ext uri="{FF2B5EF4-FFF2-40B4-BE49-F238E27FC236}">
                    <a16:creationId xmlns:a16="http://schemas.microsoft.com/office/drawing/2014/main" id="{371EC4D7-96B0-BEB3-C8AC-053D3F1F5C39}"/>
                  </a:ext>
                </a:extLst>
              </p:cNvPr>
              <p:cNvSpPr/>
              <p:nvPr/>
            </p:nvSpPr>
            <p:spPr>
              <a:xfrm>
                <a:off x="3598837" y="2560321"/>
                <a:ext cx="113476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74" extrusionOk="0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61" y="173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50;p38">
                <a:extLst>
                  <a:ext uri="{FF2B5EF4-FFF2-40B4-BE49-F238E27FC236}">
                    <a16:creationId xmlns:a16="http://schemas.microsoft.com/office/drawing/2014/main" id="{65DBEF06-9E6C-6436-DC7C-81310ED90FA4}"/>
                  </a:ext>
                </a:extLst>
              </p:cNvPr>
              <p:cNvSpPr/>
              <p:nvPr/>
            </p:nvSpPr>
            <p:spPr>
              <a:xfrm>
                <a:off x="3554482" y="2584145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83" y="0"/>
                    </a:moveTo>
                    <a:cubicBezTo>
                      <a:pt x="262" y="0"/>
                      <a:pt x="262" y="0"/>
                      <a:pt x="262" y="21"/>
                    </a:cubicBezTo>
                    <a:lnTo>
                      <a:pt x="1" y="110"/>
                    </a:lnTo>
                    <a:lnTo>
                      <a:pt x="372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51;p38">
                <a:extLst>
                  <a:ext uri="{FF2B5EF4-FFF2-40B4-BE49-F238E27FC236}">
                    <a16:creationId xmlns:a16="http://schemas.microsoft.com/office/drawing/2014/main" id="{621378DD-D451-AE02-93C9-2DD51520D5D2}"/>
                  </a:ext>
                </a:extLst>
              </p:cNvPr>
              <p:cNvSpPr/>
              <p:nvPr/>
            </p:nvSpPr>
            <p:spPr>
              <a:xfrm>
                <a:off x="3544607" y="2577562"/>
                <a:ext cx="11598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5" extrusionOk="0">
                    <a:moveTo>
                      <a:pt x="435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46" y="84"/>
                    </a:lnTo>
                    <a:close/>
                    <a:moveTo>
                      <a:pt x="346" y="0"/>
                    </a:moveTo>
                    <a:cubicBezTo>
                      <a:pt x="325" y="0"/>
                      <a:pt x="304" y="0"/>
                      <a:pt x="283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76" y="21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52;p38">
                <a:extLst>
                  <a:ext uri="{FF2B5EF4-FFF2-40B4-BE49-F238E27FC236}">
                    <a16:creationId xmlns:a16="http://schemas.microsoft.com/office/drawing/2014/main" id="{88A9DE00-FE83-7072-ABB9-434D1C59657B}"/>
                  </a:ext>
                </a:extLst>
              </p:cNvPr>
              <p:cNvSpPr/>
              <p:nvPr/>
            </p:nvSpPr>
            <p:spPr>
              <a:xfrm>
                <a:off x="3503543" y="2604677"/>
                <a:ext cx="954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1" extrusionOk="0">
                    <a:moveTo>
                      <a:pt x="237" y="0"/>
                    </a:move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53;p38">
                <a:extLst>
                  <a:ext uri="{FF2B5EF4-FFF2-40B4-BE49-F238E27FC236}">
                    <a16:creationId xmlns:a16="http://schemas.microsoft.com/office/drawing/2014/main" id="{431554C5-A940-43CF-F70B-26ED11C0F6FC}"/>
                  </a:ext>
                </a:extLst>
              </p:cNvPr>
              <p:cNvSpPr/>
              <p:nvPr/>
            </p:nvSpPr>
            <p:spPr>
              <a:xfrm>
                <a:off x="3492885" y="2598094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35" y="84"/>
                    </a:moveTo>
                    <a:lnTo>
                      <a:pt x="394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9" y="194"/>
                    </a:lnTo>
                    <a:lnTo>
                      <a:pt x="394" y="194"/>
                    </a:lnTo>
                    <a:cubicBezTo>
                      <a:pt x="414" y="194"/>
                      <a:pt x="435" y="194"/>
                      <a:pt x="462" y="173"/>
                    </a:cubicBezTo>
                    <a:lnTo>
                      <a:pt x="697" y="84"/>
                    </a:lnTo>
                    <a:lnTo>
                      <a:pt x="723" y="84"/>
                    </a:lnTo>
                    <a:lnTo>
                      <a:pt x="744" y="63"/>
                    </a:lnTo>
                    <a:lnTo>
                      <a:pt x="744" y="42"/>
                    </a:lnTo>
                    <a:lnTo>
                      <a:pt x="723" y="21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54;p38">
                <a:extLst>
                  <a:ext uri="{FF2B5EF4-FFF2-40B4-BE49-F238E27FC236}">
                    <a16:creationId xmlns:a16="http://schemas.microsoft.com/office/drawing/2014/main" id="{7FBE39BF-0DCA-796E-9E56-2626A7383132}"/>
                  </a:ext>
                </a:extLst>
              </p:cNvPr>
              <p:cNvSpPr/>
              <p:nvPr/>
            </p:nvSpPr>
            <p:spPr>
              <a:xfrm>
                <a:off x="3451820" y="2625209"/>
                <a:ext cx="92944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93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73" y="89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55;p38">
                <a:extLst>
                  <a:ext uri="{FF2B5EF4-FFF2-40B4-BE49-F238E27FC236}">
                    <a16:creationId xmlns:a16="http://schemas.microsoft.com/office/drawing/2014/main" id="{0E72B618-D07E-D9C3-7EB0-8CF425FB22F5}"/>
                  </a:ext>
                </a:extLst>
              </p:cNvPr>
              <p:cNvSpPr/>
              <p:nvPr/>
            </p:nvSpPr>
            <p:spPr>
              <a:xfrm>
                <a:off x="3442103" y="2618627"/>
                <a:ext cx="115827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74" extrusionOk="0">
                    <a:moveTo>
                      <a:pt x="262" y="0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56" y="173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8" y="42"/>
                    </a:lnTo>
                    <a:lnTo>
                      <a:pt x="718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56;p38">
                <a:extLst>
                  <a:ext uri="{FF2B5EF4-FFF2-40B4-BE49-F238E27FC236}">
                    <a16:creationId xmlns:a16="http://schemas.microsoft.com/office/drawing/2014/main" id="{501860F8-51D9-5457-3874-997A2FF8AE46}"/>
                  </a:ext>
                </a:extLst>
              </p:cNvPr>
              <p:cNvSpPr/>
              <p:nvPr/>
            </p:nvSpPr>
            <p:spPr>
              <a:xfrm>
                <a:off x="3950864" y="2375688"/>
                <a:ext cx="92944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32" extrusionOk="0">
                    <a:moveTo>
                      <a:pt x="263" y="0"/>
                    </a:moveTo>
                    <a:lnTo>
                      <a:pt x="1" y="110"/>
                    </a:lnTo>
                    <a:lnTo>
                      <a:pt x="310" y="131"/>
                    </a:lnTo>
                    <a:lnTo>
                      <a:pt x="352" y="131"/>
                    </a:lnTo>
                    <a:lnTo>
                      <a:pt x="593" y="21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57;p38">
                <a:extLst>
                  <a:ext uri="{FF2B5EF4-FFF2-40B4-BE49-F238E27FC236}">
                    <a16:creationId xmlns:a16="http://schemas.microsoft.com/office/drawing/2014/main" id="{4AB56630-40C7-2FB0-F083-22C04CDFC989}"/>
                  </a:ext>
                </a:extLst>
              </p:cNvPr>
              <p:cNvSpPr/>
              <p:nvPr/>
            </p:nvSpPr>
            <p:spPr>
              <a:xfrm>
                <a:off x="3941146" y="2368322"/>
                <a:ext cx="112536" cy="34482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20" extrusionOk="0">
                    <a:moveTo>
                      <a:pt x="456" y="89"/>
                    </a:moveTo>
                    <a:lnTo>
                      <a:pt x="372" y="131"/>
                    </a:lnTo>
                    <a:lnTo>
                      <a:pt x="262" y="110"/>
                    </a:lnTo>
                    <a:lnTo>
                      <a:pt x="351" y="89"/>
                    </a:lnTo>
                    <a:close/>
                    <a:moveTo>
                      <a:pt x="351" y="0"/>
                    </a:moveTo>
                    <a:cubicBezTo>
                      <a:pt x="325" y="0"/>
                      <a:pt x="304" y="0"/>
                      <a:pt x="283" y="26"/>
                    </a:cubicBez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7"/>
                    </a:lnTo>
                    <a:lnTo>
                      <a:pt x="0" y="178"/>
                    </a:lnTo>
                    <a:lnTo>
                      <a:pt x="21" y="178"/>
                    </a:lnTo>
                    <a:lnTo>
                      <a:pt x="21" y="199"/>
                    </a:lnTo>
                    <a:lnTo>
                      <a:pt x="63" y="199"/>
                    </a:lnTo>
                    <a:lnTo>
                      <a:pt x="372" y="220"/>
                    </a:lnTo>
                    <a:cubicBezTo>
                      <a:pt x="393" y="220"/>
                      <a:pt x="414" y="220"/>
                      <a:pt x="435" y="199"/>
                    </a:cubicBezTo>
                    <a:lnTo>
                      <a:pt x="697" y="110"/>
                    </a:lnTo>
                    <a:lnTo>
                      <a:pt x="718" y="110"/>
                    </a:lnTo>
                    <a:lnTo>
                      <a:pt x="718" y="89"/>
                    </a:lnTo>
                    <a:lnTo>
                      <a:pt x="718" y="68"/>
                    </a:lnTo>
                    <a:lnTo>
                      <a:pt x="718" y="47"/>
                    </a:lnTo>
                    <a:lnTo>
                      <a:pt x="697" y="26"/>
                    </a:lnTo>
                    <a:lnTo>
                      <a:pt x="655" y="2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258;p38">
                <a:extLst>
                  <a:ext uri="{FF2B5EF4-FFF2-40B4-BE49-F238E27FC236}">
                    <a16:creationId xmlns:a16="http://schemas.microsoft.com/office/drawing/2014/main" id="{75F30761-0259-E612-D362-066C786A8B99}"/>
                  </a:ext>
                </a:extLst>
              </p:cNvPr>
              <p:cNvSpPr/>
              <p:nvPr/>
            </p:nvSpPr>
            <p:spPr>
              <a:xfrm>
                <a:off x="3893499" y="2396221"/>
                <a:ext cx="95295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32" extrusionOk="0">
                    <a:moveTo>
                      <a:pt x="262" y="0"/>
                    </a:moveTo>
                    <a:lnTo>
                      <a:pt x="0" y="110"/>
                    </a:lnTo>
                    <a:lnTo>
                      <a:pt x="21" y="110"/>
                    </a:lnTo>
                    <a:lnTo>
                      <a:pt x="325" y="131"/>
                    </a:lnTo>
                    <a:lnTo>
                      <a:pt x="346" y="131"/>
                    </a:lnTo>
                    <a:lnTo>
                      <a:pt x="608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259;p38">
                <a:extLst>
                  <a:ext uri="{FF2B5EF4-FFF2-40B4-BE49-F238E27FC236}">
                    <a16:creationId xmlns:a16="http://schemas.microsoft.com/office/drawing/2014/main" id="{78ED62C4-A9E7-7AAE-6319-79D2903388CA}"/>
                  </a:ext>
                </a:extLst>
              </p:cNvPr>
              <p:cNvSpPr/>
              <p:nvPr/>
            </p:nvSpPr>
            <p:spPr>
              <a:xfrm>
                <a:off x="3882841" y="2388697"/>
                <a:ext cx="116611" cy="34638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21" extrusionOk="0">
                    <a:moveTo>
                      <a:pt x="351" y="90"/>
                    </a:moveTo>
                    <a:lnTo>
                      <a:pt x="482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51" y="90"/>
                    </a:lnTo>
                    <a:close/>
                    <a:moveTo>
                      <a:pt x="372" y="1"/>
                    </a:moveTo>
                    <a:cubicBezTo>
                      <a:pt x="351" y="1"/>
                      <a:pt x="330" y="1"/>
                      <a:pt x="304" y="27"/>
                    </a:cubicBezTo>
                    <a:lnTo>
                      <a:pt x="42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8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2" y="200"/>
                    </a:lnTo>
                    <a:lnTo>
                      <a:pt x="68" y="200"/>
                    </a:lnTo>
                    <a:lnTo>
                      <a:pt x="393" y="221"/>
                    </a:lnTo>
                    <a:cubicBezTo>
                      <a:pt x="414" y="221"/>
                      <a:pt x="414" y="221"/>
                      <a:pt x="461" y="200"/>
                    </a:cubicBezTo>
                    <a:lnTo>
                      <a:pt x="723" y="111"/>
                    </a:lnTo>
                    <a:lnTo>
                      <a:pt x="744" y="90"/>
                    </a:lnTo>
                    <a:lnTo>
                      <a:pt x="744" y="69"/>
                    </a:lnTo>
                    <a:lnTo>
                      <a:pt x="723" y="48"/>
                    </a:lnTo>
                    <a:lnTo>
                      <a:pt x="723" y="27"/>
                    </a:lnTo>
                    <a:lnTo>
                      <a:pt x="676" y="27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260;p38">
                <a:extLst>
                  <a:ext uri="{FF2B5EF4-FFF2-40B4-BE49-F238E27FC236}">
                    <a16:creationId xmlns:a16="http://schemas.microsoft.com/office/drawing/2014/main" id="{D7B54DAB-DDBC-18B5-F229-3B2EDA81795D}"/>
                  </a:ext>
                </a:extLst>
              </p:cNvPr>
              <p:cNvSpPr/>
              <p:nvPr/>
            </p:nvSpPr>
            <p:spPr>
              <a:xfrm>
                <a:off x="3838485" y="2416753"/>
                <a:ext cx="96235" cy="20532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31" extrusionOk="0">
                    <a:moveTo>
                      <a:pt x="283" y="0"/>
                    </a:moveTo>
                    <a:lnTo>
                      <a:pt x="262" y="21"/>
                    </a:lnTo>
                    <a:lnTo>
                      <a:pt x="1" y="110"/>
                    </a:lnTo>
                    <a:lnTo>
                      <a:pt x="325" y="131"/>
                    </a:lnTo>
                    <a:lnTo>
                      <a:pt x="351" y="131"/>
                    </a:lnTo>
                    <a:lnTo>
                      <a:pt x="613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261;p38">
                <a:extLst>
                  <a:ext uri="{FF2B5EF4-FFF2-40B4-BE49-F238E27FC236}">
                    <a16:creationId xmlns:a16="http://schemas.microsoft.com/office/drawing/2014/main" id="{43D9A2DB-A332-DF91-8FD2-191A09425923}"/>
                  </a:ext>
                </a:extLst>
              </p:cNvPr>
              <p:cNvSpPr/>
              <p:nvPr/>
            </p:nvSpPr>
            <p:spPr>
              <a:xfrm>
                <a:off x="3827827" y="2410327"/>
                <a:ext cx="116768" cy="3354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14" extrusionOk="0">
                    <a:moveTo>
                      <a:pt x="351" y="83"/>
                    </a:moveTo>
                    <a:lnTo>
                      <a:pt x="461" y="104"/>
                    </a:lnTo>
                    <a:lnTo>
                      <a:pt x="393" y="125"/>
                    </a:lnTo>
                    <a:lnTo>
                      <a:pt x="288" y="125"/>
                    </a:lnTo>
                    <a:lnTo>
                      <a:pt x="351" y="83"/>
                    </a:lnTo>
                    <a:close/>
                    <a:moveTo>
                      <a:pt x="328" y="0"/>
                    </a:moveTo>
                    <a:cubicBezTo>
                      <a:pt x="320" y="0"/>
                      <a:pt x="309" y="7"/>
                      <a:pt x="288" y="20"/>
                    </a:cubicBezTo>
                    <a:lnTo>
                      <a:pt x="48" y="104"/>
                    </a:lnTo>
                    <a:lnTo>
                      <a:pt x="27" y="125"/>
                    </a:lnTo>
                    <a:lnTo>
                      <a:pt x="0" y="125"/>
                    </a:lnTo>
                    <a:lnTo>
                      <a:pt x="0" y="151"/>
                    </a:lnTo>
                    <a:lnTo>
                      <a:pt x="0" y="172"/>
                    </a:lnTo>
                    <a:lnTo>
                      <a:pt x="27" y="193"/>
                    </a:lnTo>
                    <a:lnTo>
                      <a:pt x="69" y="193"/>
                    </a:lnTo>
                    <a:lnTo>
                      <a:pt x="393" y="214"/>
                    </a:lnTo>
                    <a:cubicBezTo>
                      <a:pt x="419" y="214"/>
                      <a:pt x="419" y="214"/>
                      <a:pt x="461" y="193"/>
                    </a:cubicBezTo>
                    <a:lnTo>
                      <a:pt x="702" y="104"/>
                    </a:lnTo>
                    <a:lnTo>
                      <a:pt x="723" y="104"/>
                    </a:lnTo>
                    <a:lnTo>
                      <a:pt x="723" y="83"/>
                    </a:lnTo>
                    <a:lnTo>
                      <a:pt x="744" y="83"/>
                    </a:lnTo>
                    <a:lnTo>
                      <a:pt x="744" y="62"/>
                    </a:lnTo>
                    <a:lnTo>
                      <a:pt x="723" y="41"/>
                    </a:lnTo>
                    <a:lnTo>
                      <a:pt x="702" y="20"/>
                    </a:lnTo>
                    <a:lnTo>
                      <a:pt x="351" y="20"/>
                    </a:lnTo>
                    <a:cubicBezTo>
                      <a:pt x="341" y="7"/>
                      <a:pt x="336" y="0"/>
                      <a:pt x="3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262;p38">
                <a:extLst>
                  <a:ext uri="{FF2B5EF4-FFF2-40B4-BE49-F238E27FC236}">
                    <a16:creationId xmlns:a16="http://schemas.microsoft.com/office/drawing/2014/main" id="{AEEE2C35-7B1A-16E1-4D1F-AE305AAAE7AD}"/>
                  </a:ext>
                </a:extLst>
              </p:cNvPr>
              <p:cNvSpPr/>
              <p:nvPr/>
            </p:nvSpPr>
            <p:spPr>
              <a:xfrm>
                <a:off x="3520000" y="2440420"/>
                <a:ext cx="359707" cy="116768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745" extrusionOk="0">
                    <a:moveTo>
                      <a:pt x="1943" y="1"/>
                    </a:moveTo>
                    <a:lnTo>
                      <a:pt x="1" y="718"/>
                    </a:lnTo>
                    <a:lnTo>
                      <a:pt x="351" y="745"/>
                    </a:lnTo>
                    <a:lnTo>
                      <a:pt x="372" y="745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263;p38">
                <a:extLst>
                  <a:ext uri="{FF2B5EF4-FFF2-40B4-BE49-F238E27FC236}">
                    <a16:creationId xmlns:a16="http://schemas.microsoft.com/office/drawing/2014/main" id="{28EFAF4B-47AC-83E1-32D6-FFC648396B68}"/>
                  </a:ext>
                </a:extLst>
              </p:cNvPr>
              <p:cNvSpPr/>
              <p:nvPr/>
            </p:nvSpPr>
            <p:spPr>
              <a:xfrm>
                <a:off x="3510126" y="2432113"/>
                <a:ext cx="379455" cy="131657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840" extrusionOk="0">
                    <a:moveTo>
                      <a:pt x="2137" y="96"/>
                    </a:moveTo>
                    <a:lnTo>
                      <a:pt x="414" y="750"/>
                    </a:lnTo>
                    <a:lnTo>
                      <a:pt x="284" y="750"/>
                    </a:lnTo>
                    <a:lnTo>
                      <a:pt x="2027" y="96"/>
                    </a:lnTo>
                    <a:close/>
                    <a:moveTo>
                      <a:pt x="1995" y="0"/>
                    </a:moveTo>
                    <a:cubicBezTo>
                      <a:pt x="1988" y="0"/>
                      <a:pt x="1979" y="3"/>
                      <a:pt x="1965" y="12"/>
                    </a:cubicBezTo>
                    <a:lnTo>
                      <a:pt x="22" y="750"/>
                    </a:lnTo>
                    <a:lnTo>
                      <a:pt x="1" y="750"/>
                    </a:lnTo>
                    <a:lnTo>
                      <a:pt x="1" y="771"/>
                    </a:lnTo>
                    <a:lnTo>
                      <a:pt x="1" y="798"/>
                    </a:lnTo>
                    <a:lnTo>
                      <a:pt x="22" y="818"/>
                    </a:lnTo>
                    <a:lnTo>
                      <a:pt x="64" y="818"/>
                    </a:lnTo>
                    <a:lnTo>
                      <a:pt x="414" y="839"/>
                    </a:lnTo>
                    <a:cubicBezTo>
                      <a:pt x="435" y="839"/>
                      <a:pt x="435" y="839"/>
                      <a:pt x="456" y="818"/>
                    </a:cubicBezTo>
                    <a:lnTo>
                      <a:pt x="2378" y="96"/>
                    </a:lnTo>
                    <a:lnTo>
                      <a:pt x="2399" y="96"/>
                    </a:lnTo>
                    <a:lnTo>
                      <a:pt x="2420" y="75"/>
                    </a:lnTo>
                    <a:lnTo>
                      <a:pt x="2420" y="54"/>
                    </a:lnTo>
                    <a:lnTo>
                      <a:pt x="2420" y="33"/>
                    </a:lnTo>
                    <a:lnTo>
                      <a:pt x="2399" y="33"/>
                    </a:lnTo>
                    <a:lnTo>
                      <a:pt x="2378" y="12"/>
                    </a:lnTo>
                    <a:lnTo>
                      <a:pt x="2027" y="12"/>
                    </a:lnTo>
                    <a:cubicBezTo>
                      <a:pt x="2013" y="12"/>
                      <a:pt x="2009" y="0"/>
                      <a:pt x="199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264;p38">
                <a:extLst>
                  <a:ext uri="{FF2B5EF4-FFF2-40B4-BE49-F238E27FC236}">
                    <a16:creationId xmlns:a16="http://schemas.microsoft.com/office/drawing/2014/main" id="{65D2DF2C-EA22-7E20-13DC-C01593FBE9BD}"/>
                  </a:ext>
                </a:extLst>
              </p:cNvPr>
              <p:cNvSpPr/>
              <p:nvPr/>
            </p:nvSpPr>
            <p:spPr>
              <a:xfrm>
                <a:off x="3455112" y="2563613"/>
                <a:ext cx="9952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11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1" y="110"/>
                    </a:lnTo>
                    <a:lnTo>
                      <a:pt x="373" y="110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265;p38">
                <a:extLst>
                  <a:ext uri="{FF2B5EF4-FFF2-40B4-BE49-F238E27FC236}">
                    <a16:creationId xmlns:a16="http://schemas.microsoft.com/office/drawing/2014/main" id="{2CE5FEA9-D0D9-90B2-B3FE-C2C25E6ACB16}"/>
                  </a:ext>
                </a:extLst>
              </p:cNvPr>
              <p:cNvSpPr/>
              <p:nvPr/>
            </p:nvSpPr>
            <p:spPr>
              <a:xfrm>
                <a:off x="3445394" y="2557030"/>
                <a:ext cx="11990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5" extrusionOk="0">
                    <a:moveTo>
                      <a:pt x="456" y="84"/>
                    </a:moveTo>
                    <a:lnTo>
                      <a:pt x="414" y="105"/>
                    </a:lnTo>
                    <a:lnTo>
                      <a:pt x="283" y="105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3" y="173"/>
                    </a:lnTo>
                    <a:lnTo>
                      <a:pt x="414" y="194"/>
                    </a:lnTo>
                    <a:cubicBezTo>
                      <a:pt x="435" y="194"/>
                      <a:pt x="435" y="194"/>
                      <a:pt x="477" y="173"/>
                    </a:cubicBezTo>
                    <a:lnTo>
                      <a:pt x="717" y="84"/>
                    </a:lnTo>
                    <a:lnTo>
                      <a:pt x="738" y="84"/>
                    </a:lnTo>
                    <a:lnTo>
                      <a:pt x="738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8" y="21"/>
                    </a:lnTo>
                    <a:lnTo>
                      <a:pt x="717" y="21"/>
                    </a:lnTo>
                    <a:lnTo>
                      <a:pt x="7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266;p38">
                <a:extLst>
                  <a:ext uri="{FF2B5EF4-FFF2-40B4-BE49-F238E27FC236}">
                    <a16:creationId xmlns:a16="http://schemas.microsoft.com/office/drawing/2014/main" id="{A05D506B-3241-4790-3A36-AC348462878B}"/>
                  </a:ext>
                </a:extLst>
              </p:cNvPr>
              <p:cNvSpPr/>
              <p:nvPr/>
            </p:nvSpPr>
            <p:spPr>
              <a:xfrm>
                <a:off x="3401038" y="2584145"/>
                <a:ext cx="98586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11" extrusionOk="0">
                    <a:moveTo>
                      <a:pt x="262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46" y="110"/>
                    </a:lnTo>
                    <a:cubicBezTo>
                      <a:pt x="367" y="110"/>
                      <a:pt x="367" y="110"/>
                      <a:pt x="393" y="89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267;p38">
                <a:extLst>
                  <a:ext uri="{FF2B5EF4-FFF2-40B4-BE49-F238E27FC236}">
                    <a16:creationId xmlns:a16="http://schemas.microsoft.com/office/drawing/2014/main" id="{275DD723-E291-2632-2AF0-2B5A96F8BCC4}"/>
                  </a:ext>
                </a:extLst>
              </p:cNvPr>
              <p:cNvSpPr/>
              <p:nvPr/>
            </p:nvSpPr>
            <p:spPr>
              <a:xfrm>
                <a:off x="3390380" y="2577562"/>
                <a:ext cx="11990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5" extrusionOk="0">
                    <a:moveTo>
                      <a:pt x="482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283" y="0"/>
                    </a:move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414" y="194"/>
                    </a:lnTo>
                    <a:cubicBezTo>
                      <a:pt x="435" y="194"/>
                      <a:pt x="461" y="194"/>
                      <a:pt x="482" y="173"/>
                    </a:cubicBezTo>
                    <a:lnTo>
                      <a:pt x="723" y="84"/>
                    </a:ln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268;p38">
                <a:extLst>
                  <a:ext uri="{FF2B5EF4-FFF2-40B4-BE49-F238E27FC236}">
                    <a16:creationId xmlns:a16="http://schemas.microsoft.com/office/drawing/2014/main" id="{D967AA24-4F54-C3CF-A318-F63D38A914CF}"/>
                  </a:ext>
                </a:extLst>
              </p:cNvPr>
              <p:cNvSpPr/>
              <p:nvPr/>
            </p:nvSpPr>
            <p:spPr>
              <a:xfrm>
                <a:off x="3349316" y="2604677"/>
                <a:ext cx="96235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14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269;p38">
                <a:extLst>
                  <a:ext uri="{FF2B5EF4-FFF2-40B4-BE49-F238E27FC236}">
                    <a16:creationId xmlns:a16="http://schemas.microsoft.com/office/drawing/2014/main" id="{0198C73E-0A6E-D604-86C8-4826928205EC}"/>
                  </a:ext>
                </a:extLst>
              </p:cNvPr>
              <p:cNvSpPr/>
              <p:nvPr/>
            </p:nvSpPr>
            <p:spPr>
              <a:xfrm>
                <a:off x="3335366" y="2598094"/>
                <a:ext cx="119902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83" extrusionOk="0">
                    <a:moveTo>
                      <a:pt x="482" y="84"/>
                    </a:moveTo>
                    <a:lnTo>
                      <a:pt x="440" y="105"/>
                    </a:lnTo>
                    <a:lnTo>
                      <a:pt x="309" y="105"/>
                    </a:lnTo>
                    <a:lnTo>
                      <a:pt x="351" y="84"/>
                    </a:lnTo>
                    <a:close/>
                    <a:moveTo>
                      <a:pt x="288" y="0"/>
                    </a:moveTo>
                    <a:lnTo>
                      <a:pt x="47" y="105"/>
                    </a:lnTo>
                    <a:lnTo>
                      <a:pt x="26" y="105"/>
                    </a:lnTo>
                    <a:lnTo>
                      <a:pt x="26" y="131"/>
                    </a:lnTo>
                    <a:lnTo>
                      <a:pt x="0" y="152"/>
                    </a:lnTo>
                    <a:lnTo>
                      <a:pt x="26" y="152"/>
                    </a:lnTo>
                    <a:lnTo>
                      <a:pt x="26" y="173"/>
                    </a:lnTo>
                    <a:lnTo>
                      <a:pt x="440" y="173"/>
                    </a:lnTo>
                    <a:cubicBezTo>
                      <a:pt x="454" y="173"/>
                      <a:pt x="459" y="183"/>
                      <a:pt x="473" y="183"/>
                    </a:cubicBezTo>
                    <a:cubicBezTo>
                      <a:pt x="480" y="183"/>
                      <a:pt x="489" y="180"/>
                      <a:pt x="503" y="173"/>
                    </a:cubicBez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270;p38">
                <a:extLst>
                  <a:ext uri="{FF2B5EF4-FFF2-40B4-BE49-F238E27FC236}">
                    <a16:creationId xmlns:a16="http://schemas.microsoft.com/office/drawing/2014/main" id="{536ADB72-C01F-BEC5-CDAB-D0DE742A30CE}"/>
                  </a:ext>
                </a:extLst>
              </p:cNvPr>
              <p:cNvSpPr/>
              <p:nvPr/>
            </p:nvSpPr>
            <p:spPr>
              <a:xfrm>
                <a:off x="3294302" y="2625209"/>
                <a:ext cx="99527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93" y="8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271;p38">
                <a:extLst>
                  <a:ext uri="{FF2B5EF4-FFF2-40B4-BE49-F238E27FC236}">
                    <a16:creationId xmlns:a16="http://schemas.microsoft.com/office/drawing/2014/main" id="{6AFA48D3-E28A-453A-B0E1-1946E9616C90}"/>
                  </a:ext>
                </a:extLst>
              </p:cNvPr>
              <p:cNvSpPr/>
              <p:nvPr/>
            </p:nvSpPr>
            <p:spPr>
              <a:xfrm>
                <a:off x="3284428" y="2618627"/>
                <a:ext cx="12005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74" extrusionOk="0">
                    <a:moveTo>
                      <a:pt x="283" y="0"/>
                    </a:moveTo>
                    <a:lnTo>
                      <a:pt x="22" y="84"/>
                    </a:ln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2" y="173"/>
                    </a:lnTo>
                    <a:lnTo>
                      <a:pt x="718" y="84"/>
                    </a:lnTo>
                    <a:lnTo>
                      <a:pt x="744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272;p38">
                <a:extLst>
                  <a:ext uri="{FF2B5EF4-FFF2-40B4-BE49-F238E27FC236}">
                    <a16:creationId xmlns:a16="http://schemas.microsoft.com/office/drawing/2014/main" id="{4CE5E751-E104-3CDF-D0E2-875668F31FAB}"/>
                  </a:ext>
                </a:extLst>
              </p:cNvPr>
              <p:cNvSpPr/>
              <p:nvPr/>
            </p:nvSpPr>
            <p:spPr>
              <a:xfrm>
                <a:off x="3216248" y="2450294"/>
                <a:ext cx="496066" cy="102818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656" extrusionOk="0">
                    <a:moveTo>
                      <a:pt x="1635" y="1"/>
                    </a:moveTo>
                    <a:lnTo>
                      <a:pt x="1" y="634"/>
                    </a:lnTo>
                    <a:lnTo>
                      <a:pt x="22" y="634"/>
                    </a:lnTo>
                    <a:lnTo>
                      <a:pt x="1572" y="655"/>
                    </a:lnTo>
                    <a:lnTo>
                      <a:pt x="1593" y="655"/>
                    </a:lnTo>
                    <a:lnTo>
                      <a:pt x="3164" y="69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273;p38">
                <a:extLst>
                  <a:ext uri="{FF2B5EF4-FFF2-40B4-BE49-F238E27FC236}">
                    <a16:creationId xmlns:a16="http://schemas.microsoft.com/office/drawing/2014/main" id="{7D0E2416-968A-19A9-B5B0-2134CE905C35}"/>
                  </a:ext>
                </a:extLst>
              </p:cNvPr>
              <p:cNvSpPr/>
              <p:nvPr/>
            </p:nvSpPr>
            <p:spPr>
              <a:xfrm>
                <a:off x="3205590" y="2443711"/>
                <a:ext cx="519733" cy="119275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761" extrusionOk="0">
                    <a:moveTo>
                      <a:pt x="1724" y="90"/>
                    </a:moveTo>
                    <a:lnTo>
                      <a:pt x="3033" y="132"/>
                    </a:lnTo>
                    <a:lnTo>
                      <a:pt x="1640" y="676"/>
                    </a:lnTo>
                    <a:cubicBezTo>
                      <a:pt x="1661" y="655"/>
                      <a:pt x="1640" y="655"/>
                      <a:pt x="1640" y="655"/>
                    </a:cubicBezTo>
                    <a:lnTo>
                      <a:pt x="284" y="635"/>
                    </a:lnTo>
                    <a:lnTo>
                      <a:pt x="1724" y="90"/>
                    </a:lnTo>
                    <a:close/>
                    <a:moveTo>
                      <a:pt x="1745" y="1"/>
                    </a:moveTo>
                    <a:cubicBezTo>
                      <a:pt x="1703" y="1"/>
                      <a:pt x="1703" y="1"/>
                      <a:pt x="1661" y="22"/>
                    </a:cubicBezTo>
                    <a:lnTo>
                      <a:pt x="43" y="635"/>
                    </a:lnTo>
                    <a:lnTo>
                      <a:pt x="22" y="655"/>
                    </a:lnTo>
                    <a:lnTo>
                      <a:pt x="1" y="655"/>
                    </a:lnTo>
                    <a:lnTo>
                      <a:pt x="1" y="676"/>
                    </a:lnTo>
                    <a:lnTo>
                      <a:pt x="1" y="697"/>
                    </a:lnTo>
                    <a:lnTo>
                      <a:pt x="22" y="697"/>
                    </a:lnTo>
                    <a:lnTo>
                      <a:pt x="22" y="724"/>
                    </a:lnTo>
                    <a:lnTo>
                      <a:pt x="69" y="724"/>
                    </a:lnTo>
                    <a:lnTo>
                      <a:pt x="1640" y="744"/>
                    </a:lnTo>
                    <a:cubicBezTo>
                      <a:pt x="1650" y="755"/>
                      <a:pt x="1656" y="760"/>
                      <a:pt x="1664" y="760"/>
                    </a:cubicBezTo>
                    <a:cubicBezTo>
                      <a:pt x="1671" y="760"/>
                      <a:pt x="1682" y="755"/>
                      <a:pt x="1703" y="744"/>
                    </a:cubicBezTo>
                    <a:lnTo>
                      <a:pt x="3274" y="153"/>
                    </a:lnTo>
                    <a:lnTo>
                      <a:pt x="3295" y="132"/>
                    </a:lnTo>
                    <a:lnTo>
                      <a:pt x="3316" y="111"/>
                    </a:lnTo>
                    <a:lnTo>
                      <a:pt x="3295" y="90"/>
                    </a:lnTo>
                    <a:lnTo>
                      <a:pt x="3274" y="69"/>
                    </a:lnTo>
                    <a:lnTo>
                      <a:pt x="3232" y="69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274;p38">
                <a:extLst>
                  <a:ext uri="{FF2B5EF4-FFF2-40B4-BE49-F238E27FC236}">
                    <a16:creationId xmlns:a16="http://schemas.microsoft.com/office/drawing/2014/main" id="{7A458EFC-CC00-C743-19E4-0009D380C5D8}"/>
                  </a:ext>
                </a:extLst>
              </p:cNvPr>
              <p:cNvSpPr/>
              <p:nvPr/>
            </p:nvSpPr>
            <p:spPr>
              <a:xfrm>
                <a:off x="3749773" y="1711605"/>
                <a:ext cx="1176453" cy="975205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6222" extrusionOk="0">
                    <a:moveTo>
                      <a:pt x="7306" y="1"/>
                    </a:moveTo>
                    <a:lnTo>
                      <a:pt x="2593" y="1226"/>
                    </a:lnTo>
                    <a:cubicBezTo>
                      <a:pt x="2530" y="1226"/>
                      <a:pt x="2441" y="1310"/>
                      <a:pt x="2399" y="1399"/>
                    </a:cubicBezTo>
                    <a:lnTo>
                      <a:pt x="22" y="5960"/>
                    </a:lnTo>
                    <a:cubicBezTo>
                      <a:pt x="1" y="5981"/>
                      <a:pt x="1" y="6023"/>
                      <a:pt x="22" y="6023"/>
                    </a:cubicBezTo>
                    <a:lnTo>
                      <a:pt x="195" y="6222"/>
                    </a:lnTo>
                    <a:lnTo>
                      <a:pt x="498" y="5918"/>
                    </a:lnTo>
                    <a:lnTo>
                      <a:pt x="498" y="5850"/>
                    </a:lnTo>
                    <a:lnTo>
                      <a:pt x="4342" y="4431"/>
                    </a:lnTo>
                    <a:cubicBezTo>
                      <a:pt x="4384" y="4410"/>
                      <a:pt x="4452" y="4347"/>
                      <a:pt x="4494" y="4300"/>
                    </a:cubicBezTo>
                    <a:lnTo>
                      <a:pt x="7024" y="524"/>
                    </a:lnTo>
                    <a:lnTo>
                      <a:pt x="7092" y="571"/>
                    </a:lnTo>
                    <a:lnTo>
                      <a:pt x="7505" y="241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275;p38">
                <a:extLst>
                  <a:ext uri="{FF2B5EF4-FFF2-40B4-BE49-F238E27FC236}">
                    <a16:creationId xmlns:a16="http://schemas.microsoft.com/office/drawing/2014/main" id="{0E659CBA-9694-9728-B0AF-9AD99934FDBE}"/>
                  </a:ext>
                </a:extLst>
              </p:cNvPr>
              <p:cNvSpPr/>
              <p:nvPr/>
            </p:nvSpPr>
            <p:spPr>
              <a:xfrm>
                <a:off x="3742406" y="1701731"/>
                <a:ext cx="1190402" cy="991662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6327" extrusionOk="0">
                    <a:moveTo>
                      <a:pt x="7332" y="111"/>
                    </a:moveTo>
                    <a:lnTo>
                      <a:pt x="7463" y="283"/>
                    </a:lnTo>
                    <a:lnTo>
                      <a:pt x="7139" y="566"/>
                    </a:lnTo>
                    <a:lnTo>
                      <a:pt x="7092" y="545"/>
                    </a:lnTo>
                    <a:lnTo>
                      <a:pt x="7029" y="545"/>
                    </a:lnTo>
                    <a:lnTo>
                      <a:pt x="4499" y="4342"/>
                    </a:lnTo>
                    <a:cubicBezTo>
                      <a:pt x="4452" y="4384"/>
                      <a:pt x="4389" y="4431"/>
                      <a:pt x="4368" y="4431"/>
                    </a:cubicBezTo>
                    <a:lnTo>
                      <a:pt x="524" y="5871"/>
                    </a:lnTo>
                    <a:lnTo>
                      <a:pt x="483" y="5934"/>
                    </a:lnTo>
                    <a:lnTo>
                      <a:pt x="504" y="5955"/>
                    </a:lnTo>
                    <a:lnTo>
                      <a:pt x="242" y="6217"/>
                    </a:lnTo>
                    <a:lnTo>
                      <a:pt x="111" y="6044"/>
                    </a:lnTo>
                    <a:lnTo>
                      <a:pt x="2488" y="1483"/>
                    </a:lnTo>
                    <a:cubicBezTo>
                      <a:pt x="2509" y="1441"/>
                      <a:pt x="2535" y="1420"/>
                      <a:pt x="2577" y="1373"/>
                    </a:cubicBezTo>
                    <a:cubicBezTo>
                      <a:pt x="2598" y="1352"/>
                      <a:pt x="2640" y="1331"/>
                      <a:pt x="2640" y="1331"/>
                    </a:cubicBezTo>
                    <a:lnTo>
                      <a:pt x="7332" y="111"/>
                    </a:lnTo>
                    <a:close/>
                    <a:moveTo>
                      <a:pt x="7332" y="1"/>
                    </a:moveTo>
                    <a:lnTo>
                      <a:pt x="2619" y="1221"/>
                    </a:lnTo>
                    <a:cubicBezTo>
                      <a:pt x="2577" y="1242"/>
                      <a:pt x="2535" y="1268"/>
                      <a:pt x="2488" y="1310"/>
                    </a:cubicBezTo>
                    <a:cubicBezTo>
                      <a:pt x="2467" y="1352"/>
                      <a:pt x="2425" y="1399"/>
                      <a:pt x="2405" y="1441"/>
                    </a:cubicBezTo>
                    <a:lnTo>
                      <a:pt x="22" y="6002"/>
                    </a:lnTo>
                    <a:cubicBezTo>
                      <a:pt x="1" y="6023"/>
                      <a:pt x="1" y="6044"/>
                      <a:pt x="1" y="6065"/>
                    </a:cubicBezTo>
                    <a:cubicBezTo>
                      <a:pt x="1" y="6078"/>
                      <a:pt x="8" y="6099"/>
                      <a:pt x="24" y="6115"/>
                    </a:cubicBezTo>
                    <a:lnTo>
                      <a:pt x="24" y="6115"/>
                    </a:lnTo>
                    <a:lnTo>
                      <a:pt x="221" y="6327"/>
                    </a:lnTo>
                    <a:lnTo>
                      <a:pt x="284" y="6327"/>
                    </a:lnTo>
                    <a:lnTo>
                      <a:pt x="593" y="6002"/>
                    </a:lnTo>
                    <a:lnTo>
                      <a:pt x="614" y="5955"/>
                    </a:lnTo>
                    <a:lnTo>
                      <a:pt x="4410" y="4541"/>
                    </a:lnTo>
                    <a:cubicBezTo>
                      <a:pt x="4473" y="4515"/>
                      <a:pt x="4541" y="4452"/>
                      <a:pt x="4583" y="4384"/>
                    </a:cubicBezTo>
                    <a:lnTo>
                      <a:pt x="7071" y="655"/>
                    </a:lnTo>
                    <a:lnTo>
                      <a:pt x="7118" y="676"/>
                    </a:lnTo>
                    <a:lnTo>
                      <a:pt x="7181" y="676"/>
                    </a:lnTo>
                    <a:lnTo>
                      <a:pt x="7573" y="352"/>
                    </a:lnTo>
                    <a:lnTo>
                      <a:pt x="7594" y="263"/>
                    </a:lnTo>
                    <a:lnTo>
                      <a:pt x="7421" y="43"/>
                    </a:lnTo>
                    <a:lnTo>
                      <a:pt x="7421" y="64"/>
                    </a:lnTo>
                    <a:cubicBezTo>
                      <a:pt x="7421" y="43"/>
                      <a:pt x="7421" y="43"/>
                      <a:pt x="7401" y="22"/>
                    </a:cubicBezTo>
                    <a:cubicBezTo>
                      <a:pt x="7401" y="22"/>
                      <a:pt x="7380" y="1"/>
                      <a:pt x="73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276;p38">
                <a:extLst>
                  <a:ext uri="{FF2B5EF4-FFF2-40B4-BE49-F238E27FC236}">
                    <a16:creationId xmlns:a16="http://schemas.microsoft.com/office/drawing/2014/main" id="{FC3FD263-0AA6-C374-1CB1-0F1C3186129C}"/>
                  </a:ext>
                </a:extLst>
              </p:cNvPr>
              <p:cNvSpPr/>
              <p:nvPr/>
            </p:nvSpPr>
            <p:spPr>
              <a:xfrm>
                <a:off x="3777515" y="1745460"/>
                <a:ext cx="1148554" cy="942291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6012" extrusionOk="0">
                    <a:moveTo>
                      <a:pt x="7301" y="0"/>
                    </a:moveTo>
                    <a:cubicBezTo>
                      <a:pt x="7297" y="0"/>
                      <a:pt x="7292" y="2"/>
                      <a:pt x="7287" y="4"/>
                    </a:cubicBezTo>
                    <a:lnTo>
                      <a:pt x="2615" y="1204"/>
                    </a:lnTo>
                    <a:cubicBezTo>
                      <a:pt x="2547" y="1225"/>
                      <a:pt x="2484" y="1314"/>
                      <a:pt x="2442" y="1382"/>
                    </a:cubicBezTo>
                    <a:lnTo>
                      <a:pt x="18" y="5938"/>
                    </a:lnTo>
                    <a:cubicBezTo>
                      <a:pt x="1" y="5976"/>
                      <a:pt x="11" y="6012"/>
                      <a:pt x="53" y="6012"/>
                    </a:cubicBezTo>
                    <a:cubicBezTo>
                      <a:pt x="63" y="6012"/>
                      <a:pt x="73" y="6010"/>
                      <a:pt x="86" y="6006"/>
                    </a:cubicBezTo>
                    <a:lnTo>
                      <a:pt x="4317" y="4414"/>
                    </a:lnTo>
                    <a:cubicBezTo>
                      <a:pt x="4359" y="4414"/>
                      <a:pt x="4427" y="4346"/>
                      <a:pt x="4448" y="4304"/>
                    </a:cubicBezTo>
                    <a:lnTo>
                      <a:pt x="7287" y="114"/>
                    </a:lnTo>
                    <a:cubicBezTo>
                      <a:pt x="7323" y="55"/>
                      <a:pt x="7328" y="0"/>
                      <a:pt x="73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277;p38">
                <a:extLst>
                  <a:ext uri="{FF2B5EF4-FFF2-40B4-BE49-F238E27FC236}">
                    <a16:creationId xmlns:a16="http://schemas.microsoft.com/office/drawing/2014/main" id="{CFE758EA-A5B0-31B8-548E-6A9A9A2F40C8}"/>
                  </a:ext>
                </a:extLst>
              </p:cNvPr>
              <p:cNvSpPr/>
              <p:nvPr/>
            </p:nvSpPr>
            <p:spPr>
              <a:xfrm>
                <a:off x="3770305" y="1736996"/>
                <a:ext cx="1162503" cy="956397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6102" extrusionOk="0">
                    <a:moveTo>
                      <a:pt x="7285" y="127"/>
                    </a:moveTo>
                    <a:lnTo>
                      <a:pt x="7264" y="147"/>
                    </a:lnTo>
                    <a:lnTo>
                      <a:pt x="4452" y="4316"/>
                    </a:lnTo>
                    <a:cubicBezTo>
                      <a:pt x="4426" y="4358"/>
                      <a:pt x="4363" y="4421"/>
                      <a:pt x="4342" y="4421"/>
                    </a:cubicBezTo>
                    <a:lnTo>
                      <a:pt x="132" y="5992"/>
                    </a:lnTo>
                    <a:lnTo>
                      <a:pt x="2530" y="1478"/>
                    </a:lnTo>
                    <a:cubicBezTo>
                      <a:pt x="2551" y="1436"/>
                      <a:pt x="2572" y="1389"/>
                      <a:pt x="2593" y="1368"/>
                    </a:cubicBezTo>
                    <a:cubicBezTo>
                      <a:pt x="2640" y="1347"/>
                      <a:pt x="2661" y="1326"/>
                      <a:pt x="2682" y="1326"/>
                    </a:cubicBezTo>
                    <a:lnTo>
                      <a:pt x="7285" y="127"/>
                    </a:lnTo>
                    <a:close/>
                    <a:moveTo>
                      <a:pt x="7342" y="1"/>
                    </a:moveTo>
                    <a:cubicBezTo>
                      <a:pt x="7331" y="1"/>
                      <a:pt x="7319" y="6"/>
                      <a:pt x="7306" y="17"/>
                    </a:cubicBezTo>
                    <a:lnTo>
                      <a:pt x="2661" y="1216"/>
                    </a:lnTo>
                    <a:cubicBezTo>
                      <a:pt x="2619" y="1237"/>
                      <a:pt x="2572" y="1258"/>
                      <a:pt x="2530" y="1305"/>
                    </a:cubicBezTo>
                    <a:cubicBezTo>
                      <a:pt x="2488" y="1326"/>
                      <a:pt x="2462" y="1368"/>
                      <a:pt x="2420" y="1410"/>
                    </a:cubicBezTo>
                    <a:lnTo>
                      <a:pt x="22" y="5971"/>
                    </a:lnTo>
                    <a:cubicBezTo>
                      <a:pt x="22" y="5971"/>
                      <a:pt x="22" y="5992"/>
                      <a:pt x="1" y="6018"/>
                    </a:cubicBezTo>
                    <a:cubicBezTo>
                      <a:pt x="1" y="6039"/>
                      <a:pt x="1" y="6060"/>
                      <a:pt x="22" y="6081"/>
                    </a:cubicBezTo>
                    <a:cubicBezTo>
                      <a:pt x="43" y="6102"/>
                      <a:pt x="64" y="6102"/>
                      <a:pt x="85" y="6102"/>
                    </a:cubicBezTo>
                    <a:lnTo>
                      <a:pt x="132" y="6102"/>
                    </a:lnTo>
                    <a:lnTo>
                      <a:pt x="4384" y="4531"/>
                    </a:lnTo>
                    <a:cubicBezTo>
                      <a:pt x="4452" y="4510"/>
                      <a:pt x="4494" y="4447"/>
                      <a:pt x="4536" y="4379"/>
                    </a:cubicBezTo>
                    <a:lnTo>
                      <a:pt x="7374" y="189"/>
                    </a:lnTo>
                    <a:cubicBezTo>
                      <a:pt x="7395" y="147"/>
                      <a:pt x="7416" y="127"/>
                      <a:pt x="7416" y="79"/>
                    </a:cubicBezTo>
                    <a:cubicBezTo>
                      <a:pt x="7416" y="58"/>
                      <a:pt x="7395" y="38"/>
                      <a:pt x="7374" y="17"/>
                    </a:cubicBezTo>
                    <a:cubicBezTo>
                      <a:pt x="7364" y="6"/>
                      <a:pt x="7353" y="1"/>
                      <a:pt x="7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278;p38">
                <a:extLst>
                  <a:ext uri="{FF2B5EF4-FFF2-40B4-BE49-F238E27FC236}">
                    <a16:creationId xmlns:a16="http://schemas.microsoft.com/office/drawing/2014/main" id="{FD604D77-7462-6C05-0012-8CDC93AB9372}"/>
                  </a:ext>
                </a:extLst>
              </p:cNvPr>
              <p:cNvSpPr/>
              <p:nvPr/>
            </p:nvSpPr>
            <p:spPr>
              <a:xfrm>
                <a:off x="4262766" y="1982442"/>
                <a:ext cx="294819" cy="285101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19" extrusionOk="0">
                    <a:moveTo>
                      <a:pt x="1620" y="0"/>
                    </a:moveTo>
                    <a:cubicBezTo>
                      <a:pt x="1581" y="0"/>
                      <a:pt x="1535" y="7"/>
                      <a:pt x="1483" y="22"/>
                    </a:cubicBezTo>
                    <a:cubicBezTo>
                      <a:pt x="1111" y="132"/>
                      <a:pt x="525" y="655"/>
                      <a:pt x="237" y="1153"/>
                    </a:cubicBezTo>
                    <a:cubicBezTo>
                      <a:pt x="1" y="1555"/>
                      <a:pt x="24" y="1818"/>
                      <a:pt x="254" y="1818"/>
                    </a:cubicBezTo>
                    <a:cubicBezTo>
                      <a:pt x="299" y="1818"/>
                      <a:pt x="353" y="1808"/>
                      <a:pt x="415" y="1786"/>
                    </a:cubicBezTo>
                    <a:cubicBezTo>
                      <a:pt x="787" y="1677"/>
                      <a:pt x="1310" y="1200"/>
                      <a:pt x="1593" y="718"/>
                    </a:cubicBezTo>
                    <a:cubicBezTo>
                      <a:pt x="1875" y="300"/>
                      <a:pt x="1880" y="0"/>
                      <a:pt x="16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279;p38">
                <a:extLst>
                  <a:ext uri="{FF2B5EF4-FFF2-40B4-BE49-F238E27FC236}">
                    <a16:creationId xmlns:a16="http://schemas.microsoft.com/office/drawing/2014/main" id="{043882C1-FEA6-C04E-D85E-5E1B1B7CB805}"/>
                  </a:ext>
                </a:extLst>
              </p:cNvPr>
              <p:cNvSpPr/>
              <p:nvPr/>
            </p:nvSpPr>
            <p:spPr>
              <a:xfrm>
                <a:off x="4258691" y="1972568"/>
                <a:ext cx="298110" cy="303909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39" extrusionOk="0">
                    <a:moveTo>
                      <a:pt x="1645" y="111"/>
                    </a:moveTo>
                    <a:cubicBezTo>
                      <a:pt x="1678" y="111"/>
                      <a:pt x="1705" y="116"/>
                      <a:pt x="1729" y="127"/>
                    </a:cubicBezTo>
                    <a:cubicBezTo>
                      <a:pt x="1750" y="147"/>
                      <a:pt x="1771" y="168"/>
                      <a:pt x="1771" y="216"/>
                    </a:cubicBezTo>
                    <a:cubicBezTo>
                      <a:pt x="1792" y="326"/>
                      <a:pt x="1729" y="519"/>
                      <a:pt x="1572" y="760"/>
                    </a:cubicBezTo>
                    <a:cubicBezTo>
                      <a:pt x="1289" y="1216"/>
                      <a:pt x="765" y="1698"/>
                      <a:pt x="420" y="1808"/>
                    </a:cubicBezTo>
                    <a:cubicBezTo>
                      <a:pt x="331" y="1829"/>
                      <a:pt x="263" y="1829"/>
                      <a:pt x="221" y="1829"/>
                    </a:cubicBezTo>
                    <a:cubicBezTo>
                      <a:pt x="179" y="1808"/>
                      <a:pt x="158" y="1787"/>
                      <a:pt x="158" y="1740"/>
                    </a:cubicBezTo>
                    <a:cubicBezTo>
                      <a:pt x="132" y="1656"/>
                      <a:pt x="158" y="1478"/>
                      <a:pt x="310" y="1242"/>
                    </a:cubicBezTo>
                    <a:cubicBezTo>
                      <a:pt x="462" y="1001"/>
                      <a:pt x="655" y="739"/>
                      <a:pt x="896" y="540"/>
                    </a:cubicBezTo>
                    <a:cubicBezTo>
                      <a:pt x="1116" y="326"/>
                      <a:pt x="1357" y="168"/>
                      <a:pt x="1530" y="127"/>
                    </a:cubicBezTo>
                    <a:cubicBezTo>
                      <a:pt x="1574" y="116"/>
                      <a:pt x="1612" y="111"/>
                      <a:pt x="1645" y="111"/>
                    </a:cubicBezTo>
                    <a:close/>
                    <a:moveTo>
                      <a:pt x="1640" y="1"/>
                    </a:moveTo>
                    <a:cubicBezTo>
                      <a:pt x="1597" y="1"/>
                      <a:pt x="1554" y="6"/>
                      <a:pt x="1509" y="17"/>
                    </a:cubicBezTo>
                    <a:cubicBezTo>
                      <a:pt x="1289" y="85"/>
                      <a:pt x="1048" y="257"/>
                      <a:pt x="813" y="456"/>
                    </a:cubicBezTo>
                    <a:cubicBezTo>
                      <a:pt x="593" y="671"/>
                      <a:pt x="373" y="933"/>
                      <a:pt x="221" y="1195"/>
                    </a:cubicBezTo>
                    <a:cubicBezTo>
                      <a:pt x="69" y="1436"/>
                      <a:pt x="1" y="1635"/>
                      <a:pt x="48" y="1787"/>
                    </a:cubicBezTo>
                    <a:cubicBezTo>
                      <a:pt x="69" y="1849"/>
                      <a:pt x="111" y="1918"/>
                      <a:pt x="200" y="1939"/>
                    </a:cubicBezTo>
                    <a:cubicBezTo>
                      <a:pt x="263" y="1939"/>
                      <a:pt x="352" y="1939"/>
                      <a:pt x="441" y="1918"/>
                    </a:cubicBezTo>
                    <a:cubicBezTo>
                      <a:pt x="833" y="1787"/>
                      <a:pt x="1357" y="1305"/>
                      <a:pt x="1661" y="823"/>
                    </a:cubicBezTo>
                    <a:cubicBezTo>
                      <a:pt x="1834" y="561"/>
                      <a:pt x="1902" y="367"/>
                      <a:pt x="1881" y="195"/>
                    </a:cubicBezTo>
                    <a:cubicBezTo>
                      <a:pt x="1881" y="127"/>
                      <a:pt x="1834" y="64"/>
                      <a:pt x="1771" y="17"/>
                    </a:cubicBezTo>
                    <a:cubicBezTo>
                      <a:pt x="1726" y="6"/>
                      <a:pt x="1683" y="1"/>
                      <a:pt x="16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280;p38">
                <a:extLst>
                  <a:ext uri="{FF2B5EF4-FFF2-40B4-BE49-F238E27FC236}">
                    <a16:creationId xmlns:a16="http://schemas.microsoft.com/office/drawing/2014/main" id="{29DFA746-D972-3CE6-A003-60119893B585}"/>
                  </a:ext>
                </a:extLst>
              </p:cNvPr>
              <p:cNvSpPr/>
              <p:nvPr/>
            </p:nvSpPr>
            <p:spPr>
              <a:xfrm>
                <a:off x="2384770" y="1599226"/>
                <a:ext cx="622395" cy="1022853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6526" extrusionOk="0">
                    <a:moveTo>
                      <a:pt x="1551" y="0"/>
                    </a:moveTo>
                    <a:lnTo>
                      <a:pt x="1" y="414"/>
                    </a:lnTo>
                    <a:lnTo>
                      <a:pt x="2117" y="6525"/>
                    </a:lnTo>
                    <a:cubicBezTo>
                      <a:pt x="2991" y="6174"/>
                      <a:pt x="3971" y="5981"/>
                      <a:pt x="3971" y="5981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281;p38">
                <a:extLst>
                  <a:ext uri="{FF2B5EF4-FFF2-40B4-BE49-F238E27FC236}">
                    <a16:creationId xmlns:a16="http://schemas.microsoft.com/office/drawing/2014/main" id="{E321CA9A-50CD-D6EB-3ECF-D074438C6DFB}"/>
                  </a:ext>
                </a:extLst>
              </p:cNvPr>
              <p:cNvSpPr/>
              <p:nvPr/>
            </p:nvSpPr>
            <p:spPr>
              <a:xfrm>
                <a:off x="2375053" y="1588412"/>
                <a:ext cx="639479" cy="1043542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6658" extrusionOk="0">
                    <a:moveTo>
                      <a:pt x="1571" y="132"/>
                    </a:moveTo>
                    <a:lnTo>
                      <a:pt x="3970" y="6002"/>
                    </a:lnTo>
                    <a:cubicBezTo>
                      <a:pt x="3902" y="6023"/>
                      <a:pt x="3032" y="6201"/>
                      <a:pt x="2226" y="6526"/>
                    </a:cubicBezTo>
                    <a:lnTo>
                      <a:pt x="131" y="504"/>
                    </a:lnTo>
                    <a:lnTo>
                      <a:pt x="1571" y="132"/>
                    </a:lnTo>
                    <a:close/>
                    <a:moveTo>
                      <a:pt x="1592" y="1"/>
                    </a:moveTo>
                    <a:lnTo>
                      <a:pt x="42" y="420"/>
                    </a:lnTo>
                    <a:lnTo>
                      <a:pt x="0" y="483"/>
                    </a:lnTo>
                    <a:lnTo>
                      <a:pt x="2137" y="6615"/>
                    </a:lnTo>
                    <a:lnTo>
                      <a:pt x="2200" y="6657"/>
                    </a:lnTo>
                    <a:cubicBezTo>
                      <a:pt x="3053" y="6311"/>
                      <a:pt x="4033" y="6092"/>
                      <a:pt x="4033" y="6092"/>
                    </a:cubicBezTo>
                    <a:lnTo>
                      <a:pt x="4080" y="6023"/>
                    </a:lnTo>
                    <a:lnTo>
                      <a:pt x="1655" y="4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282;p38">
                <a:extLst>
                  <a:ext uri="{FF2B5EF4-FFF2-40B4-BE49-F238E27FC236}">
                    <a16:creationId xmlns:a16="http://schemas.microsoft.com/office/drawing/2014/main" id="{3D153D91-B160-3CA4-E2BF-C0EAE7EC0A90}"/>
                  </a:ext>
                </a:extLst>
              </p:cNvPr>
              <p:cNvSpPr/>
              <p:nvPr/>
            </p:nvSpPr>
            <p:spPr>
              <a:xfrm>
                <a:off x="2768143" y="1551579"/>
                <a:ext cx="352340" cy="698098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54" extrusionOk="0">
                    <a:moveTo>
                      <a:pt x="1" y="0"/>
                    </a:moveTo>
                    <a:cubicBezTo>
                      <a:pt x="1" y="0"/>
                      <a:pt x="42" y="1069"/>
                      <a:pt x="283" y="1786"/>
                    </a:cubicBezTo>
                    <a:cubicBezTo>
                      <a:pt x="503" y="2530"/>
                      <a:pt x="1441" y="4363"/>
                      <a:pt x="1441" y="4363"/>
                    </a:cubicBezTo>
                    <a:cubicBezTo>
                      <a:pt x="1441" y="4363"/>
                      <a:pt x="1601" y="4454"/>
                      <a:pt x="1754" y="4454"/>
                    </a:cubicBezTo>
                    <a:cubicBezTo>
                      <a:pt x="1812" y="4454"/>
                      <a:pt x="1870" y="4441"/>
                      <a:pt x="1917" y="4405"/>
                    </a:cubicBezTo>
                    <a:cubicBezTo>
                      <a:pt x="2095" y="4274"/>
                      <a:pt x="2247" y="4101"/>
                      <a:pt x="2137" y="3619"/>
                    </a:cubicBezTo>
                    <a:cubicBezTo>
                      <a:pt x="2027" y="3116"/>
                      <a:pt x="1896" y="2813"/>
                      <a:pt x="1896" y="2813"/>
                    </a:cubicBezTo>
                    <a:cubicBezTo>
                      <a:pt x="1896" y="2813"/>
                      <a:pt x="1854" y="2682"/>
                      <a:pt x="1744" y="2619"/>
                    </a:cubicBezTo>
                    <a:cubicBezTo>
                      <a:pt x="1695" y="2588"/>
                      <a:pt x="1646" y="2580"/>
                      <a:pt x="1606" y="2580"/>
                    </a:cubicBezTo>
                    <a:cubicBezTo>
                      <a:pt x="1558" y="2580"/>
                      <a:pt x="1525" y="2593"/>
                      <a:pt x="1525" y="2593"/>
                    </a:cubicBezTo>
                    <a:cubicBezTo>
                      <a:pt x="1525" y="2593"/>
                      <a:pt x="1352" y="870"/>
                      <a:pt x="1179" y="435"/>
                    </a:cubicBezTo>
                    <a:cubicBezTo>
                      <a:pt x="980" y="0"/>
                      <a:pt x="393" y="2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283;p38">
                <a:extLst>
                  <a:ext uri="{FF2B5EF4-FFF2-40B4-BE49-F238E27FC236}">
                    <a16:creationId xmlns:a16="http://schemas.microsoft.com/office/drawing/2014/main" id="{CDF979B3-BA0D-D674-C673-CCFD0CA63918}"/>
                  </a:ext>
                </a:extLst>
              </p:cNvPr>
              <p:cNvSpPr/>
              <p:nvPr/>
            </p:nvSpPr>
            <p:spPr>
              <a:xfrm>
                <a:off x="2757486" y="1540921"/>
                <a:ext cx="362998" cy="717533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4578" extrusionOk="0">
                    <a:moveTo>
                      <a:pt x="131" y="110"/>
                    </a:moveTo>
                    <a:lnTo>
                      <a:pt x="131" y="110"/>
                    </a:lnTo>
                    <a:cubicBezTo>
                      <a:pt x="309" y="131"/>
                      <a:pt x="524" y="131"/>
                      <a:pt x="723" y="173"/>
                    </a:cubicBezTo>
                    <a:cubicBezTo>
                      <a:pt x="938" y="220"/>
                      <a:pt x="1116" y="330"/>
                      <a:pt x="1179" y="524"/>
                    </a:cubicBezTo>
                    <a:cubicBezTo>
                      <a:pt x="1268" y="723"/>
                      <a:pt x="1357" y="1268"/>
                      <a:pt x="1420" y="1744"/>
                    </a:cubicBezTo>
                    <a:cubicBezTo>
                      <a:pt x="1488" y="2247"/>
                      <a:pt x="1530" y="2687"/>
                      <a:pt x="1530" y="2687"/>
                    </a:cubicBezTo>
                    <a:lnTo>
                      <a:pt x="1619" y="2729"/>
                    </a:lnTo>
                    <a:cubicBezTo>
                      <a:pt x="1619" y="2729"/>
                      <a:pt x="1656" y="2710"/>
                      <a:pt x="1707" y="2710"/>
                    </a:cubicBezTo>
                    <a:cubicBezTo>
                      <a:pt x="1733" y="2710"/>
                      <a:pt x="1762" y="2715"/>
                      <a:pt x="1792" y="2729"/>
                    </a:cubicBezTo>
                    <a:cubicBezTo>
                      <a:pt x="1854" y="2792"/>
                      <a:pt x="1902" y="2901"/>
                      <a:pt x="1902" y="2901"/>
                    </a:cubicBezTo>
                    <a:cubicBezTo>
                      <a:pt x="1902" y="2901"/>
                      <a:pt x="2053" y="3210"/>
                      <a:pt x="2142" y="3687"/>
                    </a:cubicBezTo>
                    <a:cubicBezTo>
                      <a:pt x="2205" y="3928"/>
                      <a:pt x="2184" y="4080"/>
                      <a:pt x="2142" y="4190"/>
                    </a:cubicBezTo>
                    <a:cubicBezTo>
                      <a:pt x="2095" y="4300"/>
                      <a:pt x="2032" y="4363"/>
                      <a:pt x="1943" y="4431"/>
                    </a:cubicBezTo>
                    <a:cubicBezTo>
                      <a:pt x="1907" y="4455"/>
                      <a:pt x="1861" y="4465"/>
                      <a:pt x="1811" y="4465"/>
                    </a:cubicBezTo>
                    <a:cubicBezTo>
                      <a:pt x="1776" y="4465"/>
                      <a:pt x="1739" y="4460"/>
                      <a:pt x="1703" y="4452"/>
                    </a:cubicBezTo>
                    <a:cubicBezTo>
                      <a:pt x="1619" y="4431"/>
                      <a:pt x="1551" y="4389"/>
                      <a:pt x="1551" y="4389"/>
                    </a:cubicBezTo>
                    <a:cubicBezTo>
                      <a:pt x="1551" y="4363"/>
                      <a:pt x="1310" y="3928"/>
                      <a:pt x="1069" y="3383"/>
                    </a:cubicBezTo>
                    <a:cubicBezTo>
                      <a:pt x="807" y="2839"/>
                      <a:pt x="503" y="2205"/>
                      <a:pt x="393" y="1854"/>
                    </a:cubicBezTo>
                    <a:cubicBezTo>
                      <a:pt x="179" y="1179"/>
                      <a:pt x="131" y="220"/>
                      <a:pt x="131" y="110"/>
                    </a:cubicBezTo>
                    <a:close/>
                    <a:moveTo>
                      <a:pt x="69" y="0"/>
                    </a:moveTo>
                    <a:lnTo>
                      <a:pt x="1" y="68"/>
                    </a:lnTo>
                    <a:cubicBezTo>
                      <a:pt x="1" y="68"/>
                      <a:pt x="69" y="1137"/>
                      <a:pt x="283" y="1875"/>
                    </a:cubicBezTo>
                    <a:cubicBezTo>
                      <a:pt x="414" y="2247"/>
                      <a:pt x="702" y="2881"/>
                      <a:pt x="964" y="3425"/>
                    </a:cubicBezTo>
                    <a:cubicBezTo>
                      <a:pt x="1226" y="3996"/>
                      <a:pt x="1462" y="4452"/>
                      <a:pt x="1462" y="4452"/>
                    </a:cubicBezTo>
                    <a:lnTo>
                      <a:pt x="1488" y="4473"/>
                    </a:lnTo>
                    <a:cubicBezTo>
                      <a:pt x="1488" y="4473"/>
                      <a:pt x="1551" y="4520"/>
                      <a:pt x="1661" y="4541"/>
                    </a:cubicBezTo>
                    <a:cubicBezTo>
                      <a:pt x="1716" y="4562"/>
                      <a:pt x="1776" y="4577"/>
                      <a:pt x="1836" y="4577"/>
                    </a:cubicBezTo>
                    <a:cubicBezTo>
                      <a:pt x="1896" y="4577"/>
                      <a:pt x="1956" y="4562"/>
                      <a:pt x="2011" y="4520"/>
                    </a:cubicBezTo>
                    <a:cubicBezTo>
                      <a:pt x="2095" y="4452"/>
                      <a:pt x="2184" y="4363"/>
                      <a:pt x="2247" y="4232"/>
                    </a:cubicBezTo>
                    <a:cubicBezTo>
                      <a:pt x="2294" y="4101"/>
                      <a:pt x="2315" y="3928"/>
                      <a:pt x="2247" y="3666"/>
                    </a:cubicBezTo>
                    <a:cubicBezTo>
                      <a:pt x="2142" y="3184"/>
                      <a:pt x="2011" y="2881"/>
                      <a:pt x="2011" y="2881"/>
                    </a:cubicBezTo>
                    <a:cubicBezTo>
                      <a:pt x="2011" y="2881"/>
                      <a:pt x="1964" y="2729"/>
                      <a:pt x="1833" y="2640"/>
                    </a:cubicBezTo>
                    <a:cubicBezTo>
                      <a:pt x="1798" y="2613"/>
                      <a:pt x="1764" y="2605"/>
                      <a:pt x="1735" y="2605"/>
                    </a:cubicBezTo>
                    <a:cubicBezTo>
                      <a:pt x="1696" y="2605"/>
                      <a:pt x="1664" y="2619"/>
                      <a:pt x="1640" y="2619"/>
                    </a:cubicBezTo>
                    <a:cubicBezTo>
                      <a:pt x="1640" y="2598"/>
                      <a:pt x="1593" y="2205"/>
                      <a:pt x="1530" y="1744"/>
                    </a:cubicBezTo>
                    <a:cubicBezTo>
                      <a:pt x="1462" y="1247"/>
                      <a:pt x="1378" y="723"/>
                      <a:pt x="1289" y="482"/>
                    </a:cubicBezTo>
                    <a:cubicBezTo>
                      <a:pt x="1179" y="241"/>
                      <a:pt x="964" y="131"/>
                      <a:pt x="744" y="68"/>
                    </a:cubicBezTo>
                    <a:cubicBezTo>
                      <a:pt x="503" y="21"/>
                      <a:pt x="262" y="21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284;p38">
                <a:extLst>
                  <a:ext uri="{FF2B5EF4-FFF2-40B4-BE49-F238E27FC236}">
                    <a16:creationId xmlns:a16="http://schemas.microsoft.com/office/drawing/2014/main" id="{F571BB8A-4F50-A5A0-E6FE-A1296DD58AA3}"/>
                  </a:ext>
                </a:extLst>
              </p:cNvPr>
              <p:cNvSpPr/>
              <p:nvPr/>
            </p:nvSpPr>
            <p:spPr>
              <a:xfrm>
                <a:off x="3150576" y="2057204"/>
                <a:ext cx="602646" cy="352184"/>
              </a:xfrm>
              <a:custGeom>
                <a:avLst/>
                <a:gdLst/>
                <a:ahLst/>
                <a:cxnLst/>
                <a:rect l="l" t="t" r="r" b="b"/>
                <a:pathLst>
                  <a:path w="3845" h="2247" extrusionOk="0">
                    <a:moveTo>
                      <a:pt x="1116" y="0"/>
                    </a:moveTo>
                    <a:cubicBezTo>
                      <a:pt x="834" y="0"/>
                      <a:pt x="289" y="461"/>
                      <a:pt x="179" y="744"/>
                    </a:cubicBezTo>
                    <a:cubicBezTo>
                      <a:pt x="69" y="1048"/>
                      <a:pt x="1" y="1592"/>
                      <a:pt x="158" y="1901"/>
                    </a:cubicBezTo>
                    <a:cubicBezTo>
                      <a:pt x="237" y="2048"/>
                      <a:pt x="368" y="2083"/>
                      <a:pt x="476" y="2083"/>
                    </a:cubicBezTo>
                    <a:cubicBezTo>
                      <a:pt x="576" y="2083"/>
                      <a:pt x="656" y="2053"/>
                      <a:pt x="656" y="2053"/>
                    </a:cubicBezTo>
                    <a:cubicBezTo>
                      <a:pt x="917" y="2116"/>
                      <a:pt x="986" y="2116"/>
                      <a:pt x="1179" y="2142"/>
                    </a:cubicBezTo>
                    <a:cubicBezTo>
                      <a:pt x="1399" y="2163"/>
                      <a:pt x="2143" y="2205"/>
                      <a:pt x="2405" y="2205"/>
                    </a:cubicBezTo>
                    <a:cubicBezTo>
                      <a:pt x="2646" y="2184"/>
                      <a:pt x="2578" y="2247"/>
                      <a:pt x="2949" y="1681"/>
                    </a:cubicBezTo>
                    <a:cubicBezTo>
                      <a:pt x="3321" y="1116"/>
                      <a:pt x="3583" y="1027"/>
                      <a:pt x="3714" y="765"/>
                    </a:cubicBezTo>
                    <a:cubicBezTo>
                      <a:pt x="3845" y="482"/>
                      <a:pt x="3646" y="262"/>
                      <a:pt x="3342" y="152"/>
                    </a:cubicBezTo>
                    <a:cubicBezTo>
                      <a:pt x="3059" y="68"/>
                      <a:pt x="1399" y="0"/>
                      <a:pt x="1116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285;p38">
                <a:extLst>
                  <a:ext uri="{FF2B5EF4-FFF2-40B4-BE49-F238E27FC236}">
                    <a16:creationId xmlns:a16="http://schemas.microsoft.com/office/drawing/2014/main" id="{2782C0BC-9FEE-1FE0-9335-4F3047FD01B2}"/>
                  </a:ext>
                </a:extLst>
              </p:cNvPr>
              <p:cNvSpPr/>
              <p:nvPr/>
            </p:nvSpPr>
            <p:spPr>
              <a:xfrm>
                <a:off x="3150576" y="2050621"/>
                <a:ext cx="599355" cy="360020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2297" extrusionOk="0">
                    <a:moveTo>
                      <a:pt x="1116" y="110"/>
                    </a:moveTo>
                    <a:cubicBezTo>
                      <a:pt x="1247" y="110"/>
                      <a:pt x="1750" y="131"/>
                      <a:pt x="2227" y="152"/>
                    </a:cubicBezTo>
                    <a:cubicBezTo>
                      <a:pt x="2468" y="152"/>
                      <a:pt x="2708" y="173"/>
                      <a:pt x="2907" y="194"/>
                    </a:cubicBezTo>
                    <a:cubicBezTo>
                      <a:pt x="3122" y="220"/>
                      <a:pt x="3274" y="241"/>
                      <a:pt x="3342" y="262"/>
                    </a:cubicBezTo>
                    <a:cubicBezTo>
                      <a:pt x="3473" y="304"/>
                      <a:pt x="3583" y="372"/>
                      <a:pt x="3646" y="456"/>
                    </a:cubicBezTo>
                    <a:cubicBezTo>
                      <a:pt x="3714" y="545"/>
                      <a:pt x="3714" y="655"/>
                      <a:pt x="3667" y="786"/>
                    </a:cubicBezTo>
                    <a:cubicBezTo>
                      <a:pt x="3604" y="896"/>
                      <a:pt x="3515" y="980"/>
                      <a:pt x="3384" y="1111"/>
                    </a:cubicBezTo>
                    <a:cubicBezTo>
                      <a:pt x="3253" y="1242"/>
                      <a:pt x="3101" y="1399"/>
                      <a:pt x="2907" y="1702"/>
                    </a:cubicBezTo>
                    <a:cubicBezTo>
                      <a:pt x="2729" y="1985"/>
                      <a:pt x="2646" y="2116"/>
                      <a:pt x="2598" y="2158"/>
                    </a:cubicBezTo>
                    <a:cubicBezTo>
                      <a:pt x="2557" y="2184"/>
                      <a:pt x="2557" y="2184"/>
                      <a:pt x="2536" y="2184"/>
                    </a:cubicBezTo>
                    <a:lnTo>
                      <a:pt x="2384" y="2184"/>
                    </a:lnTo>
                    <a:cubicBezTo>
                      <a:pt x="2345" y="2188"/>
                      <a:pt x="2290" y="2189"/>
                      <a:pt x="2224" y="2189"/>
                    </a:cubicBezTo>
                    <a:cubicBezTo>
                      <a:pt x="1914" y="2189"/>
                      <a:pt x="1365" y="2154"/>
                      <a:pt x="1205" y="2137"/>
                    </a:cubicBezTo>
                    <a:cubicBezTo>
                      <a:pt x="986" y="2116"/>
                      <a:pt x="944" y="2116"/>
                      <a:pt x="682" y="2053"/>
                    </a:cubicBezTo>
                    <a:lnTo>
                      <a:pt x="635" y="2053"/>
                    </a:lnTo>
                    <a:cubicBezTo>
                      <a:pt x="635" y="2053"/>
                      <a:pt x="572" y="2074"/>
                      <a:pt x="462" y="2074"/>
                    </a:cubicBezTo>
                    <a:cubicBezTo>
                      <a:pt x="373" y="2074"/>
                      <a:pt x="263" y="2027"/>
                      <a:pt x="200" y="1922"/>
                    </a:cubicBezTo>
                    <a:cubicBezTo>
                      <a:pt x="132" y="1791"/>
                      <a:pt x="111" y="1571"/>
                      <a:pt x="111" y="1372"/>
                    </a:cubicBezTo>
                    <a:cubicBezTo>
                      <a:pt x="132" y="1158"/>
                      <a:pt x="179" y="959"/>
                      <a:pt x="242" y="807"/>
                    </a:cubicBezTo>
                    <a:cubicBezTo>
                      <a:pt x="289" y="697"/>
                      <a:pt x="441" y="503"/>
                      <a:pt x="614" y="351"/>
                    </a:cubicBezTo>
                    <a:cubicBezTo>
                      <a:pt x="813" y="220"/>
                      <a:pt x="1006" y="110"/>
                      <a:pt x="1116" y="110"/>
                    </a:cubicBezTo>
                    <a:close/>
                    <a:moveTo>
                      <a:pt x="1116" y="0"/>
                    </a:moveTo>
                    <a:cubicBezTo>
                      <a:pt x="944" y="0"/>
                      <a:pt x="745" y="131"/>
                      <a:pt x="551" y="283"/>
                    </a:cubicBezTo>
                    <a:cubicBezTo>
                      <a:pt x="373" y="435"/>
                      <a:pt x="200" y="613"/>
                      <a:pt x="132" y="786"/>
                    </a:cubicBezTo>
                    <a:cubicBezTo>
                      <a:pt x="69" y="917"/>
                      <a:pt x="27" y="1137"/>
                      <a:pt x="27" y="1351"/>
                    </a:cubicBezTo>
                    <a:cubicBezTo>
                      <a:pt x="1" y="1571"/>
                      <a:pt x="27" y="1791"/>
                      <a:pt x="111" y="1964"/>
                    </a:cubicBezTo>
                    <a:cubicBezTo>
                      <a:pt x="200" y="2116"/>
                      <a:pt x="331" y="2184"/>
                      <a:pt x="462" y="2184"/>
                    </a:cubicBezTo>
                    <a:cubicBezTo>
                      <a:pt x="572" y="2184"/>
                      <a:pt x="635" y="2158"/>
                      <a:pt x="656" y="2158"/>
                    </a:cubicBezTo>
                    <a:cubicBezTo>
                      <a:pt x="917" y="2205"/>
                      <a:pt x="986" y="2226"/>
                      <a:pt x="1179" y="2247"/>
                    </a:cubicBezTo>
                    <a:cubicBezTo>
                      <a:pt x="1354" y="2264"/>
                      <a:pt x="1856" y="2297"/>
                      <a:pt x="2188" y="2297"/>
                    </a:cubicBezTo>
                    <a:cubicBezTo>
                      <a:pt x="2275" y="2297"/>
                      <a:pt x="2350" y="2294"/>
                      <a:pt x="2405" y="2289"/>
                    </a:cubicBezTo>
                    <a:lnTo>
                      <a:pt x="2536" y="2289"/>
                    </a:lnTo>
                    <a:cubicBezTo>
                      <a:pt x="2578" y="2289"/>
                      <a:pt x="2619" y="2268"/>
                      <a:pt x="2667" y="2226"/>
                    </a:cubicBezTo>
                    <a:cubicBezTo>
                      <a:pt x="2729" y="2158"/>
                      <a:pt x="2818" y="2027"/>
                      <a:pt x="2991" y="1744"/>
                    </a:cubicBezTo>
                    <a:cubicBezTo>
                      <a:pt x="3169" y="1461"/>
                      <a:pt x="3342" y="1310"/>
                      <a:pt x="3452" y="1179"/>
                    </a:cubicBezTo>
                    <a:cubicBezTo>
                      <a:pt x="3583" y="1069"/>
                      <a:pt x="3693" y="959"/>
                      <a:pt x="3756" y="828"/>
                    </a:cubicBezTo>
                    <a:cubicBezTo>
                      <a:pt x="3824" y="676"/>
                      <a:pt x="3824" y="524"/>
                      <a:pt x="3735" y="393"/>
                    </a:cubicBezTo>
                    <a:cubicBezTo>
                      <a:pt x="3646" y="283"/>
                      <a:pt x="3515" y="194"/>
                      <a:pt x="3363" y="152"/>
                    </a:cubicBezTo>
                    <a:cubicBezTo>
                      <a:pt x="3274" y="131"/>
                      <a:pt x="3122" y="110"/>
                      <a:pt x="2928" y="89"/>
                    </a:cubicBezTo>
                    <a:cubicBezTo>
                      <a:pt x="2729" y="63"/>
                      <a:pt x="2468" y="42"/>
                      <a:pt x="2227" y="42"/>
                    </a:cubicBezTo>
                    <a:cubicBezTo>
                      <a:pt x="1750" y="21"/>
                      <a:pt x="1268" y="0"/>
                      <a:pt x="11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286;p38">
                <a:extLst>
                  <a:ext uri="{FF2B5EF4-FFF2-40B4-BE49-F238E27FC236}">
                    <a16:creationId xmlns:a16="http://schemas.microsoft.com/office/drawing/2014/main" id="{41E5FC87-C183-9E5D-A132-DE45BDEDC6EB}"/>
                  </a:ext>
                </a:extLst>
              </p:cNvPr>
              <p:cNvSpPr/>
              <p:nvPr/>
            </p:nvSpPr>
            <p:spPr>
              <a:xfrm>
                <a:off x="2938828" y="1950311"/>
                <a:ext cx="462368" cy="496693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169" extrusionOk="0">
                    <a:moveTo>
                      <a:pt x="1044" y="1"/>
                    </a:moveTo>
                    <a:cubicBezTo>
                      <a:pt x="1016" y="1"/>
                      <a:pt x="996" y="3"/>
                      <a:pt x="985" y="7"/>
                    </a:cubicBezTo>
                    <a:cubicBezTo>
                      <a:pt x="854" y="49"/>
                      <a:pt x="593" y="159"/>
                      <a:pt x="305" y="619"/>
                    </a:cubicBezTo>
                    <a:cubicBezTo>
                      <a:pt x="1" y="1054"/>
                      <a:pt x="43" y="1882"/>
                      <a:pt x="331" y="2405"/>
                    </a:cubicBezTo>
                    <a:cubicBezTo>
                      <a:pt x="614" y="2955"/>
                      <a:pt x="959" y="2997"/>
                      <a:pt x="1352" y="3107"/>
                    </a:cubicBezTo>
                    <a:cubicBezTo>
                      <a:pt x="1513" y="3149"/>
                      <a:pt x="1651" y="3168"/>
                      <a:pt x="1764" y="3168"/>
                    </a:cubicBezTo>
                    <a:cubicBezTo>
                      <a:pt x="1946" y="3168"/>
                      <a:pt x="2065" y="3119"/>
                      <a:pt x="2117" y="3039"/>
                    </a:cubicBezTo>
                    <a:cubicBezTo>
                      <a:pt x="2206" y="2908"/>
                      <a:pt x="2268" y="2756"/>
                      <a:pt x="2268" y="2756"/>
                    </a:cubicBezTo>
                    <a:lnTo>
                      <a:pt x="2268" y="2756"/>
                    </a:lnTo>
                    <a:cubicBezTo>
                      <a:pt x="2268" y="2756"/>
                      <a:pt x="2218" y="2782"/>
                      <a:pt x="2148" y="2782"/>
                    </a:cubicBezTo>
                    <a:cubicBezTo>
                      <a:pt x="2088" y="2782"/>
                      <a:pt x="2014" y="2763"/>
                      <a:pt x="1944" y="2693"/>
                    </a:cubicBezTo>
                    <a:cubicBezTo>
                      <a:pt x="1813" y="2536"/>
                      <a:pt x="1420" y="2321"/>
                      <a:pt x="1724" y="1515"/>
                    </a:cubicBezTo>
                    <a:cubicBezTo>
                      <a:pt x="2018" y="722"/>
                      <a:pt x="2644" y="703"/>
                      <a:pt x="2704" y="703"/>
                    </a:cubicBezTo>
                    <a:cubicBezTo>
                      <a:pt x="2707" y="703"/>
                      <a:pt x="2708" y="703"/>
                      <a:pt x="2708" y="703"/>
                    </a:cubicBezTo>
                    <a:cubicBezTo>
                      <a:pt x="2949" y="703"/>
                      <a:pt x="2881" y="289"/>
                      <a:pt x="2488" y="206"/>
                    </a:cubicBezTo>
                    <a:cubicBezTo>
                      <a:pt x="2290" y="163"/>
                      <a:pt x="1308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287;p38">
                <a:extLst>
                  <a:ext uri="{FF2B5EF4-FFF2-40B4-BE49-F238E27FC236}">
                    <a16:creationId xmlns:a16="http://schemas.microsoft.com/office/drawing/2014/main" id="{A955D784-1EFE-11C9-C726-C7BA6887B95B}"/>
                  </a:ext>
                </a:extLst>
              </p:cNvPr>
              <p:cNvSpPr/>
              <p:nvPr/>
            </p:nvSpPr>
            <p:spPr>
              <a:xfrm>
                <a:off x="2945410" y="1941378"/>
                <a:ext cx="448419" cy="514404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3282" extrusionOk="0">
                    <a:moveTo>
                      <a:pt x="1027" y="106"/>
                    </a:moveTo>
                    <a:cubicBezTo>
                      <a:pt x="1048" y="106"/>
                      <a:pt x="1116" y="106"/>
                      <a:pt x="1179" y="132"/>
                    </a:cubicBezTo>
                    <a:cubicBezTo>
                      <a:pt x="1310" y="132"/>
                      <a:pt x="1467" y="153"/>
                      <a:pt x="1640" y="174"/>
                    </a:cubicBezTo>
                    <a:cubicBezTo>
                      <a:pt x="1965" y="237"/>
                      <a:pt x="2336" y="305"/>
                      <a:pt x="2446" y="326"/>
                    </a:cubicBezTo>
                    <a:cubicBezTo>
                      <a:pt x="2619" y="367"/>
                      <a:pt x="2729" y="477"/>
                      <a:pt x="2750" y="566"/>
                    </a:cubicBezTo>
                    <a:cubicBezTo>
                      <a:pt x="2776" y="608"/>
                      <a:pt x="2750" y="655"/>
                      <a:pt x="2750" y="676"/>
                    </a:cubicBezTo>
                    <a:cubicBezTo>
                      <a:pt x="2729" y="697"/>
                      <a:pt x="2708" y="718"/>
                      <a:pt x="2666" y="718"/>
                    </a:cubicBezTo>
                    <a:cubicBezTo>
                      <a:pt x="2666" y="718"/>
                      <a:pt x="2653" y="717"/>
                      <a:pt x="2629" y="717"/>
                    </a:cubicBezTo>
                    <a:cubicBezTo>
                      <a:pt x="2565" y="717"/>
                      <a:pt x="2429" y="728"/>
                      <a:pt x="2274" y="807"/>
                    </a:cubicBezTo>
                    <a:cubicBezTo>
                      <a:pt x="2054" y="917"/>
                      <a:pt x="1792" y="1132"/>
                      <a:pt x="1640" y="1546"/>
                    </a:cubicBezTo>
                    <a:cubicBezTo>
                      <a:pt x="1488" y="1965"/>
                      <a:pt x="1509" y="2227"/>
                      <a:pt x="1572" y="2420"/>
                    </a:cubicBezTo>
                    <a:cubicBezTo>
                      <a:pt x="1661" y="2619"/>
                      <a:pt x="1813" y="2724"/>
                      <a:pt x="1881" y="2792"/>
                    </a:cubicBezTo>
                    <a:cubicBezTo>
                      <a:pt x="1944" y="2881"/>
                      <a:pt x="2054" y="2902"/>
                      <a:pt x="2122" y="2902"/>
                    </a:cubicBezTo>
                    <a:cubicBezTo>
                      <a:pt x="2096" y="2944"/>
                      <a:pt x="2075" y="2986"/>
                      <a:pt x="2033" y="3075"/>
                    </a:cubicBezTo>
                    <a:cubicBezTo>
                      <a:pt x="1991" y="3117"/>
                      <a:pt x="1923" y="3164"/>
                      <a:pt x="1813" y="3164"/>
                    </a:cubicBezTo>
                    <a:cubicBezTo>
                      <a:pt x="1778" y="3169"/>
                      <a:pt x="1742" y="3172"/>
                      <a:pt x="1705" y="3172"/>
                    </a:cubicBezTo>
                    <a:cubicBezTo>
                      <a:pt x="1599" y="3172"/>
                      <a:pt x="1479" y="3152"/>
                      <a:pt x="1336" y="3117"/>
                    </a:cubicBezTo>
                    <a:cubicBezTo>
                      <a:pt x="1137" y="3054"/>
                      <a:pt x="943" y="3012"/>
                      <a:pt x="786" y="2923"/>
                    </a:cubicBezTo>
                    <a:cubicBezTo>
                      <a:pt x="613" y="2834"/>
                      <a:pt x="462" y="2703"/>
                      <a:pt x="331" y="2441"/>
                    </a:cubicBezTo>
                    <a:cubicBezTo>
                      <a:pt x="200" y="2200"/>
                      <a:pt x="111" y="1855"/>
                      <a:pt x="111" y="1546"/>
                    </a:cubicBezTo>
                    <a:cubicBezTo>
                      <a:pt x="90" y="1221"/>
                      <a:pt x="179" y="917"/>
                      <a:pt x="310" y="697"/>
                    </a:cubicBezTo>
                    <a:cubicBezTo>
                      <a:pt x="593" y="263"/>
                      <a:pt x="854" y="153"/>
                      <a:pt x="943" y="106"/>
                    </a:cubicBezTo>
                    <a:close/>
                    <a:moveTo>
                      <a:pt x="1027" y="1"/>
                    </a:moveTo>
                    <a:cubicBezTo>
                      <a:pt x="985" y="1"/>
                      <a:pt x="943" y="1"/>
                      <a:pt x="917" y="22"/>
                    </a:cubicBezTo>
                    <a:cubicBezTo>
                      <a:pt x="786" y="43"/>
                      <a:pt x="524" y="195"/>
                      <a:pt x="221" y="655"/>
                    </a:cubicBezTo>
                    <a:cubicBezTo>
                      <a:pt x="69" y="870"/>
                      <a:pt x="1" y="1200"/>
                      <a:pt x="1" y="1546"/>
                    </a:cubicBezTo>
                    <a:cubicBezTo>
                      <a:pt x="1" y="1876"/>
                      <a:pt x="90" y="2227"/>
                      <a:pt x="242" y="2509"/>
                    </a:cubicBezTo>
                    <a:cubicBezTo>
                      <a:pt x="373" y="2771"/>
                      <a:pt x="551" y="2923"/>
                      <a:pt x="723" y="3033"/>
                    </a:cubicBezTo>
                    <a:cubicBezTo>
                      <a:pt x="917" y="3117"/>
                      <a:pt x="1116" y="3164"/>
                      <a:pt x="1310" y="3206"/>
                    </a:cubicBezTo>
                    <a:cubicBezTo>
                      <a:pt x="1460" y="3257"/>
                      <a:pt x="1595" y="3282"/>
                      <a:pt x="1709" y="3282"/>
                    </a:cubicBezTo>
                    <a:cubicBezTo>
                      <a:pt x="1746" y="3282"/>
                      <a:pt x="1780" y="3279"/>
                      <a:pt x="1813" y="3274"/>
                    </a:cubicBezTo>
                    <a:cubicBezTo>
                      <a:pt x="1944" y="3274"/>
                      <a:pt x="2054" y="3206"/>
                      <a:pt x="2122" y="3117"/>
                    </a:cubicBezTo>
                    <a:cubicBezTo>
                      <a:pt x="2205" y="2986"/>
                      <a:pt x="2274" y="2834"/>
                      <a:pt x="2274" y="2834"/>
                    </a:cubicBezTo>
                    <a:lnTo>
                      <a:pt x="2205" y="2771"/>
                    </a:lnTo>
                    <a:cubicBezTo>
                      <a:pt x="2205" y="2771"/>
                      <a:pt x="2164" y="2771"/>
                      <a:pt x="2122" y="2792"/>
                    </a:cubicBezTo>
                    <a:cubicBezTo>
                      <a:pt x="2054" y="2792"/>
                      <a:pt x="2012" y="2792"/>
                      <a:pt x="1944" y="2724"/>
                    </a:cubicBezTo>
                    <a:cubicBezTo>
                      <a:pt x="1881" y="2640"/>
                      <a:pt x="1750" y="2551"/>
                      <a:pt x="1682" y="2378"/>
                    </a:cubicBezTo>
                    <a:cubicBezTo>
                      <a:pt x="1619" y="2227"/>
                      <a:pt x="1598" y="1986"/>
                      <a:pt x="1750" y="1572"/>
                    </a:cubicBezTo>
                    <a:cubicBezTo>
                      <a:pt x="1881" y="1179"/>
                      <a:pt x="2122" y="1001"/>
                      <a:pt x="2315" y="917"/>
                    </a:cubicBezTo>
                    <a:cubicBezTo>
                      <a:pt x="2460" y="838"/>
                      <a:pt x="2579" y="827"/>
                      <a:pt x="2634" y="827"/>
                    </a:cubicBezTo>
                    <a:cubicBezTo>
                      <a:pt x="2655" y="827"/>
                      <a:pt x="2666" y="828"/>
                      <a:pt x="2666" y="828"/>
                    </a:cubicBezTo>
                    <a:cubicBezTo>
                      <a:pt x="2750" y="828"/>
                      <a:pt x="2797" y="786"/>
                      <a:pt x="2839" y="718"/>
                    </a:cubicBezTo>
                    <a:cubicBezTo>
                      <a:pt x="2860" y="676"/>
                      <a:pt x="2860" y="608"/>
                      <a:pt x="2860" y="525"/>
                    </a:cubicBezTo>
                    <a:cubicBezTo>
                      <a:pt x="2818" y="394"/>
                      <a:pt x="2687" y="263"/>
                      <a:pt x="2467" y="216"/>
                    </a:cubicBezTo>
                    <a:cubicBezTo>
                      <a:pt x="2336" y="195"/>
                      <a:pt x="1991" y="132"/>
                      <a:pt x="1661" y="85"/>
                    </a:cubicBezTo>
                    <a:cubicBezTo>
                      <a:pt x="1488" y="64"/>
                      <a:pt x="1310" y="22"/>
                      <a:pt x="1179" y="22"/>
                    </a:cubicBezTo>
                    <a:cubicBezTo>
                      <a:pt x="1116" y="22"/>
                      <a:pt x="1074" y="1"/>
                      <a:pt x="102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288;p38">
                <a:extLst>
                  <a:ext uri="{FF2B5EF4-FFF2-40B4-BE49-F238E27FC236}">
                    <a16:creationId xmlns:a16="http://schemas.microsoft.com/office/drawing/2014/main" id="{1D0306E0-F5DB-3455-A66D-4A094EAAA21D}"/>
                  </a:ext>
                </a:extLst>
              </p:cNvPr>
              <p:cNvSpPr/>
              <p:nvPr/>
            </p:nvSpPr>
            <p:spPr>
              <a:xfrm>
                <a:off x="2268316" y="1379955"/>
                <a:ext cx="359707" cy="301872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1926" extrusionOk="0">
                    <a:moveTo>
                      <a:pt x="1812" y="1"/>
                    </a:moveTo>
                    <a:lnTo>
                      <a:pt x="110" y="69"/>
                    </a:lnTo>
                    <a:lnTo>
                      <a:pt x="0" y="1530"/>
                    </a:lnTo>
                    <a:cubicBezTo>
                      <a:pt x="0" y="1530"/>
                      <a:pt x="658" y="1926"/>
                      <a:pt x="1305" y="1926"/>
                    </a:cubicBezTo>
                    <a:cubicBezTo>
                      <a:pt x="1336" y="1926"/>
                      <a:pt x="1368" y="1925"/>
                      <a:pt x="1399" y="1923"/>
                    </a:cubicBezTo>
                    <a:cubicBezTo>
                      <a:pt x="2074" y="1881"/>
                      <a:pt x="2294" y="1462"/>
                      <a:pt x="2294" y="1462"/>
                    </a:cubicBezTo>
                    <a:lnTo>
                      <a:pt x="1812" y="1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289;p38">
                <a:extLst>
                  <a:ext uri="{FF2B5EF4-FFF2-40B4-BE49-F238E27FC236}">
                    <a16:creationId xmlns:a16="http://schemas.microsoft.com/office/drawing/2014/main" id="{AB8CB263-F57E-84EF-0852-A145079A95ED}"/>
                  </a:ext>
                </a:extLst>
              </p:cNvPr>
              <p:cNvSpPr/>
              <p:nvPr/>
            </p:nvSpPr>
            <p:spPr>
              <a:xfrm>
                <a:off x="2261734" y="1373372"/>
                <a:ext cx="376007" cy="315664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2014" extrusionOk="0">
                    <a:moveTo>
                      <a:pt x="1812" y="111"/>
                    </a:moveTo>
                    <a:lnTo>
                      <a:pt x="2294" y="1483"/>
                    </a:lnTo>
                    <a:cubicBezTo>
                      <a:pt x="2268" y="1504"/>
                      <a:pt x="2247" y="1572"/>
                      <a:pt x="2116" y="1682"/>
                    </a:cubicBezTo>
                    <a:cubicBezTo>
                      <a:pt x="1985" y="1766"/>
                      <a:pt x="1770" y="1897"/>
                      <a:pt x="1441" y="1923"/>
                    </a:cubicBezTo>
                    <a:cubicBezTo>
                      <a:pt x="1409" y="1925"/>
                      <a:pt x="1376" y="1926"/>
                      <a:pt x="1344" y="1926"/>
                    </a:cubicBezTo>
                    <a:cubicBezTo>
                      <a:pt x="742" y="1926"/>
                      <a:pt x="150" y="1571"/>
                      <a:pt x="110" y="1551"/>
                    </a:cubicBezTo>
                    <a:lnTo>
                      <a:pt x="199" y="153"/>
                    </a:lnTo>
                    <a:lnTo>
                      <a:pt x="1812" y="111"/>
                    </a:lnTo>
                    <a:close/>
                    <a:moveTo>
                      <a:pt x="1854" y="1"/>
                    </a:moveTo>
                    <a:lnTo>
                      <a:pt x="152" y="43"/>
                    </a:lnTo>
                    <a:lnTo>
                      <a:pt x="110" y="111"/>
                    </a:lnTo>
                    <a:lnTo>
                      <a:pt x="0" y="1572"/>
                    </a:lnTo>
                    <a:lnTo>
                      <a:pt x="21" y="1614"/>
                    </a:lnTo>
                    <a:cubicBezTo>
                      <a:pt x="21" y="1614"/>
                      <a:pt x="648" y="2013"/>
                      <a:pt x="1297" y="2013"/>
                    </a:cubicBezTo>
                    <a:cubicBezTo>
                      <a:pt x="1345" y="2013"/>
                      <a:pt x="1393" y="2011"/>
                      <a:pt x="1441" y="2007"/>
                    </a:cubicBezTo>
                    <a:cubicBezTo>
                      <a:pt x="1791" y="1986"/>
                      <a:pt x="2032" y="1876"/>
                      <a:pt x="2184" y="1766"/>
                    </a:cubicBezTo>
                    <a:cubicBezTo>
                      <a:pt x="2336" y="1635"/>
                      <a:pt x="2399" y="1530"/>
                      <a:pt x="2399" y="1530"/>
                    </a:cubicBezTo>
                    <a:lnTo>
                      <a:pt x="2399" y="1483"/>
                    </a:lnTo>
                    <a:lnTo>
                      <a:pt x="1901" y="43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290;p38">
                <a:extLst>
                  <a:ext uri="{FF2B5EF4-FFF2-40B4-BE49-F238E27FC236}">
                    <a16:creationId xmlns:a16="http://schemas.microsoft.com/office/drawing/2014/main" id="{2D08E492-B5BD-13D1-02E0-D22950511AD4}"/>
                  </a:ext>
                </a:extLst>
              </p:cNvPr>
              <p:cNvSpPr/>
              <p:nvPr/>
            </p:nvSpPr>
            <p:spPr>
              <a:xfrm>
                <a:off x="2182896" y="1431677"/>
                <a:ext cx="102818" cy="13651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871" extrusionOk="0">
                    <a:moveTo>
                      <a:pt x="482" y="1"/>
                    </a:moveTo>
                    <a:cubicBezTo>
                      <a:pt x="414" y="1"/>
                      <a:pt x="221" y="22"/>
                      <a:pt x="153" y="85"/>
                    </a:cubicBezTo>
                    <a:cubicBezTo>
                      <a:pt x="69" y="174"/>
                      <a:pt x="1" y="325"/>
                      <a:pt x="111" y="545"/>
                    </a:cubicBezTo>
                    <a:cubicBezTo>
                      <a:pt x="221" y="765"/>
                      <a:pt x="545" y="870"/>
                      <a:pt x="545" y="870"/>
                    </a:cubicBezTo>
                    <a:lnTo>
                      <a:pt x="655" y="43"/>
                    </a:lnTo>
                    <a:cubicBezTo>
                      <a:pt x="655" y="43"/>
                      <a:pt x="545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291;p38">
                <a:extLst>
                  <a:ext uri="{FF2B5EF4-FFF2-40B4-BE49-F238E27FC236}">
                    <a16:creationId xmlns:a16="http://schemas.microsoft.com/office/drawing/2014/main" id="{FBF3D5C2-020F-FC77-A964-D0A389C406B4}"/>
                  </a:ext>
                </a:extLst>
              </p:cNvPr>
              <p:cNvSpPr/>
              <p:nvPr/>
            </p:nvSpPr>
            <p:spPr>
              <a:xfrm>
                <a:off x="2176313" y="1421020"/>
                <a:ext cx="116768" cy="15454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986" extrusionOk="0">
                    <a:moveTo>
                      <a:pt x="524" y="111"/>
                    </a:moveTo>
                    <a:cubicBezTo>
                      <a:pt x="545" y="111"/>
                      <a:pt x="587" y="132"/>
                      <a:pt x="614" y="132"/>
                    </a:cubicBezTo>
                    <a:cubicBezTo>
                      <a:pt x="634" y="132"/>
                      <a:pt x="634" y="132"/>
                      <a:pt x="634" y="153"/>
                    </a:cubicBezTo>
                    <a:lnTo>
                      <a:pt x="545" y="875"/>
                    </a:lnTo>
                    <a:cubicBezTo>
                      <a:pt x="524" y="854"/>
                      <a:pt x="504" y="854"/>
                      <a:pt x="435" y="807"/>
                    </a:cubicBezTo>
                    <a:cubicBezTo>
                      <a:pt x="352" y="765"/>
                      <a:pt x="242" y="676"/>
                      <a:pt x="195" y="592"/>
                    </a:cubicBezTo>
                    <a:cubicBezTo>
                      <a:pt x="111" y="393"/>
                      <a:pt x="174" y="262"/>
                      <a:pt x="221" y="200"/>
                    </a:cubicBezTo>
                    <a:cubicBezTo>
                      <a:pt x="242" y="179"/>
                      <a:pt x="305" y="153"/>
                      <a:pt x="373" y="132"/>
                    </a:cubicBezTo>
                    <a:cubicBezTo>
                      <a:pt x="435" y="111"/>
                      <a:pt x="504" y="111"/>
                      <a:pt x="524" y="111"/>
                    </a:cubicBezTo>
                    <a:close/>
                    <a:moveTo>
                      <a:pt x="524" y="1"/>
                    </a:moveTo>
                    <a:cubicBezTo>
                      <a:pt x="483" y="1"/>
                      <a:pt x="415" y="22"/>
                      <a:pt x="352" y="22"/>
                    </a:cubicBezTo>
                    <a:cubicBezTo>
                      <a:pt x="284" y="48"/>
                      <a:pt x="195" y="69"/>
                      <a:pt x="153" y="132"/>
                    </a:cubicBezTo>
                    <a:cubicBezTo>
                      <a:pt x="64" y="221"/>
                      <a:pt x="1" y="393"/>
                      <a:pt x="111" y="634"/>
                    </a:cubicBezTo>
                    <a:cubicBezTo>
                      <a:pt x="153" y="765"/>
                      <a:pt x="284" y="854"/>
                      <a:pt x="394" y="917"/>
                    </a:cubicBezTo>
                    <a:cubicBezTo>
                      <a:pt x="483" y="964"/>
                      <a:pt x="566" y="985"/>
                      <a:pt x="566" y="985"/>
                    </a:cubicBezTo>
                    <a:lnTo>
                      <a:pt x="634" y="938"/>
                    </a:lnTo>
                    <a:lnTo>
                      <a:pt x="744" y="111"/>
                    </a:lnTo>
                    <a:lnTo>
                      <a:pt x="718" y="69"/>
                    </a:lnTo>
                    <a:cubicBezTo>
                      <a:pt x="718" y="69"/>
                      <a:pt x="697" y="48"/>
                      <a:pt x="655" y="48"/>
                    </a:cubicBezTo>
                    <a:cubicBezTo>
                      <a:pt x="614" y="22"/>
                      <a:pt x="566" y="1"/>
                      <a:pt x="52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292;p38">
                <a:extLst>
                  <a:ext uri="{FF2B5EF4-FFF2-40B4-BE49-F238E27FC236}">
                    <a16:creationId xmlns:a16="http://schemas.microsoft.com/office/drawing/2014/main" id="{2F58D556-EB98-3788-F519-A88B29A8AB5E}"/>
                  </a:ext>
                </a:extLst>
              </p:cNvPr>
              <p:cNvSpPr/>
              <p:nvPr/>
            </p:nvSpPr>
            <p:spPr>
              <a:xfrm>
                <a:off x="2173022" y="1572111"/>
                <a:ext cx="642927" cy="1504656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9600" extrusionOk="0">
                    <a:moveTo>
                      <a:pt x="477" y="0"/>
                    </a:moveTo>
                    <a:lnTo>
                      <a:pt x="22" y="131"/>
                    </a:lnTo>
                    <a:cubicBezTo>
                      <a:pt x="22" y="131"/>
                      <a:pt x="64" y="2771"/>
                      <a:pt x="43" y="3488"/>
                    </a:cubicBezTo>
                    <a:cubicBezTo>
                      <a:pt x="1" y="4211"/>
                      <a:pt x="242" y="6939"/>
                      <a:pt x="263" y="7568"/>
                    </a:cubicBezTo>
                    <a:cubicBezTo>
                      <a:pt x="305" y="8201"/>
                      <a:pt x="216" y="8201"/>
                      <a:pt x="305" y="8552"/>
                    </a:cubicBezTo>
                    <a:cubicBezTo>
                      <a:pt x="373" y="8924"/>
                      <a:pt x="566" y="9296"/>
                      <a:pt x="676" y="9448"/>
                    </a:cubicBezTo>
                    <a:cubicBezTo>
                      <a:pt x="765" y="9599"/>
                      <a:pt x="938" y="9599"/>
                      <a:pt x="938" y="9599"/>
                    </a:cubicBezTo>
                    <a:cubicBezTo>
                      <a:pt x="938" y="9599"/>
                      <a:pt x="1132" y="9469"/>
                      <a:pt x="1352" y="9055"/>
                    </a:cubicBezTo>
                    <a:cubicBezTo>
                      <a:pt x="1551" y="8662"/>
                      <a:pt x="1551" y="8379"/>
                      <a:pt x="1834" y="8007"/>
                    </a:cubicBezTo>
                    <a:cubicBezTo>
                      <a:pt x="2117" y="7636"/>
                      <a:pt x="2729" y="7243"/>
                      <a:pt x="3206" y="7002"/>
                    </a:cubicBezTo>
                    <a:cubicBezTo>
                      <a:pt x="3688" y="6740"/>
                      <a:pt x="4101" y="6677"/>
                      <a:pt x="4101" y="6677"/>
                    </a:cubicBezTo>
                    <a:lnTo>
                      <a:pt x="1441" y="435"/>
                    </a:lnTo>
                    <a:cubicBezTo>
                      <a:pt x="1441" y="435"/>
                      <a:pt x="1132" y="304"/>
                      <a:pt x="959" y="236"/>
                    </a:cubicBezTo>
                    <a:cubicBezTo>
                      <a:pt x="807" y="152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293;p38">
                <a:extLst>
                  <a:ext uri="{FF2B5EF4-FFF2-40B4-BE49-F238E27FC236}">
                    <a16:creationId xmlns:a16="http://schemas.microsoft.com/office/drawing/2014/main" id="{3AD79037-7F1A-2B65-6BD4-1C6B0A9EBDDF}"/>
                  </a:ext>
                </a:extLst>
              </p:cNvPr>
              <p:cNvSpPr/>
              <p:nvPr/>
            </p:nvSpPr>
            <p:spPr>
              <a:xfrm>
                <a:off x="2165655" y="1561454"/>
                <a:ext cx="656876" cy="1521897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9710" extrusionOk="0">
                    <a:moveTo>
                      <a:pt x="503" y="110"/>
                    </a:moveTo>
                    <a:cubicBezTo>
                      <a:pt x="524" y="131"/>
                      <a:pt x="833" y="262"/>
                      <a:pt x="985" y="351"/>
                    </a:cubicBezTo>
                    <a:cubicBezTo>
                      <a:pt x="1137" y="435"/>
                      <a:pt x="1420" y="545"/>
                      <a:pt x="1441" y="545"/>
                    </a:cubicBezTo>
                    <a:lnTo>
                      <a:pt x="4085" y="6719"/>
                    </a:lnTo>
                    <a:cubicBezTo>
                      <a:pt x="4017" y="6719"/>
                      <a:pt x="3693" y="6787"/>
                      <a:pt x="3232" y="7007"/>
                    </a:cubicBezTo>
                    <a:cubicBezTo>
                      <a:pt x="2729" y="7269"/>
                      <a:pt x="2143" y="7662"/>
                      <a:pt x="1834" y="8055"/>
                    </a:cubicBezTo>
                    <a:cubicBezTo>
                      <a:pt x="1682" y="8227"/>
                      <a:pt x="1619" y="8400"/>
                      <a:pt x="1551" y="8578"/>
                    </a:cubicBezTo>
                    <a:cubicBezTo>
                      <a:pt x="1488" y="8751"/>
                      <a:pt x="1441" y="8903"/>
                      <a:pt x="1336" y="9102"/>
                    </a:cubicBezTo>
                    <a:cubicBezTo>
                      <a:pt x="1247" y="9296"/>
                      <a:pt x="1137" y="9427"/>
                      <a:pt x="1074" y="9516"/>
                    </a:cubicBezTo>
                    <a:cubicBezTo>
                      <a:pt x="1006" y="9578"/>
                      <a:pt x="985" y="9599"/>
                      <a:pt x="964" y="9599"/>
                    </a:cubicBezTo>
                    <a:cubicBezTo>
                      <a:pt x="964" y="9599"/>
                      <a:pt x="854" y="9599"/>
                      <a:pt x="765" y="9495"/>
                    </a:cubicBezTo>
                    <a:cubicBezTo>
                      <a:pt x="655" y="9338"/>
                      <a:pt x="462" y="8971"/>
                      <a:pt x="393" y="8620"/>
                    </a:cubicBezTo>
                    <a:cubicBezTo>
                      <a:pt x="352" y="8447"/>
                      <a:pt x="352" y="8358"/>
                      <a:pt x="373" y="8227"/>
                    </a:cubicBezTo>
                    <a:cubicBezTo>
                      <a:pt x="373" y="8117"/>
                      <a:pt x="393" y="7945"/>
                      <a:pt x="373" y="7636"/>
                    </a:cubicBezTo>
                    <a:cubicBezTo>
                      <a:pt x="352" y="7311"/>
                      <a:pt x="289" y="6483"/>
                      <a:pt x="221" y="5630"/>
                    </a:cubicBezTo>
                    <a:cubicBezTo>
                      <a:pt x="158" y="4781"/>
                      <a:pt x="111" y="3907"/>
                      <a:pt x="132" y="3556"/>
                    </a:cubicBezTo>
                    <a:cubicBezTo>
                      <a:pt x="179" y="2839"/>
                      <a:pt x="111" y="304"/>
                      <a:pt x="111" y="241"/>
                    </a:cubicBezTo>
                    <a:lnTo>
                      <a:pt x="503" y="110"/>
                    </a:lnTo>
                    <a:close/>
                    <a:moveTo>
                      <a:pt x="503" y="0"/>
                    </a:moveTo>
                    <a:lnTo>
                      <a:pt x="48" y="152"/>
                    </a:lnTo>
                    <a:lnTo>
                      <a:pt x="1" y="199"/>
                    </a:lnTo>
                    <a:cubicBezTo>
                      <a:pt x="1" y="199"/>
                      <a:pt x="69" y="2860"/>
                      <a:pt x="27" y="3556"/>
                    </a:cubicBezTo>
                    <a:cubicBezTo>
                      <a:pt x="1" y="3928"/>
                      <a:pt x="69" y="4781"/>
                      <a:pt x="111" y="5630"/>
                    </a:cubicBezTo>
                    <a:cubicBezTo>
                      <a:pt x="179" y="6483"/>
                      <a:pt x="242" y="7311"/>
                      <a:pt x="263" y="7636"/>
                    </a:cubicBezTo>
                    <a:cubicBezTo>
                      <a:pt x="289" y="7945"/>
                      <a:pt x="263" y="8117"/>
                      <a:pt x="263" y="8227"/>
                    </a:cubicBezTo>
                    <a:cubicBezTo>
                      <a:pt x="263" y="8358"/>
                      <a:pt x="263" y="8447"/>
                      <a:pt x="289" y="8641"/>
                    </a:cubicBezTo>
                    <a:cubicBezTo>
                      <a:pt x="352" y="9013"/>
                      <a:pt x="572" y="9385"/>
                      <a:pt x="682" y="9537"/>
                    </a:cubicBezTo>
                    <a:cubicBezTo>
                      <a:pt x="786" y="9709"/>
                      <a:pt x="985" y="9709"/>
                      <a:pt x="985" y="9709"/>
                    </a:cubicBezTo>
                    <a:lnTo>
                      <a:pt x="1006" y="9709"/>
                    </a:lnTo>
                    <a:cubicBezTo>
                      <a:pt x="1006" y="9709"/>
                      <a:pt x="1074" y="9667"/>
                      <a:pt x="1137" y="9578"/>
                    </a:cubicBezTo>
                    <a:cubicBezTo>
                      <a:pt x="1226" y="9495"/>
                      <a:pt x="1336" y="9364"/>
                      <a:pt x="1441" y="9165"/>
                    </a:cubicBezTo>
                    <a:cubicBezTo>
                      <a:pt x="1551" y="8945"/>
                      <a:pt x="1598" y="8772"/>
                      <a:pt x="1661" y="8599"/>
                    </a:cubicBezTo>
                    <a:cubicBezTo>
                      <a:pt x="1703" y="8447"/>
                      <a:pt x="1771" y="8290"/>
                      <a:pt x="1923" y="8117"/>
                    </a:cubicBezTo>
                    <a:cubicBezTo>
                      <a:pt x="2205" y="7746"/>
                      <a:pt x="2797" y="7353"/>
                      <a:pt x="3274" y="7112"/>
                    </a:cubicBezTo>
                    <a:cubicBezTo>
                      <a:pt x="3756" y="6876"/>
                      <a:pt x="4148" y="6787"/>
                      <a:pt x="4148" y="6787"/>
                    </a:cubicBezTo>
                    <a:lnTo>
                      <a:pt x="4190" y="6719"/>
                    </a:lnTo>
                    <a:lnTo>
                      <a:pt x="1530" y="482"/>
                    </a:lnTo>
                    <a:lnTo>
                      <a:pt x="1509" y="461"/>
                    </a:lnTo>
                    <a:cubicBezTo>
                      <a:pt x="1509" y="461"/>
                      <a:pt x="1179" y="330"/>
                      <a:pt x="1027" y="241"/>
                    </a:cubicBezTo>
                    <a:cubicBezTo>
                      <a:pt x="875" y="173"/>
                      <a:pt x="551" y="0"/>
                      <a:pt x="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294;p38">
                <a:extLst>
                  <a:ext uri="{FF2B5EF4-FFF2-40B4-BE49-F238E27FC236}">
                    <a16:creationId xmlns:a16="http://schemas.microsoft.com/office/drawing/2014/main" id="{43D64330-C4B3-28EF-036A-1E4D8A92D6C9}"/>
                  </a:ext>
                </a:extLst>
              </p:cNvPr>
              <p:cNvSpPr/>
              <p:nvPr/>
            </p:nvSpPr>
            <p:spPr>
              <a:xfrm>
                <a:off x="2604042" y="1517098"/>
                <a:ext cx="595123" cy="1046676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6678" extrusionOk="0">
                    <a:moveTo>
                      <a:pt x="194" y="0"/>
                    </a:moveTo>
                    <a:cubicBezTo>
                      <a:pt x="63" y="0"/>
                      <a:pt x="21" y="89"/>
                      <a:pt x="0" y="194"/>
                    </a:cubicBezTo>
                    <a:cubicBezTo>
                      <a:pt x="0" y="304"/>
                      <a:pt x="42" y="503"/>
                      <a:pt x="42" y="503"/>
                    </a:cubicBezTo>
                    <a:lnTo>
                      <a:pt x="42" y="545"/>
                    </a:lnTo>
                    <a:lnTo>
                      <a:pt x="2399" y="6677"/>
                    </a:lnTo>
                    <a:cubicBezTo>
                      <a:pt x="2399" y="6677"/>
                      <a:pt x="2661" y="6677"/>
                      <a:pt x="3074" y="6567"/>
                    </a:cubicBezTo>
                    <a:cubicBezTo>
                      <a:pt x="3556" y="6437"/>
                      <a:pt x="3797" y="6154"/>
                      <a:pt x="3797" y="6154"/>
                    </a:cubicBezTo>
                    <a:cubicBezTo>
                      <a:pt x="3797" y="6154"/>
                      <a:pt x="2357" y="3336"/>
                      <a:pt x="1917" y="2289"/>
                    </a:cubicBezTo>
                    <a:cubicBezTo>
                      <a:pt x="1482" y="1242"/>
                      <a:pt x="1089" y="220"/>
                      <a:pt x="1089" y="220"/>
                    </a:cubicBezTo>
                    <a:cubicBezTo>
                      <a:pt x="1089" y="220"/>
                      <a:pt x="325" y="0"/>
                      <a:pt x="1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295;p38">
                <a:extLst>
                  <a:ext uri="{FF2B5EF4-FFF2-40B4-BE49-F238E27FC236}">
                    <a16:creationId xmlns:a16="http://schemas.microsoft.com/office/drawing/2014/main" id="{38654153-FEE2-D8E5-B6CB-FFDAA30240D3}"/>
                  </a:ext>
                </a:extLst>
              </p:cNvPr>
              <p:cNvSpPr/>
              <p:nvPr/>
            </p:nvSpPr>
            <p:spPr>
              <a:xfrm>
                <a:off x="2596676" y="1508791"/>
                <a:ext cx="609072" cy="1061723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6774" extrusionOk="0">
                    <a:moveTo>
                      <a:pt x="241" y="95"/>
                    </a:moveTo>
                    <a:cubicBezTo>
                      <a:pt x="262" y="95"/>
                      <a:pt x="351" y="116"/>
                      <a:pt x="440" y="142"/>
                    </a:cubicBezTo>
                    <a:cubicBezTo>
                      <a:pt x="524" y="163"/>
                      <a:pt x="613" y="184"/>
                      <a:pt x="723" y="205"/>
                    </a:cubicBezTo>
                    <a:cubicBezTo>
                      <a:pt x="917" y="273"/>
                      <a:pt x="1074" y="315"/>
                      <a:pt x="1095" y="315"/>
                    </a:cubicBezTo>
                    <a:cubicBezTo>
                      <a:pt x="1095" y="336"/>
                      <a:pt x="1487" y="1321"/>
                      <a:pt x="1922" y="2368"/>
                    </a:cubicBezTo>
                    <a:cubicBezTo>
                      <a:pt x="2357" y="3415"/>
                      <a:pt x="3755" y="6139"/>
                      <a:pt x="3776" y="6207"/>
                    </a:cubicBezTo>
                    <a:cubicBezTo>
                      <a:pt x="3755" y="6228"/>
                      <a:pt x="3561" y="6448"/>
                      <a:pt x="3100" y="6579"/>
                    </a:cubicBezTo>
                    <a:cubicBezTo>
                      <a:pt x="2848" y="6653"/>
                      <a:pt x="2669" y="6665"/>
                      <a:pt x="2571" y="6665"/>
                    </a:cubicBezTo>
                    <a:cubicBezTo>
                      <a:pt x="2524" y="6665"/>
                      <a:pt x="2496" y="6662"/>
                      <a:pt x="2488" y="6662"/>
                    </a:cubicBezTo>
                    <a:lnTo>
                      <a:pt x="157" y="577"/>
                    </a:lnTo>
                    <a:lnTo>
                      <a:pt x="157" y="556"/>
                    </a:lnTo>
                    <a:lnTo>
                      <a:pt x="157" y="535"/>
                    </a:lnTo>
                    <a:cubicBezTo>
                      <a:pt x="157" y="535"/>
                      <a:pt x="131" y="488"/>
                      <a:pt x="110" y="425"/>
                    </a:cubicBezTo>
                    <a:lnTo>
                      <a:pt x="110" y="273"/>
                    </a:lnTo>
                    <a:cubicBezTo>
                      <a:pt x="110" y="226"/>
                      <a:pt x="131" y="184"/>
                      <a:pt x="157" y="142"/>
                    </a:cubicBezTo>
                    <a:cubicBezTo>
                      <a:pt x="178" y="116"/>
                      <a:pt x="199" y="116"/>
                      <a:pt x="241" y="95"/>
                    </a:cubicBezTo>
                    <a:close/>
                    <a:moveTo>
                      <a:pt x="292" y="0"/>
                    </a:moveTo>
                    <a:cubicBezTo>
                      <a:pt x="272" y="0"/>
                      <a:pt x="255" y="4"/>
                      <a:pt x="241" y="11"/>
                    </a:cubicBezTo>
                    <a:cubicBezTo>
                      <a:pt x="178" y="11"/>
                      <a:pt x="110" y="32"/>
                      <a:pt x="68" y="74"/>
                    </a:cubicBezTo>
                    <a:cubicBezTo>
                      <a:pt x="26" y="142"/>
                      <a:pt x="26" y="184"/>
                      <a:pt x="0" y="247"/>
                    </a:cubicBezTo>
                    <a:cubicBezTo>
                      <a:pt x="0" y="315"/>
                      <a:pt x="0" y="404"/>
                      <a:pt x="26" y="446"/>
                    </a:cubicBezTo>
                    <a:cubicBezTo>
                      <a:pt x="26" y="509"/>
                      <a:pt x="47" y="556"/>
                      <a:pt x="47" y="556"/>
                    </a:cubicBezTo>
                    <a:lnTo>
                      <a:pt x="47" y="598"/>
                    </a:lnTo>
                    <a:lnTo>
                      <a:pt x="47" y="619"/>
                    </a:lnTo>
                    <a:lnTo>
                      <a:pt x="2404" y="6751"/>
                    </a:lnTo>
                    <a:lnTo>
                      <a:pt x="2446" y="6772"/>
                    </a:lnTo>
                    <a:cubicBezTo>
                      <a:pt x="2446" y="6772"/>
                      <a:pt x="2461" y="6774"/>
                      <a:pt x="2491" y="6774"/>
                    </a:cubicBezTo>
                    <a:cubicBezTo>
                      <a:pt x="2583" y="6774"/>
                      <a:pt x="2813" y="6762"/>
                      <a:pt x="3142" y="6662"/>
                    </a:cubicBezTo>
                    <a:cubicBezTo>
                      <a:pt x="3645" y="6531"/>
                      <a:pt x="3886" y="6249"/>
                      <a:pt x="3886" y="6249"/>
                    </a:cubicBezTo>
                    <a:lnTo>
                      <a:pt x="3886" y="6186"/>
                    </a:lnTo>
                    <a:cubicBezTo>
                      <a:pt x="3886" y="6186"/>
                      <a:pt x="2446" y="3368"/>
                      <a:pt x="2011" y="2321"/>
                    </a:cubicBezTo>
                    <a:cubicBezTo>
                      <a:pt x="1597" y="1274"/>
                      <a:pt x="1178" y="247"/>
                      <a:pt x="1178" y="247"/>
                    </a:cubicBezTo>
                    <a:lnTo>
                      <a:pt x="1136" y="226"/>
                    </a:lnTo>
                    <a:cubicBezTo>
                      <a:pt x="1136" y="226"/>
                      <a:pt x="964" y="163"/>
                      <a:pt x="744" y="95"/>
                    </a:cubicBezTo>
                    <a:cubicBezTo>
                      <a:pt x="655" y="74"/>
                      <a:pt x="550" y="53"/>
                      <a:pt x="461" y="32"/>
                    </a:cubicBezTo>
                    <a:cubicBezTo>
                      <a:pt x="399" y="18"/>
                      <a:pt x="339" y="0"/>
                      <a:pt x="29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296;p38">
                <a:extLst>
                  <a:ext uri="{FF2B5EF4-FFF2-40B4-BE49-F238E27FC236}">
                    <a16:creationId xmlns:a16="http://schemas.microsoft.com/office/drawing/2014/main" id="{AE0B58A9-E366-02A4-24D1-54CE04222CF2}"/>
                  </a:ext>
                </a:extLst>
              </p:cNvPr>
              <p:cNvSpPr/>
              <p:nvPr/>
            </p:nvSpPr>
            <p:spPr>
              <a:xfrm>
                <a:off x="2108290" y="1424311"/>
                <a:ext cx="273503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185" extrusionOk="0">
                    <a:moveTo>
                      <a:pt x="1110" y="1"/>
                    </a:moveTo>
                    <a:cubicBezTo>
                      <a:pt x="1110" y="1"/>
                      <a:pt x="718" y="48"/>
                      <a:pt x="629" y="90"/>
                    </a:cubicBezTo>
                    <a:cubicBezTo>
                      <a:pt x="545" y="132"/>
                      <a:pt x="367" y="241"/>
                      <a:pt x="194" y="482"/>
                    </a:cubicBezTo>
                    <a:cubicBezTo>
                      <a:pt x="0" y="723"/>
                      <a:pt x="42" y="765"/>
                      <a:pt x="105" y="896"/>
                    </a:cubicBezTo>
                    <a:cubicBezTo>
                      <a:pt x="173" y="1027"/>
                      <a:pt x="1199" y="2184"/>
                      <a:pt x="1199" y="2184"/>
                    </a:cubicBezTo>
                    <a:lnTo>
                      <a:pt x="1744" y="1247"/>
                    </a:lnTo>
                    <a:cubicBezTo>
                      <a:pt x="1744" y="1247"/>
                      <a:pt x="1048" y="765"/>
                      <a:pt x="828" y="634"/>
                    </a:cubicBezTo>
                    <a:cubicBezTo>
                      <a:pt x="608" y="524"/>
                      <a:pt x="566" y="310"/>
                      <a:pt x="676" y="200"/>
                    </a:cubicBezTo>
                    <a:cubicBezTo>
                      <a:pt x="786" y="90"/>
                      <a:pt x="1131" y="90"/>
                      <a:pt x="1131" y="90"/>
                    </a:cubicBezTo>
                    <a:lnTo>
                      <a:pt x="11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297;p38">
                <a:extLst>
                  <a:ext uri="{FF2B5EF4-FFF2-40B4-BE49-F238E27FC236}">
                    <a16:creationId xmlns:a16="http://schemas.microsoft.com/office/drawing/2014/main" id="{F8B20268-D355-8900-B3A0-FE694AA26BBF}"/>
                  </a:ext>
                </a:extLst>
              </p:cNvPr>
              <p:cNvSpPr/>
              <p:nvPr/>
            </p:nvSpPr>
            <p:spPr>
              <a:xfrm>
                <a:off x="2108290" y="1417728"/>
                <a:ext cx="279929" cy="35563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2269" extrusionOk="0">
                    <a:moveTo>
                      <a:pt x="667" y="172"/>
                    </a:moveTo>
                    <a:cubicBezTo>
                      <a:pt x="653" y="179"/>
                      <a:pt x="640" y="188"/>
                      <a:pt x="629" y="200"/>
                    </a:cubicBezTo>
                    <a:cubicBezTo>
                      <a:pt x="566" y="263"/>
                      <a:pt x="545" y="373"/>
                      <a:pt x="566" y="482"/>
                    </a:cubicBezTo>
                    <a:cubicBezTo>
                      <a:pt x="608" y="566"/>
                      <a:pt x="676" y="655"/>
                      <a:pt x="786" y="723"/>
                    </a:cubicBezTo>
                    <a:cubicBezTo>
                      <a:pt x="1000" y="854"/>
                      <a:pt x="1613" y="1268"/>
                      <a:pt x="1676" y="1289"/>
                    </a:cubicBezTo>
                    <a:lnTo>
                      <a:pt x="1199" y="2137"/>
                    </a:lnTo>
                    <a:cubicBezTo>
                      <a:pt x="1152" y="2095"/>
                      <a:pt x="958" y="1876"/>
                      <a:pt x="718" y="1593"/>
                    </a:cubicBezTo>
                    <a:cubicBezTo>
                      <a:pt x="587" y="1441"/>
                      <a:pt x="456" y="1289"/>
                      <a:pt x="346" y="1158"/>
                    </a:cubicBezTo>
                    <a:cubicBezTo>
                      <a:pt x="304" y="1090"/>
                      <a:pt x="262" y="1048"/>
                      <a:pt x="215" y="1006"/>
                    </a:cubicBezTo>
                    <a:cubicBezTo>
                      <a:pt x="194" y="959"/>
                      <a:pt x="173" y="917"/>
                      <a:pt x="173" y="917"/>
                    </a:cubicBezTo>
                    <a:cubicBezTo>
                      <a:pt x="131" y="854"/>
                      <a:pt x="105" y="807"/>
                      <a:pt x="105" y="786"/>
                    </a:cubicBezTo>
                    <a:cubicBezTo>
                      <a:pt x="105" y="744"/>
                      <a:pt x="152" y="676"/>
                      <a:pt x="236" y="566"/>
                    </a:cubicBezTo>
                    <a:cubicBezTo>
                      <a:pt x="414" y="331"/>
                      <a:pt x="587" y="221"/>
                      <a:pt x="655" y="174"/>
                    </a:cubicBezTo>
                    <a:cubicBezTo>
                      <a:pt x="658" y="174"/>
                      <a:pt x="662" y="173"/>
                      <a:pt x="667" y="172"/>
                    </a:cubicBezTo>
                    <a:close/>
                    <a:moveTo>
                      <a:pt x="1110" y="1"/>
                    </a:moveTo>
                    <a:cubicBezTo>
                      <a:pt x="1110" y="1"/>
                      <a:pt x="1000" y="1"/>
                      <a:pt x="890" y="22"/>
                    </a:cubicBezTo>
                    <a:cubicBezTo>
                      <a:pt x="849" y="22"/>
                      <a:pt x="786" y="43"/>
                      <a:pt x="739" y="43"/>
                    </a:cubicBezTo>
                    <a:cubicBezTo>
                      <a:pt x="676" y="43"/>
                      <a:pt x="655" y="69"/>
                      <a:pt x="608" y="90"/>
                    </a:cubicBezTo>
                    <a:cubicBezTo>
                      <a:pt x="524" y="132"/>
                      <a:pt x="346" y="263"/>
                      <a:pt x="152" y="503"/>
                    </a:cubicBezTo>
                    <a:cubicBezTo>
                      <a:pt x="63" y="613"/>
                      <a:pt x="21" y="697"/>
                      <a:pt x="0" y="765"/>
                    </a:cubicBezTo>
                    <a:cubicBezTo>
                      <a:pt x="0" y="854"/>
                      <a:pt x="42" y="896"/>
                      <a:pt x="63" y="959"/>
                    </a:cubicBezTo>
                    <a:cubicBezTo>
                      <a:pt x="84" y="985"/>
                      <a:pt x="105" y="1027"/>
                      <a:pt x="131" y="1069"/>
                    </a:cubicBezTo>
                    <a:cubicBezTo>
                      <a:pt x="173" y="1116"/>
                      <a:pt x="215" y="1158"/>
                      <a:pt x="283" y="1221"/>
                    </a:cubicBezTo>
                    <a:cubicBezTo>
                      <a:pt x="367" y="1352"/>
                      <a:pt x="498" y="1509"/>
                      <a:pt x="655" y="1661"/>
                    </a:cubicBezTo>
                    <a:cubicBezTo>
                      <a:pt x="917" y="1985"/>
                      <a:pt x="1152" y="2268"/>
                      <a:pt x="1152" y="2268"/>
                    </a:cubicBezTo>
                    <a:lnTo>
                      <a:pt x="1241" y="2268"/>
                    </a:lnTo>
                    <a:lnTo>
                      <a:pt x="1786" y="1310"/>
                    </a:lnTo>
                    <a:lnTo>
                      <a:pt x="1765" y="1247"/>
                    </a:lnTo>
                    <a:cubicBezTo>
                      <a:pt x="1765" y="1247"/>
                      <a:pt x="1068" y="765"/>
                      <a:pt x="849" y="634"/>
                    </a:cubicBezTo>
                    <a:cubicBezTo>
                      <a:pt x="739" y="592"/>
                      <a:pt x="697" y="503"/>
                      <a:pt x="676" y="435"/>
                    </a:cubicBezTo>
                    <a:cubicBezTo>
                      <a:pt x="655" y="373"/>
                      <a:pt x="676" y="304"/>
                      <a:pt x="718" y="283"/>
                    </a:cubicBezTo>
                    <a:cubicBezTo>
                      <a:pt x="739" y="242"/>
                      <a:pt x="849" y="200"/>
                      <a:pt x="958" y="200"/>
                    </a:cubicBezTo>
                    <a:cubicBezTo>
                      <a:pt x="988" y="191"/>
                      <a:pt x="1017" y="188"/>
                      <a:pt x="1043" y="188"/>
                    </a:cubicBezTo>
                    <a:cubicBezTo>
                      <a:pt x="1094" y="188"/>
                      <a:pt x="1131" y="200"/>
                      <a:pt x="1131" y="200"/>
                    </a:cubicBezTo>
                    <a:lnTo>
                      <a:pt x="1178" y="132"/>
                    </a:lnTo>
                    <a:lnTo>
                      <a:pt x="1178" y="43"/>
                    </a:lnTo>
                    <a:lnTo>
                      <a:pt x="1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298;p38">
                <a:extLst>
                  <a:ext uri="{FF2B5EF4-FFF2-40B4-BE49-F238E27FC236}">
                    <a16:creationId xmlns:a16="http://schemas.microsoft.com/office/drawing/2014/main" id="{CC9D9EEA-1E02-0B32-926C-4C8250C61E8B}"/>
                  </a:ext>
                </a:extLst>
              </p:cNvPr>
              <p:cNvSpPr/>
              <p:nvPr/>
            </p:nvSpPr>
            <p:spPr>
              <a:xfrm>
                <a:off x="2549342" y="1396256"/>
                <a:ext cx="177894" cy="20955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337" extrusionOk="0">
                    <a:moveTo>
                      <a:pt x="428" y="1286"/>
                    </a:moveTo>
                    <a:cubicBezTo>
                      <a:pt x="467" y="1328"/>
                      <a:pt x="522" y="1337"/>
                      <a:pt x="522" y="1337"/>
                    </a:cubicBezTo>
                    <a:cubicBezTo>
                      <a:pt x="522" y="1337"/>
                      <a:pt x="475" y="1322"/>
                      <a:pt x="428" y="1286"/>
                    </a:cubicBezTo>
                    <a:close/>
                    <a:moveTo>
                      <a:pt x="132" y="1"/>
                    </a:moveTo>
                    <a:cubicBezTo>
                      <a:pt x="71" y="1"/>
                      <a:pt x="0" y="169"/>
                      <a:pt x="19" y="269"/>
                    </a:cubicBezTo>
                    <a:cubicBezTo>
                      <a:pt x="40" y="379"/>
                      <a:pt x="328" y="1075"/>
                      <a:pt x="349" y="1185"/>
                    </a:cubicBezTo>
                    <a:cubicBezTo>
                      <a:pt x="366" y="1229"/>
                      <a:pt x="397" y="1262"/>
                      <a:pt x="428" y="1286"/>
                    </a:cubicBezTo>
                    <a:lnTo>
                      <a:pt x="428" y="1286"/>
                    </a:lnTo>
                    <a:cubicBezTo>
                      <a:pt x="407" y="1263"/>
                      <a:pt x="391" y="1231"/>
                      <a:pt x="391" y="1185"/>
                    </a:cubicBezTo>
                    <a:cubicBezTo>
                      <a:pt x="406" y="1110"/>
                      <a:pt x="462" y="1076"/>
                      <a:pt x="531" y="1076"/>
                    </a:cubicBezTo>
                    <a:cubicBezTo>
                      <a:pt x="563" y="1076"/>
                      <a:pt x="598" y="1083"/>
                      <a:pt x="632" y="1096"/>
                    </a:cubicBezTo>
                    <a:cubicBezTo>
                      <a:pt x="742" y="1143"/>
                      <a:pt x="1135" y="1337"/>
                      <a:pt x="1135" y="1337"/>
                    </a:cubicBezTo>
                    <a:cubicBezTo>
                      <a:pt x="1135" y="1337"/>
                      <a:pt x="894" y="661"/>
                      <a:pt x="805" y="530"/>
                    </a:cubicBezTo>
                    <a:cubicBezTo>
                      <a:pt x="721" y="400"/>
                      <a:pt x="239" y="49"/>
                      <a:pt x="150" y="7"/>
                    </a:cubicBezTo>
                    <a:cubicBezTo>
                      <a:pt x="144" y="3"/>
                      <a:pt x="138" y="1"/>
                      <a:pt x="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299;p38">
                <a:extLst>
                  <a:ext uri="{FF2B5EF4-FFF2-40B4-BE49-F238E27FC236}">
                    <a16:creationId xmlns:a16="http://schemas.microsoft.com/office/drawing/2014/main" id="{B97F78C0-E9A5-EA2B-EC87-DE562690766C}"/>
                  </a:ext>
                </a:extLst>
              </p:cNvPr>
              <p:cNvSpPr/>
              <p:nvPr/>
            </p:nvSpPr>
            <p:spPr>
              <a:xfrm>
                <a:off x="2542445" y="1388262"/>
                <a:ext cx="194665" cy="225071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436" extrusionOk="0">
                    <a:moveTo>
                      <a:pt x="173" y="100"/>
                    </a:moveTo>
                    <a:cubicBezTo>
                      <a:pt x="194" y="100"/>
                      <a:pt x="241" y="147"/>
                      <a:pt x="304" y="189"/>
                    </a:cubicBezTo>
                    <a:cubicBezTo>
                      <a:pt x="346" y="210"/>
                      <a:pt x="414" y="278"/>
                      <a:pt x="503" y="320"/>
                    </a:cubicBezTo>
                    <a:cubicBezTo>
                      <a:pt x="566" y="388"/>
                      <a:pt x="634" y="451"/>
                      <a:pt x="697" y="492"/>
                    </a:cubicBezTo>
                    <a:cubicBezTo>
                      <a:pt x="765" y="540"/>
                      <a:pt x="807" y="581"/>
                      <a:pt x="807" y="602"/>
                    </a:cubicBezTo>
                    <a:cubicBezTo>
                      <a:pt x="828" y="650"/>
                      <a:pt x="849" y="712"/>
                      <a:pt x="896" y="780"/>
                    </a:cubicBezTo>
                    <a:cubicBezTo>
                      <a:pt x="938" y="864"/>
                      <a:pt x="959" y="953"/>
                      <a:pt x="1001" y="1063"/>
                    </a:cubicBezTo>
                    <a:cubicBezTo>
                      <a:pt x="1048" y="1173"/>
                      <a:pt x="1069" y="1215"/>
                      <a:pt x="1090" y="1278"/>
                    </a:cubicBezTo>
                    <a:cubicBezTo>
                      <a:pt x="980" y="1236"/>
                      <a:pt x="765" y="1147"/>
                      <a:pt x="676" y="1105"/>
                    </a:cubicBezTo>
                    <a:cubicBezTo>
                      <a:pt x="646" y="1090"/>
                      <a:pt x="604" y="1076"/>
                      <a:pt x="559" y="1076"/>
                    </a:cubicBezTo>
                    <a:cubicBezTo>
                      <a:pt x="540" y="1076"/>
                      <a:pt x="522" y="1078"/>
                      <a:pt x="503" y="1084"/>
                    </a:cubicBezTo>
                    <a:cubicBezTo>
                      <a:pt x="456" y="1105"/>
                      <a:pt x="456" y="1147"/>
                      <a:pt x="435" y="1173"/>
                    </a:cubicBezTo>
                    <a:cubicBezTo>
                      <a:pt x="414" y="1147"/>
                      <a:pt x="414" y="1105"/>
                      <a:pt x="393" y="1042"/>
                    </a:cubicBezTo>
                    <a:cubicBezTo>
                      <a:pt x="346" y="974"/>
                      <a:pt x="325" y="864"/>
                      <a:pt x="283" y="754"/>
                    </a:cubicBezTo>
                    <a:cubicBezTo>
                      <a:pt x="241" y="670"/>
                      <a:pt x="194" y="561"/>
                      <a:pt x="173" y="471"/>
                    </a:cubicBezTo>
                    <a:cubicBezTo>
                      <a:pt x="152" y="409"/>
                      <a:pt x="131" y="320"/>
                      <a:pt x="110" y="320"/>
                    </a:cubicBezTo>
                    <a:cubicBezTo>
                      <a:pt x="110" y="278"/>
                      <a:pt x="131" y="210"/>
                      <a:pt x="152" y="147"/>
                    </a:cubicBezTo>
                    <a:cubicBezTo>
                      <a:pt x="152" y="126"/>
                      <a:pt x="173" y="126"/>
                      <a:pt x="173" y="100"/>
                    </a:cubicBezTo>
                    <a:close/>
                    <a:moveTo>
                      <a:pt x="171" y="0"/>
                    </a:moveTo>
                    <a:cubicBezTo>
                      <a:pt x="152" y="0"/>
                      <a:pt x="131" y="5"/>
                      <a:pt x="110" y="16"/>
                    </a:cubicBezTo>
                    <a:cubicBezTo>
                      <a:pt x="84" y="37"/>
                      <a:pt x="63" y="79"/>
                      <a:pt x="42" y="100"/>
                    </a:cubicBezTo>
                    <a:cubicBezTo>
                      <a:pt x="21" y="168"/>
                      <a:pt x="0" y="257"/>
                      <a:pt x="21" y="320"/>
                    </a:cubicBezTo>
                    <a:cubicBezTo>
                      <a:pt x="21" y="362"/>
                      <a:pt x="42" y="430"/>
                      <a:pt x="63" y="519"/>
                    </a:cubicBezTo>
                    <a:cubicBezTo>
                      <a:pt x="110" y="602"/>
                      <a:pt x="131" y="691"/>
                      <a:pt x="173" y="801"/>
                    </a:cubicBezTo>
                    <a:cubicBezTo>
                      <a:pt x="215" y="911"/>
                      <a:pt x="262" y="995"/>
                      <a:pt x="283" y="1084"/>
                    </a:cubicBezTo>
                    <a:cubicBezTo>
                      <a:pt x="325" y="1173"/>
                      <a:pt x="346" y="1236"/>
                      <a:pt x="346" y="1257"/>
                    </a:cubicBezTo>
                    <a:cubicBezTo>
                      <a:pt x="372" y="1325"/>
                      <a:pt x="393" y="1304"/>
                      <a:pt x="435" y="1325"/>
                    </a:cubicBezTo>
                    <a:cubicBezTo>
                      <a:pt x="456" y="1346"/>
                      <a:pt x="456" y="1388"/>
                      <a:pt x="477" y="1409"/>
                    </a:cubicBezTo>
                    <a:cubicBezTo>
                      <a:pt x="524" y="1435"/>
                      <a:pt x="545" y="1435"/>
                      <a:pt x="545" y="1435"/>
                    </a:cubicBezTo>
                    <a:lnTo>
                      <a:pt x="566" y="1435"/>
                    </a:lnTo>
                    <a:lnTo>
                      <a:pt x="587" y="1346"/>
                    </a:lnTo>
                    <a:cubicBezTo>
                      <a:pt x="587" y="1346"/>
                      <a:pt x="545" y="1304"/>
                      <a:pt x="503" y="1278"/>
                    </a:cubicBezTo>
                    <a:lnTo>
                      <a:pt x="503" y="1257"/>
                    </a:lnTo>
                    <a:cubicBezTo>
                      <a:pt x="503" y="1215"/>
                      <a:pt x="524" y="1194"/>
                      <a:pt x="545" y="1194"/>
                    </a:cubicBezTo>
                    <a:cubicBezTo>
                      <a:pt x="552" y="1187"/>
                      <a:pt x="559" y="1185"/>
                      <a:pt x="568" y="1185"/>
                    </a:cubicBezTo>
                    <a:cubicBezTo>
                      <a:pt x="585" y="1185"/>
                      <a:pt x="610" y="1194"/>
                      <a:pt x="655" y="1194"/>
                    </a:cubicBezTo>
                    <a:cubicBezTo>
                      <a:pt x="739" y="1236"/>
                      <a:pt x="1158" y="1435"/>
                      <a:pt x="1158" y="1435"/>
                    </a:cubicBezTo>
                    <a:lnTo>
                      <a:pt x="1242" y="1367"/>
                    </a:lnTo>
                    <a:cubicBezTo>
                      <a:pt x="1242" y="1367"/>
                      <a:pt x="1179" y="1194"/>
                      <a:pt x="1111" y="1016"/>
                    </a:cubicBezTo>
                    <a:cubicBezTo>
                      <a:pt x="1069" y="932"/>
                      <a:pt x="1027" y="822"/>
                      <a:pt x="1001" y="733"/>
                    </a:cubicBezTo>
                    <a:cubicBezTo>
                      <a:pt x="959" y="670"/>
                      <a:pt x="938" y="602"/>
                      <a:pt x="896" y="561"/>
                    </a:cubicBezTo>
                    <a:cubicBezTo>
                      <a:pt x="870" y="519"/>
                      <a:pt x="828" y="471"/>
                      <a:pt x="765" y="409"/>
                    </a:cubicBezTo>
                    <a:cubicBezTo>
                      <a:pt x="697" y="362"/>
                      <a:pt x="634" y="299"/>
                      <a:pt x="566" y="257"/>
                    </a:cubicBezTo>
                    <a:cubicBezTo>
                      <a:pt x="477" y="189"/>
                      <a:pt x="414" y="126"/>
                      <a:pt x="346" y="100"/>
                    </a:cubicBezTo>
                    <a:cubicBezTo>
                      <a:pt x="304" y="58"/>
                      <a:pt x="262" y="16"/>
                      <a:pt x="215" y="16"/>
                    </a:cubicBezTo>
                    <a:cubicBezTo>
                      <a:pt x="205" y="5"/>
                      <a:pt x="189" y="0"/>
                      <a:pt x="1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00;p38">
                <a:extLst>
                  <a:ext uri="{FF2B5EF4-FFF2-40B4-BE49-F238E27FC236}">
                    <a16:creationId xmlns:a16="http://schemas.microsoft.com/office/drawing/2014/main" id="{CC339AE2-1BE9-C756-2932-2C972E1AA156}"/>
                  </a:ext>
                </a:extLst>
              </p:cNvPr>
              <p:cNvSpPr/>
              <p:nvPr/>
            </p:nvSpPr>
            <p:spPr>
              <a:xfrm>
                <a:off x="3653851" y="2085103"/>
                <a:ext cx="256262" cy="246387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572" extrusionOk="0">
                    <a:moveTo>
                      <a:pt x="173" y="0"/>
                    </a:moveTo>
                    <a:cubicBezTo>
                      <a:pt x="173" y="0"/>
                      <a:pt x="0" y="215"/>
                      <a:pt x="63" y="435"/>
                    </a:cubicBezTo>
                    <a:cubicBezTo>
                      <a:pt x="110" y="676"/>
                      <a:pt x="283" y="917"/>
                      <a:pt x="634" y="1152"/>
                    </a:cubicBezTo>
                    <a:cubicBezTo>
                      <a:pt x="906" y="1354"/>
                      <a:pt x="1197" y="1571"/>
                      <a:pt x="1348" y="1571"/>
                    </a:cubicBezTo>
                    <a:cubicBezTo>
                      <a:pt x="1378" y="1571"/>
                      <a:pt x="1402" y="1563"/>
                      <a:pt x="1419" y="1545"/>
                    </a:cubicBezTo>
                    <a:cubicBezTo>
                      <a:pt x="1529" y="1440"/>
                      <a:pt x="1634" y="1022"/>
                      <a:pt x="1372" y="697"/>
                    </a:cubicBezTo>
                    <a:cubicBezTo>
                      <a:pt x="1089" y="367"/>
                      <a:pt x="456" y="42"/>
                      <a:pt x="17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01;p38">
                <a:extLst>
                  <a:ext uri="{FF2B5EF4-FFF2-40B4-BE49-F238E27FC236}">
                    <a16:creationId xmlns:a16="http://schemas.microsoft.com/office/drawing/2014/main" id="{4676EECD-EA02-04C2-A118-7742E11A45C7}"/>
                  </a:ext>
                </a:extLst>
              </p:cNvPr>
              <p:cNvSpPr/>
              <p:nvPr/>
            </p:nvSpPr>
            <p:spPr>
              <a:xfrm>
                <a:off x="3657143" y="2077736"/>
                <a:ext cx="246387" cy="26253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675" extrusionOk="0">
                    <a:moveTo>
                      <a:pt x="173" y="0"/>
                    </a:moveTo>
                    <a:lnTo>
                      <a:pt x="110" y="21"/>
                    </a:lnTo>
                    <a:cubicBezTo>
                      <a:pt x="110" y="21"/>
                      <a:pt x="89" y="47"/>
                      <a:pt x="68" y="89"/>
                    </a:cubicBezTo>
                    <a:lnTo>
                      <a:pt x="110" y="89"/>
                    </a:lnTo>
                    <a:lnTo>
                      <a:pt x="199" y="110"/>
                    </a:lnTo>
                    <a:cubicBezTo>
                      <a:pt x="330" y="131"/>
                      <a:pt x="524" y="220"/>
                      <a:pt x="744" y="330"/>
                    </a:cubicBezTo>
                    <a:cubicBezTo>
                      <a:pt x="959" y="461"/>
                      <a:pt x="1178" y="634"/>
                      <a:pt x="1309" y="786"/>
                    </a:cubicBezTo>
                    <a:cubicBezTo>
                      <a:pt x="1440" y="938"/>
                      <a:pt x="1482" y="1095"/>
                      <a:pt x="1461" y="1247"/>
                    </a:cubicBezTo>
                    <a:cubicBezTo>
                      <a:pt x="1461" y="1398"/>
                      <a:pt x="1398" y="1529"/>
                      <a:pt x="1377" y="1550"/>
                    </a:cubicBezTo>
                    <a:cubicBezTo>
                      <a:pt x="1351" y="1571"/>
                      <a:pt x="1330" y="1571"/>
                      <a:pt x="1288" y="1571"/>
                    </a:cubicBezTo>
                    <a:cubicBezTo>
                      <a:pt x="1247" y="1550"/>
                      <a:pt x="1178" y="1529"/>
                      <a:pt x="1116" y="1487"/>
                    </a:cubicBezTo>
                    <a:cubicBezTo>
                      <a:pt x="985" y="1398"/>
                      <a:pt x="807" y="1288"/>
                      <a:pt x="634" y="1158"/>
                    </a:cubicBezTo>
                    <a:cubicBezTo>
                      <a:pt x="330" y="938"/>
                      <a:pt x="152" y="723"/>
                      <a:pt x="110" y="524"/>
                    </a:cubicBezTo>
                    <a:lnTo>
                      <a:pt x="89" y="524"/>
                    </a:lnTo>
                    <a:cubicBezTo>
                      <a:pt x="68" y="545"/>
                      <a:pt x="42" y="571"/>
                      <a:pt x="0" y="571"/>
                    </a:cubicBezTo>
                    <a:cubicBezTo>
                      <a:pt x="89" y="807"/>
                      <a:pt x="262" y="1027"/>
                      <a:pt x="566" y="1247"/>
                    </a:cubicBezTo>
                    <a:cubicBezTo>
                      <a:pt x="744" y="1357"/>
                      <a:pt x="917" y="1487"/>
                      <a:pt x="1068" y="1571"/>
                    </a:cubicBezTo>
                    <a:cubicBezTo>
                      <a:pt x="1137" y="1618"/>
                      <a:pt x="1199" y="1660"/>
                      <a:pt x="1267" y="1660"/>
                    </a:cubicBezTo>
                    <a:cubicBezTo>
                      <a:pt x="1294" y="1669"/>
                      <a:pt x="1320" y="1674"/>
                      <a:pt x="1346" y="1674"/>
                    </a:cubicBezTo>
                    <a:cubicBezTo>
                      <a:pt x="1382" y="1674"/>
                      <a:pt x="1416" y="1664"/>
                      <a:pt x="1440" y="1639"/>
                    </a:cubicBezTo>
                    <a:cubicBezTo>
                      <a:pt x="1508" y="1571"/>
                      <a:pt x="1571" y="1419"/>
                      <a:pt x="1571" y="1268"/>
                    </a:cubicBezTo>
                    <a:cubicBezTo>
                      <a:pt x="1571" y="1095"/>
                      <a:pt x="1550" y="896"/>
                      <a:pt x="1398" y="723"/>
                    </a:cubicBezTo>
                    <a:cubicBezTo>
                      <a:pt x="1247" y="545"/>
                      <a:pt x="1027" y="372"/>
                      <a:pt x="786" y="241"/>
                    </a:cubicBezTo>
                    <a:cubicBezTo>
                      <a:pt x="545" y="110"/>
                      <a:pt x="330" y="21"/>
                      <a:pt x="17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02;p38">
                <a:extLst>
                  <a:ext uri="{FF2B5EF4-FFF2-40B4-BE49-F238E27FC236}">
                    <a16:creationId xmlns:a16="http://schemas.microsoft.com/office/drawing/2014/main" id="{ED6E614B-3E36-30C3-0E5E-47139FDA3612}"/>
                  </a:ext>
                </a:extLst>
              </p:cNvPr>
              <p:cNvSpPr/>
              <p:nvPr/>
            </p:nvSpPr>
            <p:spPr>
              <a:xfrm>
                <a:off x="3622661" y="2124443"/>
                <a:ext cx="277578" cy="272092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736" extrusionOk="0">
                    <a:moveTo>
                      <a:pt x="441" y="0"/>
                    </a:moveTo>
                    <a:cubicBezTo>
                      <a:pt x="325" y="0"/>
                      <a:pt x="200" y="105"/>
                      <a:pt x="89" y="273"/>
                    </a:cubicBezTo>
                    <a:cubicBezTo>
                      <a:pt x="89" y="273"/>
                      <a:pt x="0" y="357"/>
                      <a:pt x="26" y="446"/>
                    </a:cubicBezTo>
                    <a:cubicBezTo>
                      <a:pt x="68" y="556"/>
                      <a:pt x="220" y="577"/>
                      <a:pt x="524" y="839"/>
                    </a:cubicBezTo>
                    <a:cubicBezTo>
                      <a:pt x="854" y="1121"/>
                      <a:pt x="1006" y="1603"/>
                      <a:pt x="1205" y="1713"/>
                    </a:cubicBezTo>
                    <a:cubicBezTo>
                      <a:pt x="1240" y="1729"/>
                      <a:pt x="1278" y="1735"/>
                      <a:pt x="1317" y="1735"/>
                    </a:cubicBezTo>
                    <a:cubicBezTo>
                      <a:pt x="1488" y="1735"/>
                      <a:pt x="1673" y="1604"/>
                      <a:pt x="1728" y="1514"/>
                    </a:cubicBezTo>
                    <a:cubicBezTo>
                      <a:pt x="1770" y="1404"/>
                      <a:pt x="1770" y="1032"/>
                      <a:pt x="1419" y="666"/>
                    </a:cubicBezTo>
                    <a:cubicBezTo>
                      <a:pt x="1074" y="294"/>
                      <a:pt x="655" y="53"/>
                      <a:pt x="503" y="11"/>
                    </a:cubicBezTo>
                    <a:cubicBezTo>
                      <a:pt x="483" y="4"/>
                      <a:pt x="462" y="0"/>
                      <a:pt x="44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03;p38">
                <a:extLst>
                  <a:ext uri="{FF2B5EF4-FFF2-40B4-BE49-F238E27FC236}">
                    <a16:creationId xmlns:a16="http://schemas.microsoft.com/office/drawing/2014/main" id="{4E7D1E61-1064-EE64-BAF1-837BCD81B5F0}"/>
                  </a:ext>
                </a:extLst>
              </p:cNvPr>
              <p:cNvSpPr/>
              <p:nvPr/>
            </p:nvSpPr>
            <p:spPr>
              <a:xfrm>
                <a:off x="3619370" y="2115509"/>
                <a:ext cx="287452" cy="28996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850" extrusionOk="0">
                    <a:moveTo>
                      <a:pt x="461" y="0"/>
                    </a:moveTo>
                    <a:cubicBezTo>
                      <a:pt x="461" y="42"/>
                      <a:pt x="461" y="68"/>
                      <a:pt x="440" y="110"/>
                    </a:cubicBezTo>
                    <a:lnTo>
                      <a:pt x="524" y="110"/>
                    </a:lnTo>
                    <a:cubicBezTo>
                      <a:pt x="571" y="131"/>
                      <a:pt x="723" y="199"/>
                      <a:pt x="875" y="330"/>
                    </a:cubicBezTo>
                    <a:cubicBezTo>
                      <a:pt x="1048" y="435"/>
                      <a:pt x="1247" y="592"/>
                      <a:pt x="1419" y="765"/>
                    </a:cubicBezTo>
                    <a:cubicBezTo>
                      <a:pt x="1571" y="937"/>
                      <a:pt x="1660" y="1116"/>
                      <a:pt x="1702" y="1246"/>
                    </a:cubicBezTo>
                    <a:cubicBezTo>
                      <a:pt x="1723" y="1398"/>
                      <a:pt x="1702" y="1508"/>
                      <a:pt x="1681" y="1550"/>
                    </a:cubicBezTo>
                    <a:cubicBezTo>
                      <a:pt x="1681" y="1592"/>
                      <a:pt x="1592" y="1660"/>
                      <a:pt x="1508" y="1702"/>
                    </a:cubicBezTo>
                    <a:cubicBezTo>
                      <a:pt x="1456" y="1727"/>
                      <a:pt x="1397" y="1737"/>
                      <a:pt x="1344" y="1737"/>
                    </a:cubicBezTo>
                    <a:cubicBezTo>
                      <a:pt x="1307" y="1737"/>
                      <a:pt x="1273" y="1732"/>
                      <a:pt x="1247" y="1723"/>
                    </a:cubicBezTo>
                    <a:cubicBezTo>
                      <a:pt x="1179" y="1681"/>
                      <a:pt x="1095" y="1529"/>
                      <a:pt x="985" y="1377"/>
                    </a:cubicBezTo>
                    <a:cubicBezTo>
                      <a:pt x="875" y="1199"/>
                      <a:pt x="765" y="1006"/>
                      <a:pt x="592" y="875"/>
                    </a:cubicBezTo>
                    <a:cubicBezTo>
                      <a:pt x="440" y="723"/>
                      <a:pt x="309" y="655"/>
                      <a:pt x="220" y="592"/>
                    </a:cubicBezTo>
                    <a:cubicBezTo>
                      <a:pt x="152" y="545"/>
                      <a:pt x="110" y="524"/>
                      <a:pt x="110" y="482"/>
                    </a:cubicBezTo>
                    <a:cubicBezTo>
                      <a:pt x="89" y="461"/>
                      <a:pt x="89" y="461"/>
                      <a:pt x="110" y="435"/>
                    </a:cubicBezTo>
                    <a:lnTo>
                      <a:pt x="110" y="435"/>
                    </a:lnTo>
                    <a:cubicBezTo>
                      <a:pt x="68" y="461"/>
                      <a:pt x="47" y="482"/>
                      <a:pt x="0" y="503"/>
                    </a:cubicBezTo>
                    <a:lnTo>
                      <a:pt x="0" y="524"/>
                    </a:lnTo>
                    <a:cubicBezTo>
                      <a:pt x="21" y="592"/>
                      <a:pt x="89" y="634"/>
                      <a:pt x="178" y="676"/>
                    </a:cubicBezTo>
                    <a:cubicBezTo>
                      <a:pt x="241" y="744"/>
                      <a:pt x="372" y="807"/>
                      <a:pt x="524" y="937"/>
                    </a:cubicBezTo>
                    <a:cubicBezTo>
                      <a:pt x="676" y="1068"/>
                      <a:pt x="786" y="1267"/>
                      <a:pt x="896" y="1419"/>
                    </a:cubicBezTo>
                    <a:cubicBezTo>
                      <a:pt x="1006" y="1592"/>
                      <a:pt x="1069" y="1744"/>
                      <a:pt x="1200" y="1812"/>
                    </a:cubicBezTo>
                    <a:cubicBezTo>
                      <a:pt x="1246" y="1838"/>
                      <a:pt x="1295" y="1850"/>
                      <a:pt x="1346" y="1850"/>
                    </a:cubicBezTo>
                    <a:cubicBezTo>
                      <a:pt x="1415" y="1850"/>
                      <a:pt x="1486" y="1828"/>
                      <a:pt x="1550" y="1791"/>
                    </a:cubicBezTo>
                    <a:cubicBezTo>
                      <a:pt x="1660" y="1744"/>
                      <a:pt x="1749" y="1681"/>
                      <a:pt x="1791" y="1592"/>
                    </a:cubicBezTo>
                    <a:cubicBezTo>
                      <a:pt x="1833" y="1508"/>
                      <a:pt x="1833" y="1398"/>
                      <a:pt x="1791" y="1220"/>
                    </a:cubicBezTo>
                    <a:cubicBezTo>
                      <a:pt x="1770" y="1068"/>
                      <a:pt x="1660" y="875"/>
                      <a:pt x="1488" y="697"/>
                    </a:cubicBezTo>
                    <a:cubicBezTo>
                      <a:pt x="1309" y="503"/>
                      <a:pt x="1116" y="351"/>
                      <a:pt x="938" y="241"/>
                    </a:cubicBezTo>
                    <a:cubicBezTo>
                      <a:pt x="765" y="110"/>
                      <a:pt x="634" y="42"/>
                      <a:pt x="545" y="21"/>
                    </a:cubicBezTo>
                    <a:cubicBezTo>
                      <a:pt x="524" y="0"/>
                      <a:pt x="482" y="0"/>
                      <a:pt x="4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04;p38">
                <a:extLst>
                  <a:ext uri="{FF2B5EF4-FFF2-40B4-BE49-F238E27FC236}">
                    <a16:creationId xmlns:a16="http://schemas.microsoft.com/office/drawing/2014/main" id="{EC11802D-6706-9281-60F1-75E599AD0AE4}"/>
                  </a:ext>
                </a:extLst>
              </p:cNvPr>
              <p:cNvSpPr/>
              <p:nvPr/>
            </p:nvSpPr>
            <p:spPr>
              <a:xfrm>
                <a:off x="3249946" y="2286193"/>
                <a:ext cx="318642" cy="21363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363" extrusionOk="0">
                    <a:moveTo>
                      <a:pt x="765" y="0"/>
                    </a:moveTo>
                    <a:cubicBezTo>
                      <a:pt x="262" y="27"/>
                      <a:pt x="200" y="0"/>
                      <a:pt x="90" y="262"/>
                    </a:cubicBezTo>
                    <a:cubicBezTo>
                      <a:pt x="1" y="503"/>
                      <a:pt x="111" y="550"/>
                      <a:pt x="310" y="744"/>
                    </a:cubicBezTo>
                    <a:cubicBezTo>
                      <a:pt x="503" y="943"/>
                      <a:pt x="807" y="985"/>
                      <a:pt x="1137" y="1158"/>
                    </a:cubicBezTo>
                    <a:cubicBezTo>
                      <a:pt x="1340" y="1269"/>
                      <a:pt x="1589" y="1362"/>
                      <a:pt x="1762" y="1362"/>
                    </a:cubicBezTo>
                    <a:cubicBezTo>
                      <a:pt x="1865" y="1362"/>
                      <a:pt x="1941" y="1329"/>
                      <a:pt x="1964" y="1247"/>
                    </a:cubicBezTo>
                    <a:cubicBezTo>
                      <a:pt x="2033" y="1048"/>
                      <a:pt x="2012" y="854"/>
                      <a:pt x="1771" y="702"/>
                    </a:cubicBezTo>
                    <a:cubicBezTo>
                      <a:pt x="1551" y="571"/>
                      <a:pt x="1509" y="440"/>
                      <a:pt x="1441" y="241"/>
                    </a:cubicBezTo>
                    <a:cubicBezTo>
                      <a:pt x="1441" y="241"/>
                      <a:pt x="1247" y="0"/>
                      <a:pt x="765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05;p38">
                <a:extLst>
                  <a:ext uri="{FF2B5EF4-FFF2-40B4-BE49-F238E27FC236}">
                    <a16:creationId xmlns:a16="http://schemas.microsoft.com/office/drawing/2014/main" id="{EC48CE98-E981-8314-A8F1-657727DB4C74}"/>
                  </a:ext>
                </a:extLst>
              </p:cNvPr>
              <p:cNvSpPr/>
              <p:nvPr/>
            </p:nvSpPr>
            <p:spPr>
              <a:xfrm>
                <a:off x="3257313" y="2323966"/>
                <a:ext cx="314567" cy="184791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179" extrusionOk="0">
                    <a:moveTo>
                      <a:pt x="1441" y="0"/>
                    </a:moveTo>
                    <a:cubicBezTo>
                      <a:pt x="1415" y="68"/>
                      <a:pt x="1394" y="110"/>
                      <a:pt x="1394" y="152"/>
                    </a:cubicBezTo>
                    <a:cubicBezTo>
                      <a:pt x="1415" y="199"/>
                      <a:pt x="1441" y="241"/>
                      <a:pt x="1462" y="283"/>
                    </a:cubicBezTo>
                    <a:cubicBezTo>
                      <a:pt x="1504" y="372"/>
                      <a:pt x="1572" y="440"/>
                      <a:pt x="1703" y="503"/>
                    </a:cubicBezTo>
                    <a:cubicBezTo>
                      <a:pt x="1808" y="571"/>
                      <a:pt x="1855" y="655"/>
                      <a:pt x="1876" y="723"/>
                    </a:cubicBezTo>
                    <a:cubicBezTo>
                      <a:pt x="1897" y="807"/>
                      <a:pt x="1897" y="896"/>
                      <a:pt x="1876" y="1006"/>
                    </a:cubicBezTo>
                    <a:cubicBezTo>
                      <a:pt x="1855" y="1027"/>
                      <a:pt x="1834" y="1048"/>
                      <a:pt x="1787" y="1069"/>
                    </a:cubicBezTo>
                    <a:lnTo>
                      <a:pt x="1614" y="1069"/>
                    </a:lnTo>
                    <a:cubicBezTo>
                      <a:pt x="1462" y="1048"/>
                      <a:pt x="1284" y="964"/>
                      <a:pt x="1111" y="875"/>
                    </a:cubicBezTo>
                    <a:cubicBezTo>
                      <a:pt x="786" y="702"/>
                      <a:pt x="477" y="634"/>
                      <a:pt x="305" y="461"/>
                    </a:cubicBezTo>
                    <a:cubicBezTo>
                      <a:pt x="263" y="414"/>
                      <a:pt x="215" y="372"/>
                      <a:pt x="174" y="351"/>
                    </a:cubicBezTo>
                    <a:lnTo>
                      <a:pt x="1" y="309"/>
                    </a:lnTo>
                    <a:lnTo>
                      <a:pt x="1" y="309"/>
                    </a:lnTo>
                    <a:cubicBezTo>
                      <a:pt x="43" y="393"/>
                      <a:pt x="132" y="440"/>
                      <a:pt x="215" y="524"/>
                    </a:cubicBezTo>
                    <a:cubicBezTo>
                      <a:pt x="435" y="744"/>
                      <a:pt x="739" y="807"/>
                      <a:pt x="1069" y="964"/>
                    </a:cubicBezTo>
                    <a:cubicBezTo>
                      <a:pt x="1242" y="1069"/>
                      <a:pt x="1415" y="1137"/>
                      <a:pt x="1593" y="1179"/>
                    </a:cubicBezTo>
                    <a:cubicBezTo>
                      <a:pt x="1677" y="1179"/>
                      <a:pt x="1745" y="1179"/>
                      <a:pt x="1808" y="1158"/>
                    </a:cubicBezTo>
                    <a:cubicBezTo>
                      <a:pt x="1876" y="1158"/>
                      <a:pt x="1938" y="1095"/>
                      <a:pt x="1965" y="1027"/>
                    </a:cubicBezTo>
                    <a:cubicBezTo>
                      <a:pt x="2007" y="917"/>
                      <a:pt x="2007" y="807"/>
                      <a:pt x="1986" y="702"/>
                    </a:cubicBezTo>
                    <a:cubicBezTo>
                      <a:pt x="1965" y="592"/>
                      <a:pt x="1876" y="503"/>
                      <a:pt x="1745" y="414"/>
                    </a:cubicBezTo>
                    <a:cubicBezTo>
                      <a:pt x="1635" y="351"/>
                      <a:pt x="1593" y="283"/>
                      <a:pt x="1546" y="220"/>
                    </a:cubicBezTo>
                    <a:cubicBezTo>
                      <a:pt x="1504" y="152"/>
                      <a:pt x="1483" y="89"/>
                      <a:pt x="14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06;p38">
                <a:extLst>
                  <a:ext uri="{FF2B5EF4-FFF2-40B4-BE49-F238E27FC236}">
                    <a16:creationId xmlns:a16="http://schemas.microsoft.com/office/drawing/2014/main" id="{BC9BACEA-2283-F97B-8CA7-6CAB9619F4C4}"/>
                  </a:ext>
                </a:extLst>
              </p:cNvPr>
              <p:cNvSpPr/>
              <p:nvPr/>
            </p:nvSpPr>
            <p:spPr>
              <a:xfrm>
                <a:off x="3557773" y="2162843"/>
                <a:ext cx="294819" cy="287139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32" extrusionOk="0">
                    <a:moveTo>
                      <a:pt x="522" y="1"/>
                    </a:moveTo>
                    <a:cubicBezTo>
                      <a:pt x="515" y="1"/>
                      <a:pt x="509" y="1"/>
                      <a:pt x="503" y="2"/>
                    </a:cubicBezTo>
                    <a:cubicBezTo>
                      <a:pt x="372" y="2"/>
                      <a:pt x="131" y="201"/>
                      <a:pt x="48" y="442"/>
                    </a:cubicBezTo>
                    <a:cubicBezTo>
                      <a:pt x="48" y="442"/>
                      <a:pt x="0" y="552"/>
                      <a:pt x="110" y="656"/>
                    </a:cubicBezTo>
                    <a:cubicBezTo>
                      <a:pt x="199" y="766"/>
                      <a:pt x="372" y="814"/>
                      <a:pt x="702" y="1096"/>
                    </a:cubicBezTo>
                    <a:cubicBezTo>
                      <a:pt x="1027" y="1358"/>
                      <a:pt x="1226" y="1772"/>
                      <a:pt x="1420" y="1814"/>
                    </a:cubicBezTo>
                    <a:cubicBezTo>
                      <a:pt x="1458" y="1826"/>
                      <a:pt x="1498" y="1832"/>
                      <a:pt x="1537" y="1832"/>
                    </a:cubicBezTo>
                    <a:cubicBezTo>
                      <a:pt x="1717" y="1832"/>
                      <a:pt x="1881" y="1705"/>
                      <a:pt x="1881" y="1489"/>
                    </a:cubicBezTo>
                    <a:cubicBezTo>
                      <a:pt x="1881" y="1227"/>
                      <a:pt x="1723" y="918"/>
                      <a:pt x="1441" y="594"/>
                    </a:cubicBezTo>
                    <a:cubicBezTo>
                      <a:pt x="1148" y="256"/>
                      <a:pt x="691" y="1"/>
                      <a:pt x="52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07;p38">
                <a:extLst>
                  <a:ext uri="{FF2B5EF4-FFF2-40B4-BE49-F238E27FC236}">
                    <a16:creationId xmlns:a16="http://schemas.microsoft.com/office/drawing/2014/main" id="{FEE8E0FE-5B46-BFA0-35D8-726907141C32}"/>
                  </a:ext>
                </a:extLst>
              </p:cNvPr>
              <p:cNvSpPr/>
              <p:nvPr/>
            </p:nvSpPr>
            <p:spPr>
              <a:xfrm>
                <a:off x="3565139" y="2163000"/>
                <a:ext cx="297326" cy="294975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82" extrusionOk="0">
                    <a:moveTo>
                      <a:pt x="655" y="1"/>
                    </a:moveTo>
                    <a:cubicBezTo>
                      <a:pt x="629" y="27"/>
                      <a:pt x="587" y="48"/>
                      <a:pt x="545" y="69"/>
                    </a:cubicBezTo>
                    <a:cubicBezTo>
                      <a:pt x="566" y="69"/>
                      <a:pt x="587" y="69"/>
                      <a:pt x="608" y="90"/>
                    </a:cubicBezTo>
                    <a:cubicBezTo>
                      <a:pt x="676" y="111"/>
                      <a:pt x="760" y="158"/>
                      <a:pt x="849" y="200"/>
                    </a:cubicBezTo>
                    <a:cubicBezTo>
                      <a:pt x="1001" y="310"/>
                      <a:pt x="1200" y="462"/>
                      <a:pt x="1352" y="614"/>
                    </a:cubicBezTo>
                    <a:cubicBezTo>
                      <a:pt x="1635" y="964"/>
                      <a:pt x="1765" y="1247"/>
                      <a:pt x="1786" y="1488"/>
                    </a:cubicBezTo>
                    <a:cubicBezTo>
                      <a:pt x="1786" y="1619"/>
                      <a:pt x="1745" y="1682"/>
                      <a:pt x="1655" y="1729"/>
                    </a:cubicBezTo>
                    <a:cubicBezTo>
                      <a:pt x="1609" y="1760"/>
                      <a:pt x="1538" y="1779"/>
                      <a:pt x="1468" y="1779"/>
                    </a:cubicBezTo>
                    <a:cubicBezTo>
                      <a:pt x="1443" y="1779"/>
                      <a:pt x="1417" y="1776"/>
                      <a:pt x="1394" y="1771"/>
                    </a:cubicBezTo>
                    <a:cubicBezTo>
                      <a:pt x="1310" y="1750"/>
                      <a:pt x="1221" y="1640"/>
                      <a:pt x="1111" y="1509"/>
                    </a:cubicBezTo>
                    <a:cubicBezTo>
                      <a:pt x="980" y="1357"/>
                      <a:pt x="849" y="1179"/>
                      <a:pt x="676" y="1048"/>
                    </a:cubicBezTo>
                    <a:cubicBezTo>
                      <a:pt x="346" y="765"/>
                      <a:pt x="173" y="724"/>
                      <a:pt x="84" y="614"/>
                    </a:cubicBezTo>
                    <a:cubicBezTo>
                      <a:pt x="63" y="593"/>
                      <a:pt x="63" y="572"/>
                      <a:pt x="43" y="551"/>
                    </a:cubicBezTo>
                    <a:cubicBezTo>
                      <a:pt x="22" y="572"/>
                      <a:pt x="1" y="614"/>
                      <a:pt x="1" y="655"/>
                    </a:cubicBezTo>
                    <a:cubicBezTo>
                      <a:pt x="1" y="682"/>
                      <a:pt x="1" y="682"/>
                      <a:pt x="22" y="682"/>
                    </a:cubicBezTo>
                    <a:cubicBezTo>
                      <a:pt x="132" y="813"/>
                      <a:pt x="283" y="854"/>
                      <a:pt x="608" y="1116"/>
                    </a:cubicBezTo>
                    <a:cubicBezTo>
                      <a:pt x="786" y="1247"/>
                      <a:pt x="917" y="1420"/>
                      <a:pt x="1022" y="1572"/>
                    </a:cubicBezTo>
                    <a:cubicBezTo>
                      <a:pt x="1132" y="1703"/>
                      <a:pt x="1242" y="1834"/>
                      <a:pt x="1373" y="1860"/>
                    </a:cubicBezTo>
                    <a:cubicBezTo>
                      <a:pt x="1411" y="1875"/>
                      <a:pt x="1452" y="1881"/>
                      <a:pt x="1494" y="1881"/>
                    </a:cubicBezTo>
                    <a:cubicBezTo>
                      <a:pt x="1571" y="1881"/>
                      <a:pt x="1652" y="1857"/>
                      <a:pt x="1724" y="1813"/>
                    </a:cubicBezTo>
                    <a:cubicBezTo>
                      <a:pt x="1807" y="1750"/>
                      <a:pt x="1896" y="1640"/>
                      <a:pt x="1875" y="1488"/>
                    </a:cubicBezTo>
                    <a:cubicBezTo>
                      <a:pt x="1875" y="1226"/>
                      <a:pt x="1745" y="896"/>
                      <a:pt x="1441" y="551"/>
                    </a:cubicBezTo>
                    <a:cubicBezTo>
                      <a:pt x="1263" y="373"/>
                      <a:pt x="1069" y="221"/>
                      <a:pt x="891" y="111"/>
                    </a:cubicBezTo>
                    <a:cubicBezTo>
                      <a:pt x="807" y="69"/>
                      <a:pt x="718" y="27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08;p38">
                <a:extLst>
                  <a:ext uri="{FF2B5EF4-FFF2-40B4-BE49-F238E27FC236}">
                    <a16:creationId xmlns:a16="http://schemas.microsoft.com/office/drawing/2014/main" id="{AC84B838-4D9F-F04D-5A93-1C35D39836A3}"/>
                  </a:ext>
                </a:extLst>
              </p:cNvPr>
              <p:cNvSpPr/>
              <p:nvPr/>
            </p:nvSpPr>
            <p:spPr>
              <a:xfrm>
                <a:off x="3503543" y="2220992"/>
                <a:ext cx="300148" cy="291057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857" extrusionOk="0">
                    <a:moveTo>
                      <a:pt x="440" y="0"/>
                    </a:moveTo>
                    <a:cubicBezTo>
                      <a:pt x="424" y="0"/>
                      <a:pt x="409" y="1"/>
                      <a:pt x="394" y="3"/>
                    </a:cubicBezTo>
                    <a:cubicBezTo>
                      <a:pt x="174" y="24"/>
                      <a:pt x="1" y="484"/>
                      <a:pt x="43" y="746"/>
                    </a:cubicBezTo>
                    <a:cubicBezTo>
                      <a:pt x="85" y="987"/>
                      <a:pt x="305" y="1139"/>
                      <a:pt x="305" y="1139"/>
                    </a:cubicBezTo>
                    <a:cubicBezTo>
                      <a:pt x="305" y="1139"/>
                      <a:pt x="587" y="1160"/>
                      <a:pt x="786" y="1270"/>
                    </a:cubicBezTo>
                    <a:cubicBezTo>
                      <a:pt x="1001" y="1380"/>
                      <a:pt x="1200" y="1773"/>
                      <a:pt x="1462" y="1836"/>
                    </a:cubicBezTo>
                    <a:cubicBezTo>
                      <a:pt x="1501" y="1850"/>
                      <a:pt x="1539" y="1857"/>
                      <a:pt x="1576" y="1857"/>
                    </a:cubicBezTo>
                    <a:cubicBezTo>
                      <a:pt x="1766" y="1857"/>
                      <a:pt x="1914" y="1673"/>
                      <a:pt x="1897" y="1401"/>
                    </a:cubicBezTo>
                    <a:cubicBezTo>
                      <a:pt x="1897" y="1071"/>
                      <a:pt x="1546" y="594"/>
                      <a:pt x="1242" y="354"/>
                    </a:cubicBezTo>
                    <a:cubicBezTo>
                      <a:pt x="959" y="129"/>
                      <a:pt x="654" y="0"/>
                      <a:pt x="44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09;p38">
                <a:extLst>
                  <a:ext uri="{FF2B5EF4-FFF2-40B4-BE49-F238E27FC236}">
                    <a16:creationId xmlns:a16="http://schemas.microsoft.com/office/drawing/2014/main" id="{03621805-4DDA-82D0-6317-190B410FD358}"/>
                  </a:ext>
                </a:extLst>
              </p:cNvPr>
              <p:cNvSpPr/>
              <p:nvPr/>
            </p:nvSpPr>
            <p:spPr>
              <a:xfrm>
                <a:off x="3527366" y="2214722"/>
                <a:ext cx="284161" cy="307201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1960" extrusionOk="0">
                    <a:moveTo>
                      <a:pt x="456" y="1"/>
                    </a:moveTo>
                    <a:cubicBezTo>
                      <a:pt x="414" y="43"/>
                      <a:pt x="393" y="64"/>
                      <a:pt x="373" y="111"/>
                    </a:cubicBezTo>
                    <a:cubicBezTo>
                      <a:pt x="566" y="132"/>
                      <a:pt x="807" y="242"/>
                      <a:pt x="1048" y="435"/>
                    </a:cubicBezTo>
                    <a:cubicBezTo>
                      <a:pt x="1200" y="566"/>
                      <a:pt x="1352" y="744"/>
                      <a:pt x="1483" y="917"/>
                    </a:cubicBezTo>
                    <a:cubicBezTo>
                      <a:pt x="1614" y="1090"/>
                      <a:pt x="1703" y="1289"/>
                      <a:pt x="1703" y="1441"/>
                    </a:cubicBezTo>
                    <a:cubicBezTo>
                      <a:pt x="1703" y="1593"/>
                      <a:pt x="1656" y="1703"/>
                      <a:pt x="1593" y="1766"/>
                    </a:cubicBezTo>
                    <a:cubicBezTo>
                      <a:pt x="1528" y="1815"/>
                      <a:pt x="1467" y="1850"/>
                      <a:pt x="1396" y="1850"/>
                    </a:cubicBezTo>
                    <a:cubicBezTo>
                      <a:pt x="1369" y="1850"/>
                      <a:pt x="1340" y="1845"/>
                      <a:pt x="1310" y="1834"/>
                    </a:cubicBezTo>
                    <a:cubicBezTo>
                      <a:pt x="1221" y="1813"/>
                      <a:pt x="1111" y="1703"/>
                      <a:pt x="1001" y="1572"/>
                    </a:cubicBezTo>
                    <a:cubicBezTo>
                      <a:pt x="896" y="1462"/>
                      <a:pt x="786" y="1331"/>
                      <a:pt x="676" y="1268"/>
                    </a:cubicBezTo>
                    <a:cubicBezTo>
                      <a:pt x="456" y="1158"/>
                      <a:pt x="215" y="1137"/>
                      <a:pt x="194" y="1137"/>
                    </a:cubicBezTo>
                    <a:lnTo>
                      <a:pt x="22" y="1111"/>
                    </a:lnTo>
                    <a:lnTo>
                      <a:pt x="1" y="1111"/>
                    </a:lnTo>
                    <a:cubicBezTo>
                      <a:pt x="64" y="1179"/>
                      <a:pt x="132" y="1221"/>
                      <a:pt x="132" y="1221"/>
                    </a:cubicBezTo>
                    <a:lnTo>
                      <a:pt x="153" y="1221"/>
                    </a:lnTo>
                    <a:cubicBezTo>
                      <a:pt x="153" y="1221"/>
                      <a:pt x="414" y="1242"/>
                      <a:pt x="608" y="1352"/>
                    </a:cubicBezTo>
                    <a:cubicBezTo>
                      <a:pt x="697" y="1399"/>
                      <a:pt x="807" y="1530"/>
                      <a:pt x="917" y="1635"/>
                    </a:cubicBezTo>
                    <a:cubicBezTo>
                      <a:pt x="1027" y="1766"/>
                      <a:pt x="1132" y="1896"/>
                      <a:pt x="1289" y="1944"/>
                    </a:cubicBezTo>
                    <a:cubicBezTo>
                      <a:pt x="1324" y="1955"/>
                      <a:pt x="1360" y="1960"/>
                      <a:pt x="1396" y="1960"/>
                    </a:cubicBezTo>
                    <a:cubicBezTo>
                      <a:pt x="1496" y="1960"/>
                      <a:pt x="1594" y="1920"/>
                      <a:pt x="1656" y="1855"/>
                    </a:cubicBezTo>
                    <a:cubicBezTo>
                      <a:pt x="1745" y="1766"/>
                      <a:pt x="1813" y="1614"/>
                      <a:pt x="1813" y="1441"/>
                    </a:cubicBezTo>
                    <a:cubicBezTo>
                      <a:pt x="1787" y="1268"/>
                      <a:pt x="1703" y="1048"/>
                      <a:pt x="1572" y="849"/>
                    </a:cubicBezTo>
                    <a:cubicBezTo>
                      <a:pt x="1441" y="655"/>
                      <a:pt x="1263" y="483"/>
                      <a:pt x="1111" y="352"/>
                    </a:cubicBezTo>
                    <a:cubicBezTo>
                      <a:pt x="896" y="174"/>
                      <a:pt x="655" y="64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10;p38">
                <a:extLst>
                  <a:ext uri="{FF2B5EF4-FFF2-40B4-BE49-F238E27FC236}">
                    <a16:creationId xmlns:a16="http://schemas.microsoft.com/office/drawing/2014/main" id="{5C47E224-B5F0-91D9-86CB-D1337EA2154D}"/>
                  </a:ext>
                </a:extLst>
              </p:cNvPr>
              <p:cNvSpPr/>
              <p:nvPr/>
            </p:nvSpPr>
            <p:spPr>
              <a:xfrm>
                <a:off x="1742158" y="1589509"/>
                <a:ext cx="509859" cy="933200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5954" extrusionOk="0">
                    <a:moveTo>
                      <a:pt x="2583" y="1"/>
                    </a:moveTo>
                    <a:cubicBezTo>
                      <a:pt x="2546" y="1"/>
                      <a:pt x="2507" y="6"/>
                      <a:pt x="2467" y="20"/>
                    </a:cubicBezTo>
                    <a:cubicBezTo>
                      <a:pt x="2268" y="83"/>
                      <a:pt x="1592" y="151"/>
                      <a:pt x="1393" y="455"/>
                    </a:cubicBezTo>
                    <a:cubicBezTo>
                      <a:pt x="1221" y="759"/>
                      <a:pt x="131" y="3901"/>
                      <a:pt x="63" y="4314"/>
                    </a:cubicBezTo>
                    <a:cubicBezTo>
                      <a:pt x="0" y="4754"/>
                      <a:pt x="42" y="4775"/>
                      <a:pt x="152" y="5079"/>
                    </a:cubicBezTo>
                    <a:cubicBezTo>
                      <a:pt x="283" y="5388"/>
                      <a:pt x="1090" y="5954"/>
                      <a:pt x="1090" y="5954"/>
                    </a:cubicBezTo>
                    <a:cubicBezTo>
                      <a:pt x="1090" y="5954"/>
                      <a:pt x="1242" y="4969"/>
                      <a:pt x="1812" y="4273"/>
                    </a:cubicBezTo>
                    <a:cubicBezTo>
                      <a:pt x="2289" y="3703"/>
                      <a:pt x="2751" y="3658"/>
                      <a:pt x="2884" y="3658"/>
                    </a:cubicBezTo>
                    <a:cubicBezTo>
                      <a:pt x="2909" y="3658"/>
                      <a:pt x="2923" y="3660"/>
                      <a:pt x="2923" y="3660"/>
                    </a:cubicBezTo>
                    <a:cubicBezTo>
                      <a:pt x="2923" y="3660"/>
                      <a:pt x="3253" y="1523"/>
                      <a:pt x="3185" y="1282"/>
                    </a:cubicBezTo>
                    <a:cubicBezTo>
                      <a:pt x="3143" y="1041"/>
                      <a:pt x="2834" y="83"/>
                      <a:pt x="2834" y="83"/>
                    </a:cubicBezTo>
                    <a:cubicBezTo>
                      <a:pt x="2834" y="83"/>
                      <a:pt x="2725" y="1"/>
                      <a:pt x="25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11;p38">
                <a:extLst>
                  <a:ext uri="{FF2B5EF4-FFF2-40B4-BE49-F238E27FC236}">
                    <a16:creationId xmlns:a16="http://schemas.microsoft.com/office/drawing/2014/main" id="{6B59026C-AB4D-303E-E69F-7914A0AFE20B}"/>
                  </a:ext>
                </a:extLst>
              </p:cNvPr>
              <p:cNvSpPr/>
              <p:nvPr/>
            </p:nvSpPr>
            <p:spPr>
              <a:xfrm>
                <a:off x="1734792" y="1579478"/>
                <a:ext cx="517226" cy="949814"/>
              </a:xfrm>
              <a:custGeom>
                <a:avLst/>
                <a:gdLst/>
                <a:ahLst/>
                <a:cxnLst/>
                <a:rect l="l" t="t" r="r" b="b"/>
                <a:pathLst>
                  <a:path w="3300" h="6060" extrusionOk="0">
                    <a:moveTo>
                      <a:pt x="2636" y="106"/>
                    </a:moveTo>
                    <a:cubicBezTo>
                      <a:pt x="2756" y="106"/>
                      <a:pt x="2839" y="189"/>
                      <a:pt x="2839" y="189"/>
                    </a:cubicBezTo>
                    <a:cubicBezTo>
                      <a:pt x="2860" y="215"/>
                      <a:pt x="2928" y="430"/>
                      <a:pt x="2991" y="671"/>
                    </a:cubicBezTo>
                    <a:cubicBezTo>
                      <a:pt x="3080" y="953"/>
                      <a:pt x="3169" y="1262"/>
                      <a:pt x="3190" y="1367"/>
                    </a:cubicBezTo>
                    <a:lnTo>
                      <a:pt x="3190" y="1524"/>
                    </a:lnTo>
                    <a:cubicBezTo>
                      <a:pt x="3190" y="1587"/>
                      <a:pt x="3190" y="1697"/>
                      <a:pt x="3169" y="1807"/>
                    </a:cubicBezTo>
                    <a:cubicBezTo>
                      <a:pt x="3142" y="2048"/>
                      <a:pt x="3101" y="2331"/>
                      <a:pt x="3080" y="2614"/>
                    </a:cubicBezTo>
                    <a:cubicBezTo>
                      <a:pt x="2991" y="3158"/>
                      <a:pt x="2928" y="3661"/>
                      <a:pt x="2928" y="3682"/>
                    </a:cubicBezTo>
                    <a:cubicBezTo>
                      <a:pt x="2909" y="3682"/>
                      <a:pt x="2884" y="3679"/>
                      <a:pt x="2849" y="3679"/>
                    </a:cubicBezTo>
                    <a:cubicBezTo>
                      <a:pt x="2795" y="3679"/>
                      <a:pt x="2717" y="3686"/>
                      <a:pt x="2598" y="3724"/>
                    </a:cubicBezTo>
                    <a:cubicBezTo>
                      <a:pt x="2383" y="3792"/>
                      <a:pt x="2095" y="3965"/>
                      <a:pt x="1812" y="4316"/>
                    </a:cubicBezTo>
                    <a:cubicBezTo>
                      <a:pt x="1268" y="4970"/>
                      <a:pt x="1137" y="5798"/>
                      <a:pt x="1116" y="5929"/>
                    </a:cubicBezTo>
                    <a:cubicBezTo>
                      <a:pt x="1074" y="5887"/>
                      <a:pt x="943" y="5798"/>
                      <a:pt x="765" y="5646"/>
                    </a:cubicBezTo>
                    <a:cubicBezTo>
                      <a:pt x="655" y="5557"/>
                      <a:pt x="550" y="5473"/>
                      <a:pt x="440" y="5363"/>
                    </a:cubicBezTo>
                    <a:cubicBezTo>
                      <a:pt x="351" y="5274"/>
                      <a:pt x="288" y="5190"/>
                      <a:pt x="262" y="5122"/>
                    </a:cubicBezTo>
                    <a:cubicBezTo>
                      <a:pt x="131" y="4818"/>
                      <a:pt x="110" y="4818"/>
                      <a:pt x="157" y="4405"/>
                    </a:cubicBezTo>
                    <a:cubicBezTo>
                      <a:pt x="178" y="4295"/>
                      <a:pt x="262" y="4012"/>
                      <a:pt x="372" y="3661"/>
                    </a:cubicBezTo>
                    <a:cubicBezTo>
                      <a:pt x="482" y="3289"/>
                      <a:pt x="634" y="2854"/>
                      <a:pt x="786" y="2415"/>
                    </a:cubicBezTo>
                    <a:cubicBezTo>
                      <a:pt x="943" y="1980"/>
                      <a:pt x="1095" y="1545"/>
                      <a:pt x="1226" y="1215"/>
                    </a:cubicBezTo>
                    <a:cubicBezTo>
                      <a:pt x="1289" y="1043"/>
                      <a:pt x="1336" y="891"/>
                      <a:pt x="1399" y="781"/>
                    </a:cubicBezTo>
                    <a:cubicBezTo>
                      <a:pt x="1440" y="650"/>
                      <a:pt x="1488" y="582"/>
                      <a:pt x="1488" y="540"/>
                    </a:cubicBezTo>
                    <a:cubicBezTo>
                      <a:pt x="1571" y="409"/>
                      <a:pt x="1791" y="320"/>
                      <a:pt x="1990" y="257"/>
                    </a:cubicBezTo>
                    <a:cubicBezTo>
                      <a:pt x="2205" y="189"/>
                      <a:pt x="2425" y="168"/>
                      <a:pt x="2535" y="126"/>
                    </a:cubicBezTo>
                    <a:cubicBezTo>
                      <a:pt x="2571" y="112"/>
                      <a:pt x="2605" y="106"/>
                      <a:pt x="2636" y="106"/>
                    </a:cubicBezTo>
                    <a:close/>
                    <a:moveTo>
                      <a:pt x="2607" y="1"/>
                    </a:moveTo>
                    <a:cubicBezTo>
                      <a:pt x="2569" y="1"/>
                      <a:pt x="2529" y="5"/>
                      <a:pt x="2488" y="16"/>
                    </a:cubicBezTo>
                    <a:cubicBezTo>
                      <a:pt x="2404" y="58"/>
                      <a:pt x="2184" y="84"/>
                      <a:pt x="1964" y="147"/>
                    </a:cubicBezTo>
                    <a:cubicBezTo>
                      <a:pt x="1749" y="215"/>
                      <a:pt x="1509" y="299"/>
                      <a:pt x="1399" y="498"/>
                    </a:cubicBezTo>
                    <a:cubicBezTo>
                      <a:pt x="1378" y="540"/>
                      <a:pt x="1336" y="608"/>
                      <a:pt x="1289" y="739"/>
                    </a:cubicBezTo>
                    <a:cubicBezTo>
                      <a:pt x="1247" y="844"/>
                      <a:pt x="1179" y="1001"/>
                      <a:pt x="1116" y="1173"/>
                    </a:cubicBezTo>
                    <a:cubicBezTo>
                      <a:pt x="985" y="1524"/>
                      <a:pt x="833" y="1959"/>
                      <a:pt x="681" y="2394"/>
                    </a:cubicBezTo>
                    <a:cubicBezTo>
                      <a:pt x="524" y="2834"/>
                      <a:pt x="372" y="3268"/>
                      <a:pt x="262" y="3619"/>
                    </a:cubicBezTo>
                    <a:cubicBezTo>
                      <a:pt x="157" y="3986"/>
                      <a:pt x="68" y="4248"/>
                      <a:pt x="68" y="4378"/>
                    </a:cubicBezTo>
                    <a:cubicBezTo>
                      <a:pt x="0" y="4818"/>
                      <a:pt x="27" y="4860"/>
                      <a:pt x="157" y="5164"/>
                    </a:cubicBezTo>
                    <a:cubicBezTo>
                      <a:pt x="199" y="5253"/>
                      <a:pt x="262" y="5342"/>
                      <a:pt x="372" y="5452"/>
                    </a:cubicBezTo>
                    <a:cubicBezTo>
                      <a:pt x="461" y="5536"/>
                      <a:pt x="592" y="5646"/>
                      <a:pt x="702" y="5735"/>
                    </a:cubicBezTo>
                    <a:cubicBezTo>
                      <a:pt x="917" y="5929"/>
                      <a:pt x="1116" y="6059"/>
                      <a:pt x="1116" y="6059"/>
                    </a:cubicBezTo>
                    <a:lnTo>
                      <a:pt x="1205" y="6039"/>
                    </a:lnTo>
                    <a:cubicBezTo>
                      <a:pt x="1205" y="6039"/>
                      <a:pt x="1336" y="5059"/>
                      <a:pt x="1901" y="4378"/>
                    </a:cubicBezTo>
                    <a:cubicBezTo>
                      <a:pt x="2163" y="4033"/>
                      <a:pt x="2446" y="3902"/>
                      <a:pt x="2645" y="3834"/>
                    </a:cubicBezTo>
                    <a:cubicBezTo>
                      <a:pt x="2761" y="3796"/>
                      <a:pt x="2847" y="3789"/>
                      <a:pt x="2898" y="3789"/>
                    </a:cubicBezTo>
                    <a:cubicBezTo>
                      <a:pt x="2931" y="3789"/>
                      <a:pt x="2949" y="3792"/>
                      <a:pt x="2949" y="3792"/>
                    </a:cubicBezTo>
                    <a:lnTo>
                      <a:pt x="3012" y="3750"/>
                    </a:lnTo>
                    <a:cubicBezTo>
                      <a:pt x="3012" y="3750"/>
                      <a:pt x="3101" y="3200"/>
                      <a:pt x="3169" y="2635"/>
                    </a:cubicBezTo>
                    <a:cubicBezTo>
                      <a:pt x="3211" y="2352"/>
                      <a:pt x="3252" y="2069"/>
                      <a:pt x="3273" y="1828"/>
                    </a:cubicBezTo>
                    <a:cubicBezTo>
                      <a:pt x="3273" y="1718"/>
                      <a:pt x="3300" y="1608"/>
                      <a:pt x="3300" y="1524"/>
                    </a:cubicBezTo>
                    <a:lnTo>
                      <a:pt x="3300" y="1346"/>
                    </a:lnTo>
                    <a:cubicBezTo>
                      <a:pt x="3273" y="1215"/>
                      <a:pt x="3190" y="912"/>
                      <a:pt x="3101" y="650"/>
                    </a:cubicBezTo>
                    <a:cubicBezTo>
                      <a:pt x="3012" y="388"/>
                      <a:pt x="2949" y="147"/>
                      <a:pt x="2949" y="147"/>
                    </a:cubicBezTo>
                    <a:lnTo>
                      <a:pt x="2928" y="105"/>
                    </a:lnTo>
                    <a:cubicBezTo>
                      <a:pt x="2928" y="105"/>
                      <a:pt x="2791" y="1"/>
                      <a:pt x="26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12;p38">
                <a:extLst>
                  <a:ext uri="{FF2B5EF4-FFF2-40B4-BE49-F238E27FC236}">
                    <a16:creationId xmlns:a16="http://schemas.microsoft.com/office/drawing/2014/main" id="{7533085C-75D2-4528-7358-6476A5B18850}"/>
                  </a:ext>
                </a:extLst>
              </p:cNvPr>
              <p:cNvSpPr/>
              <p:nvPr/>
            </p:nvSpPr>
            <p:spPr>
              <a:xfrm>
                <a:off x="1994971" y="2179300"/>
                <a:ext cx="790571" cy="507508"/>
              </a:xfrm>
              <a:custGeom>
                <a:avLst/>
                <a:gdLst/>
                <a:ahLst/>
                <a:cxnLst/>
                <a:rect l="l" t="t" r="r" b="b"/>
                <a:pathLst>
                  <a:path w="5044" h="3238" extrusionOk="0">
                    <a:moveTo>
                      <a:pt x="1562" y="1"/>
                    </a:moveTo>
                    <a:cubicBezTo>
                      <a:pt x="1232" y="1"/>
                      <a:pt x="807" y="104"/>
                      <a:pt x="524" y="551"/>
                    </a:cubicBezTo>
                    <a:cubicBezTo>
                      <a:pt x="0" y="1384"/>
                      <a:pt x="393" y="2494"/>
                      <a:pt x="393" y="2494"/>
                    </a:cubicBezTo>
                    <a:cubicBezTo>
                      <a:pt x="566" y="2714"/>
                      <a:pt x="1399" y="2934"/>
                      <a:pt x="2184" y="3086"/>
                    </a:cubicBezTo>
                    <a:cubicBezTo>
                      <a:pt x="2949" y="3238"/>
                      <a:pt x="3294" y="3238"/>
                      <a:pt x="3294" y="3238"/>
                    </a:cubicBezTo>
                    <a:cubicBezTo>
                      <a:pt x="3294" y="3238"/>
                      <a:pt x="4080" y="3217"/>
                      <a:pt x="4562" y="2473"/>
                    </a:cubicBezTo>
                    <a:cubicBezTo>
                      <a:pt x="5044" y="1756"/>
                      <a:pt x="4541" y="944"/>
                      <a:pt x="4541" y="944"/>
                    </a:cubicBezTo>
                    <a:lnTo>
                      <a:pt x="2053" y="75"/>
                    </a:lnTo>
                    <a:cubicBezTo>
                      <a:pt x="2053" y="75"/>
                      <a:pt x="1842" y="1"/>
                      <a:pt x="156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13;p38">
                <a:extLst>
                  <a:ext uri="{FF2B5EF4-FFF2-40B4-BE49-F238E27FC236}">
                    <a16:creationId xmlns:a16="http://schemas.microsoft.com/office/drawing/2014/main" id="{CCE0BF1D-FAC6-8EBB-E018-6A936EA86DB4}"/>
                  </a:ext>
                </a:extLst>
              </p:cNvPr>
              <p:cNvSpPr/>
              <p:nvPr/>
            </p:nvSpPr>
            <p:spPr>
              <a:xfrm>
                <a:off x="1985097" y="2173188"/>
                <a:ext cx="810320" cy="520203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3319" extrusionOk="0">
                    <a:moveTo>
                      <a:pt x="1673" y="110"/>
                    </a:moveTo>
                    <a:cubicBezTo>
                      <a:pt x="1918" y="110"/>
                      <a:pt x="2095" y="156"/>
                      <a:pt x="2095" y="156"/>
                    </a:cubicBezTo>
                    <a:lnTo>
                      <a:pt x="4557" y="1009"/>
                    </a:lnTo>
                    <a:cubicBezTo>
                      <a:pt x="4583" y="1051"/>
                      <a:pt x="5018" y="1795"/>
                      <a:pt x="4583" y="2491"/>
                    </a:cubicBezTo>
                    <a:cubicBezTo>
                      <a:pt x="4122" y="3209"/>
                      <a:pt x="3357" y="3209"/>
                      <a:pt x="3357" y="3209"/>
                    </a:cubicBezTo>
                    <a:cubicBezTo>
                      <a:pt x="3357" y="3209"/>
                      <a:pt x="3033" y="3209"/>
                      <a:pt x="2247" y="3078"/>
                    </a:cubicBezTo>
                    <a:cubicBezTo>
                      <a:pt x="1875" y="2994"/>
                      <a:pt x="1462" y="2905"/>
                      <a:pt x="1132" y="2816"/>
                    </a:cubicBezTo>
                    <a:cubicBezTo>
                      <a:pt x="980" y="2753"/>
                      <a:pt x="828" y="2711"/>
                      <a:pt x="718" y="2643"/>
                    </a:cubicBezTo>
                    <a:cubicBezTo>
                      <a:pt x="608" y="2601"/>
                      <a:pt x="524" y="2554"/>
                      <a:pt x="498" y="2512"/>
                    </a:cubicBezTo>
                    <a:cubicBezTo>
                      <a:pt x="477" y="2491"/>
                      <a:pt x="132" y="1423"/>
                      <a:pt x="629" y="638"/>
                    </a:cubicBezTo>
                    <a:cubicBezTo>
                      <a:pt x="891" y="224"/>
                      <a:pt x="1242" y="114"/>
                      <a:pt x="1545" y="114"/>
                    </a:cubicBezTo>
                    <a:cubicBezTo>
                      <a:pt x="1590" y="111"/>
                      <a:pt x="1632" y="110"/>
                      <a:pt x="1673" y="110"/>
                    </a:cubicBezTo>
                    <a:close/>
                    <a:moveTo>
                      <a:pt x="1653" y="1"/>
                    </a:moveTo>
                    <a:cubicBezTo>
                      <a:pt x="1618" y="1"/>
                      <a:pt x="1582" y="2"/>
                      <a:pt x="1545" y="4"/>
                    </a:cubicBezTo>
                    <a:cubicBezTo>
                      <a:pt x="1221" y="25"/>
                      <a:pt x="807" y="135"/>
                      <a:pt x="545" y="569"/>
                    </a:cubicBezTo>
                    <a:cubicBezTo>
                      <a:pt x="1" y="1423"/>
                      <a:pt x="393" y="2554"/>
                      <a:pt x="393" y="2554"/>
                    </a:cubicBezTo>
                    <a:lnTo>
                      <a:pt x="414" y="2580"/>
                    </a:lnTo>
                    <a:cubicBezTo>
                      <a:pt x="456" y="2643"/>
                      <a:pt x="545" y="2685"/>
                      <a:pt x="676" y="2753"/>
                    </a:cubicBezTo>
                    <a:cubicBezTo>
                      <a:pt x="786" y="2795"/>
                      <a:pt x="938" y="2863"/>
                      <a:pt x="1111" y="2905"/>
                    </a:cubicBezTo>
                    <a:cubicBezTo>
                      <a:pt x="1441" y="3015"/>
                      <a:pt x="1854" y="3104"/>
                      <a:pt x="2226" y="3167"/>
                    </a:cubicBezTo>
                    <a:cubicBezTo>
                      <a:pt x="3012" y="3319"/>
                      <a:pt x="3357" y="3319"/>
                      <a:pt x="3357" y="3319"/>
                    </a:cubicBezTo>
                    <a:cubicBezTo>
                      <a:pt x="3357" y="3319"/>
                      <a:pt x="4190" y="3298"/>
                      <a:pt x="4667" y="2554"/>
                    </a:cubicBezTo>
                    <a:cubicBezTo>
                      <a:pt x="5169" y="1795"/>
                      <a:pt x="4646" y="941"/>
                      <a:pt x="4646" y="941"/>
                    </a:cubicBezTo>
                    <a:lnTo>
                      <a:pt x="4625" y="920"/>
                    </a:lnTo>
                    <a:lnTo>
                      <a:pt x="2137" y="67"/>
                    </a:lnTo>
                    <a:cubicBezTo>
                      <a:pt x="2137" y="67"/>
                      <a:pt x="1930" y="1"/>
                      <a:pt x="16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14;p38">
                <a:extLst>
                  <a:ext uri="{FF2B5EF4-FFF2-40B4-BE49-F238E27FC236}">
                    <a16:creationId xmlns:a16="http://schemas.microsoft.com/office/drawing/2014/main" id="{93889A6F-8CAC-A81A-79C4-22234485D03E}"/>
                  </a:ext>
                </a:extLst>
              </p:cNvPr>
              <p:cNvSpPr/>
              <p:nvPr/>
            </p:nvSpPr>
            <p:spPr>
              <a:xfrm>
                <a:off x="1830870" y="2073818"/>
                <a:ext cx="506568" cy="555782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546" extrusionOk="0">
                    <a:moveTo>
                      <a:pt x="2225" y="0"/>
                    </a:moveTo>
                    <a:cubicBezTo>
                      <a:pt x="1963" y="0"/>
                      <a:pt x="995" y="300"/>
                      <a:pt x="524" y="1120"/>
                    </a:cubicBezTo>
                    <a:cubicBezTo>
                      <a:pt x="0" y="1989"/>
                      <a:pt x="152" y="2733"/>
                      <a:pt x="220" y="2864"/>
                    </a:cubicBezTo>
                    <a:cubicBezTo>
                      <a:pt x="283" y="2974"/>
                      <a:pt x="854" y="3408"/>
                      <a:pt x="1136" y="3518"/>
                    </a:cubicBezTo>
                    <a:cubicBezTo>
                      <a:pt x="1182" y="3537"/>
                      <a:pt x="1230" y="3545"/>
                      <a:pt x="1278" y="3545"/>
                    </a:cubicBezTo>
                    <a:cubicBezTo>
                      <a:pt x="1508" y="3545"/>
                      <a:pt x="1744" y="3366"/>
                      <a:pt x="1744" y="3366"/>
                    </a:cubicBezTo>
                    <a:lnTo>
                      <a:pt x="1461" y="3188"/>
                    </a:lnTo>
                    <a:cubicBezTo>
                      <a:pt x="1461" y="3188"/>
                      <a:pt x="1288" y="2429"/>
                      <a:pt x="1770" y="1685"/>
                    </a:cubicBezTo>
                    <a:cubicBezTo>
                      <a:pt x="2247" y="963"/>
                      <a:pt x="2378" y="942"/>
                      <a:pt x="2598" y="832"/>
                    </a:cubicBezTo>
                    <a:cubicBezTo>
                      <a:pt x="2708" y="790"/>
                      <a:pt x="2854" y="779"/>
                      <a:pt x="2973" y="779"/>
                    </a:cubicBezTo>
                    <a:cubicBezTo>
                      <a:pt x="3092" y="779"/>
                      <a:pt x="3184" y="790"/>
                      <a:pt x="3184" y="790"/>
                    </a:cubicBezTo>
                    <a:cubicBezTo>
                      <a:pt x="3184" y="790"/>
                      <a:pt x="3231" y="680"/>
                      <a:pt x="3121" y="486"/>
                    </a:cubicBezTo>
                    <a:cubicBezTo>
                      <a:pt x="3011" y="308"/>
                      <a:pt x="2446" y="72"/>
                      <a:pt x="2268" y="4"/>
                    </a:cubicBezTo>
                    <a:cubicBezTo>
                      <a:pt x="2257" y="2"/>
                      <a:pt x="2242" y="0"/>
                      <a:pt x="22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15;p38">
                <a:extLst>
                  <a:ext uri="{FF2B5EF4-FFF2-40B4-BE49-F238E27FC236}">
                    <a16:creationId xmlns:a16="http://schemas.microsoft.com/office/drawing/2014/main" id="{1DDBC46C-40A3-C30B-E493-DF60C6D14FFC}"/>
                  </a:ext>
                </a:extLst>
              </p:cNvPr>
              <p:cNvSpPr/>
              <p:nvPr/>
            </p:nvSpPr>
            <p:spPr>
              <a:xfrm>
                <a:off x="1844819" y="2067862"/>
                <a:ext cx="495910" cy="569418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3633" extrusionOk="0">
                    <a:moveTo>
                      <a:pt x="2131" y="99"/>
                    </a:moveTo>
                    <a:cubicBezTo>
                      <a:pt x="2151" y="99"/>
                      <a:pt x="2165" y="110"/>
                      <a:pt x="2179" y="110"/>
                    </a:cubicBezTo>
                    <a:cubicBezTo>
                      <a:pt x="2247" y="131"/>
                      <a:pt x="2440" y="194"/>
                      <a:pt x="2619" y="283"/>
                    </a:cubicBezTo>
                    <a:cubicBezTo>
                      <a:pt x="2770" y="372"/>
                      <a:pt x="2943" y="477"/>
                      <a:pt x="2990" y="566"/>
                    </a:cubicBezTo>
                    <a:cubicBezTo>
                      <a:pt x="3032" y="655"/>
                      <a:pt x="3053" y="697"/>
                      <a:pt x="3053" y="739"/>
                    </a:cubicBezTo>
                    <a:lnTo>
                      <a:pt x="3053" y="765"/>
                    </a:lnTo>
                    <a:lnTo>
                      <a:pt x="2880" y="765"/>
                    </a:lnTo>
                    <a:cubicBezTo>
                      <a:pt x="2749" y="765"/>
                      <a:pt x="2598" y="786"/>
                      <a:pt x="2488" y="828"/>
                    </a:cubicBezTo>
                    <a:cubicBezTo>
                      <a:pt x="2378" y="870"/>
                      <a:pt x="2289" y="917"/>
                      <a:pt x="2158" y="1027"/>
                    </a:cubicBezTo>
                    <a:cubicBezTo>
                      <a:pt x="2027" y="1132"/>
                      <a:pt x="1875" y="1331"/>
                      <a:pt x="1634" y="1702"/>
                    </a:cubicBezTo>
                    <a:cubicBezTo>
                      <a:pt x="1131" y="2467"/>
                      <a:pt x="1330" y="3226"/>
                      <a:pt x="1330" y="3226"/>
                    </a:cubicBezTo>
                    <a:lnTo>
                      <a:pt x="1351" y="3273"/>
                    </a:lnTo>
                    <a:lnTo>
                      <a:pt x="1571" y="3404"/>
                    </a:lnTo>
                    <a:cubicBezTo>
                      <a:pt x="1524" y="3425"/>
                      <a:pt x="1503" y="3446"/>
                      <a:pt x="1440" y="3467"/>
                    </a:cubicBezTo>
                    <a:cubicBezTo>
                      <a:pt x="1362" y="3501"/>
                      <a:pt x="1263" y="3532"/>
                      <a:pt x="1172" y="3532"/>
                    </a:cubicBezTo>
                    <a:cubicBezTo>
                      <a:pt x="1136" y="3532"/>
                      <a:pt x="1100" y="3526"/>
                      <a:pt x="1068" y="3514"/>
                    </a:cubicBezTo>
                    <a:cubicBezTo>
                      <a:pt x="937" y="3467"/>
                      <a:pt x="718" y="3336"/>
                      <a:pt x="545" y="3184"/>
                    </a:cubicBezTo>
                    <a:cubicBezTo>
                      <a:pt x="456" y="3122"/>
                      <a:pt x="372" y="3053"/>
                      <a:pt x="304" y="2991"/>
                    </a:cubicBezTo>
                    <a:cubicBezTo>
                      <a:pt x="241" y="2943"/>
                      <a:pt x="194" y="2881"/>
                      <a:pt x="173" y="2881"/>
                    </a:cubicBezTo>
                    <a:cubicBezTo>
                      <a:pt x="173" y="2860"/>
                      <a:pt x="152" y="2792"/>
                      <a:pt x="131" y="2682"/>
                    </a:cubicBezTo>
                    <a:cubicBezTo>
                      <a:pt x="110" y="2598"/>
                      <a:pt x="110" y="2467"/>
                      <a:pt x="110" y="2310"/>
                    </a:cubicBezTo>
                    <a:cubicBezTo>
                      <a:pt x="131" y="2006"/>
                      <a:pt x="215" y="1613"/>
                      <a:pt x="477" y="1179"/>
                    </a:cubicBezTo>
                    <a:cubicBezTo>
                      <a:pt x="718" y="765"/>
                      <a:pt x="1110" y="477"/>
                      <a:pt x="1461" y="304"/>
                    </a:cubicBezTo>
                    <a:cubicBezTo>
                      <a:pt x="1634" y="215"/>
                      <a:pt x="1786" y="152"/>
                      <a:pt x="1917" y="131"/>
                    </a:cubicBezTo>
                    <a:cubicBezTo>
                      <a:pt x="1985" y="110"/>
                      <a:pt x="2048" y="110"/>
                      <a:pt x="2095" y="110"/>
                    </a:cubicBezTo>
                    <a:cubicBezTo>
                      <a:pt x="2109" y="102"/>
                      <a:pt x="2120" y="99"/>
                      <a:pt x="2131" y="99"/>
                    </a:cubicBezTo>
                    <a:close/>
                    <a:moveTo>
                      <a:pt x="2074" y="0"/>
                    </a:moveTo>
                    <a:cubicBezTo>
                      <a:pt x="2027" y="0"/>
                      <a:pt x="1964" y="0"/>
                      <a:pt x="1896" y="21"/>
                    </a:cubicBezTo>
                    <a:cubicBezTo>
                      <a:pt x="1765" y="63"/>
                      <a:pt x="1592" y="110"/>
                      <a:pt x="1419" y="194"/>
                    </a:cubicBezTo>
                    <a:cubicBezTo>
                      <a:pt x="1047" y="372"/>
                      <a:pt x="655" y="676"/>
                      <a:pt x="393" y="1132"/>
                    </a:cubicBezTo>
                    <a:cubicBezTo>
                      <a:pt x="131" y="1571"/>
                      <a:pt x="21" y="1985"/>
                      <a:pt x="0" y="2310"/>
                    </a:cubicBezTo>
                    <a:cubicBezTo>
                      <a:pt x="0" y="2467"/>
                      <a:pt x="0" y="2598"/>
                      <a:pt x="21" y="2703"/>
                    </a:cubicBezTo>
                    <a:cubicBezTo>
                      <a:pt x="42" y="2813"/>
                      <a:pt x="63" y="2881"/>
                      <a:pt x="84" y="2923"/>
                    </a:cubicBezTo>
                    <a:cubicBezTo>
                      <a:pt x="110" y="2964"/>
                      <a:pt x="173" y="3012"/>
                      <a:pt x="241" y="3074"/>
                    </a:cubicBezTo>
                    <a:cubicBezTo>
                      <a:pt x="304" y="3142"/>
                      <a:pt x="393" y="3205"/>
                      <a:pt x="477" y="3273"/>
                    </a:cubicBezTo>
                    <a:cubicBezTo>
                      <a:pt x="655" y="3425"/>
                      <a:pt x="869" y="3556"/>
                      <a:pt x="1027" y="3598"/>
                    </a:cubicBezTo>
                    <a:cubicBezTo>
                      <a:pt x="1082" y="3623"/>
                      <a:pt x="1140" y="3632"/>
                      <a:pt x="1198" y="3632"/>
                    </a:cubicBezTo>
                    <a:cubicBezTo>
                      <a:pt x="1299" y="3632"/>
                      <a:pt x="1399" y="3604"/>
                      <a:pt x="1482" y="3577"/>
                    </a:cubicBezTo>
                    <a:cubicBezTo>
                      <a:pt x="1613" y="3514"/>
                      <a:pt x="1702" y="3446"/>
                      <a:pt x="1702" y="3446"/>
                    </a:cubicBezTo>
                    <a:lnTo>
                      <a:pt x="1702" y="3357"/>
                    </a:lnTo>
                    <a:lnTo>
                      <a:pt x="1440" y="3184"/>
                    </a:lnTo>
                    <a:cubicBezTo>
                      <a:pt x="1419" y="3163"/>
                      <a:pt x="1262" y="2467"/>
                      <a:pt x="1723" y="1765"/>
                    </a:cubicBezTo>
                    <a:cubicBezTo>
                      <a:pt x="1964" y="1393"/>
                      <a:pt x="2116" y="1200"/>
                      <a:pt x="2226" y="1111"/>
                    </a:cubicBezTo>
                    <a:cubicBezTo>
                      <a:pt x="2336" y="1001"/>
                      <a:pt x="2420" y="980"/>
                      <a:pt x="2530" y="938"/>
                    </a:cubicBezTo>
                    <a:cubicBezTo>
                      <a:pt x="2619" y="896"/>
                      <a:pt x="2770" y="870"/>
                      <a:pt x="2880" y="870"/>
                    </a:cubicBezTo>
                    <a:lnTo>
                      <a:pt x="3095" y="870"/>
                    </a:lnTo>
                    <a:lnTo>
                      <a:pt x="3142" y="849"/>
                    </a:lnTo>
                    <a:cubicBezTo>
                      <a:pt x="3142" y="849"/>
                      <a:pt x="3163" y="807"/>
                      <a:pt x="3163" y="739"/>
                    </a:cubicBezTo>
                    <a:cubicBezTo>
                      <a:pt x="3163" y="676"/>
                      <a:pt x="3142" y="608"/>
                      <a:pt x="3074" y="503"/>
                    </a:cubicBezTo>
                    <a:cubicBezTo>
                      <a:pt x="3011" y="393"/>
                      <a:pt x="2833" y="283"/>
                      <a:pt x="2660" y="194"/>
                    </a:cubicBezTo>
                    <a:cubicBezTo>
                      <a:pt x="2488" y="110"/>
                      <a:pt x="2289" y="21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16;p38">
                <a:extLst>
                  <a:ext uri="{FF2B5EF4-FFF2-40B4-BE49-F238E27FC236}">
                    <a16:creationId xmlns:a16="http://schemas.microsoft.com/office/drawing/2014/main" id="{453156D7-05EF-6BD5-046A-879086F0D9EE}"/>
                  </a:ext>
                </a:extLst>
              </p:cNvPr>
              <p:cNvSpPr/>
              <p:nvPr/>
            </p:nvSpPr>
            <p:spPr>
              <a:xfrm>
                <a:off x="2473482" y="2249361"/>
                <a:ext cx="582114" cy="47349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21" extrusionOk="0">
                    <a:moveTo>
                      <a:pt x="3246" y="1"/>
                    </a:moveTo>
                    <a:cubicBezTo>
                      <a:pt x="3130" y="1"/>
                      <a:pt x="2975" y="41"/>
                      <a:pt x="2750" y="131"/>
                    </a:cubicBezTo>
                    <a:cubicBezTo>
                      <a:pt x="2252" y="303"/>
                      <a:pt x="1420" y="497"/>
                      <a:pt x="1116" y="497"/>
                    </a:cubicBezTo>
                    <a:cubicBezTo>
                      <a:pt x="1116" y="497"/>
                      <a:pt x="440" y="1199"/>
                      <a:pt x="220" y="1634"/>
                    </a:cubicBezTo>
                    <a:cubicBezTo>
                      <a:pt x="1" y="2047"/>
                      <a:pt x="27" y="2356"/>
                      <a:pt x="90" y="2550"/>
                    </a:cubicBezTo>
                    <a:cubicBezTo>
                      <a:pt x="131" y="2749"/>
                      <a:pt x="262" y="2770"/>
                      <a:pt x="482" y="2901"/>
                    </a:cubicBezTo>
                    <a:cubicBezTo>
                      <a:pt x="611" y="2965"/>
                      <a:pt x="748" y="3021"/>
                      <a:pt x="899" y="3021"/>
                    </a:cubicBezTo>
                    <a:cubicBezTo>
                      <a:pt x="1006" y="3021"/>
                      <a:pt x="1121" y="2993"/>
                      <a:pt x="1247" y="2922"/>
                    </a:cubicBezTo>
                    <a:cubicBezTo>
                      <a:pt x="1551" y="2749"/>
                      <a:pt x="2226" y="2356"/>
                      <a:pt x="2404" y="2288"/>
                    </a:cubicBezTo>
                    <a:cubicBezTo>
                      <a:pt x="2556" y="2225"/>
                      <a:pt x="3080" y="1675"/>
                      <a:pt x="3300" y="1262"/>
                    </a:cubicBezTo>
                    <a:cubicBezTo>
                      <a:pt x="3515" y="827"/>
                      <a:pt x="3714" y="366"/>
                      <a:pt x="3562" y="173"/>
                    </a:cubicBezTo>
                    <a:cubicBezTo>
                      <a:pt x="3475" y="63"/>
                      <a:pt x="3390" y="1"/>
                      <a:pt x="3246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17;p38">
                <a:extLst>
                  <a:ext uri="{FF2B5EF4-FFF2-40B4-BE49-F238E27FC236}">
                    <a16:creationId xmlns:a16="http://schemas.microsoft.com/office/drawing/2014/main" id="{3A3E6BB5-74A0-2887-3ABF-42F8C9188FAB}"/>
                  </a:ext>
                </a:extLst>
              </p:cNvPr>
              <p:cNvSpPr/>
              <p:nvPr/>
            </p:nvSpPr>
            <p:spPr>
              <a:xfrm>
                <a:off x="2490723" y="2241837"/>
                <a:ext cx="564873" cy="490424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129" extrusionOk="0">
                    <a:moveTo>
                      <a:pt x="3122" y="1"/>
                    </a:moveTo>
                    <a:cubicBezTo>
                      <a:pt x="2991" y="1"/>
                      <a:pt x="2839" y="48"/>
                      <a:pt x="2619" y="111"/>
                    </a:cubicBezTo>
                    <a:cubicBezTo>
                      <a:pt x="2378" y="221"/>
                      <a:pt x="2032" y="310"/>
                      <a:pt x="1723" y="372"/>
                    </a:cubicBezTo>
                    <a:cubicBezTo>
                      <a:pt x="1488" y="440"/>
                      <a:pt x="1247" y="482"/>
                      <a:pt x="1095" y="482"/>
                    </a:cubicBezTo>
                    <a:lnTo>
                      <a:pt x="1310" y="571"/>
                    </a:lnTo>
                    <a:cubicBezTo>
                      <a:pt x="1441" y="545"/>
                      <a:pt x="1593" y="524"/>
                      <a:pt x="1771" y="482"/>
                    </a:cubicBezTo>
                    <a:cubicBezTo>
                      <a:pt x="2074" y="414"/>
                      <a:pt x="2404" y="310"/>
                      <a:pt x="2666" y="221"/>
                    </a:cubicBezTo>
                    <a:cubicBezTo>
                      <a:pt x="2862" y="147"/>
                      <a:pt x="3003" y="105"/>
                      <a:pt x="3105" y="105"/>
                    </a:cubicBezTo>
                    <a:cubicBezTo>
                      <a:pt x="3126" y="105"/>
                      <a:pt x="3146" y="107"/>
                      <a:pt x="3164" y="111"/>
                    </a:cubicBezTo>
                    <a:cubicBezTo>
                      <a:pt x="3274" y="111"/>
                      <a:pt x="3342" y="152"/>
                      <a:pt x="3405" y="262"/>
                    </a:cubicBezTo>
                    <a:cubicBezTo>
                      <a:pt x="3473" y="330"/>
                      <a:pt x="3473" y="482"/>
                      <a:pt x="3405" y="655"/>
                    </a:cubicBezTo>
                    <a:cubicBezTo>
                      <a:pt x="3363" y="854"/>
                      <a:pt x="3253" y="1069"/>
                      <a:pt x="3143" y="1289"/>
                    </a:cubicBezTo>
                    <a:cubicBezTo>
                      <a:pt x="3033" y="1488"/>
                      <a:pt x="2860" y="1723"/>
                      <a:pt x="2687" y="1923"/>
                    </a:cubicBezTo>
                    <a:cubicBezTo>
                      <a:pt x="2598" y="2012"/>
                      <a:pt x="2509" y="2095"/>
                      <a:pt x="2425" y="2163"/>
                    </a:cubicBezTo>
                    <a:cubicBezTo>
                      <a:pt x="2357" y="2226"/>
                      <a:pt x="2294" y="2273"/>
                      <a:pt x="2273" y="2294"/>
                    </a:cubicBezTo>
                    <a:cubicBezTo>
                      <a:pt x="2184" y="2315"/>
                      <a:pt x="1964" y="2446"/>
                      <a:pt x="1750" y="2556"/>
                    </a:cubicBezTo>
                    <a:cubicBezTo>
                      <a:pt x="1509" y="2687"/>
                      <a:pt x="1268" y="2839"/>
                      <a:pt x="1116" y="2928"/>
                    </a:cubicBezTo>
                    <a:cubicBezTo>
                      <a:pt x="991" y="2989"/>
                      <a:pt x="885" y="3015"/>
                      <a:pt x="789" y="3015"/>
                    </a:cubicBezTo>
                    <a:cubicBezTo>
                      <a:pt x="646" y="3015"/>
                      <a:pt x="525" y="2959"/>
                      <a:pt x="393" y="2881"/>
                    </a:cubicBezTo>
                    <a:cubicBezTo>
                      <a:pt x="283" y="2818"/>
                      <a:pt x="200" y="2797"/>
                      <a:pt x="131" y="2750"/>
                    </a:cubicBezTo>
                    <a:lnTo>
                      <a:pt x="1" y="2771"/>
                    </a:lnTo>
                    <a:cubicBezTo>
                      <a:pt x="21" y="2797"/>
                      <a:pt x="48" y="2818"/>
                      <a:pt x="90" y="2839"/>
                    </a:cubicBezTo>
                    <a:cubicBezTo>
                      <a:pt x="152" y="2881"/>
                      <a:pt x="241" y="2928"/>
                      <a:pt x="330" y="2991"/>
                    </a:cubicBezTo>
                    <a:cubicBezTo>
                      <a:pt x="470" y="3067"/>
                      <a:pt x="616" y="3128"/>
                      <a:pt x="778" y="3128"/>
                    </a:cubicBezTo>
                    <a:cubicBezTo>
                      <a:pt x="895" y="3128"/>
                      <a:pt x="1021" y="3096"/>
                      <a:pt x="1158" y="3012"/>
                    </a:cubicBezTo>
                    <a:cubicBezTo>
                      <a:pt x="1310" y="2928"/>
                      <a:pt x="1572" y="2771"/>
                      <a:pt x="1792" y="2666"/>
                    </a:cubicBezTo>
                    <a:cubicBezTo>
                      <a:pt x="2032" y="2535"/>
                      <a:pt x="2226" y="2425"/>
                      <a:pt x="2315" y="2378"/>
                    </a:cubicBezTo>
                    <a:cubicBezTo>
                      <a:pt x="2357" y="2357"/>
                      <a:pt x="2425" y="2315"/>
                      <a:pt x="2488" y="2247"/>
                    </a:cubicBezTo>
                    <a:cubicBezTo>
                      <a:pt x="2577" y="2184"/>
                      <a:pt x="2666" y="2095"/>
                      <a:pt x="2750" y="1985"/>
                    </a:cubicBezTo>
                    <a:cubicBezTo>
                      <a:pt x="2928" y="1792"/>
                      <a:pt x="3122" y="1551"/>
                      <a:pt x="3232" y="1331"/>
                    </a:cubicBezTo>
                    <a:cubicBezTo>
                      <a:pt x="3342" y="1116"/>
                      <a:pt x="3452" y="896"/>
                      <a:pt x="3514" y="702"/>
                    </a:cubicBezTo>
                    <a:cubicBezTo>
                      <a:pt x="3583" y="503"/>
                      <a:pt x="3604" y="310"/>
                      <a:pt x="3494" y="200"/>
                    </a:cubicBezTo>
                    <a:cubicBezTo>
                      <a:pt x="3405" y="90"/>
                      <a:pt x="3321" y="22"/>
                      <a:pt x="31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18;p38">
                <a:extLst>
                  <a:ext uri="{FF2B5EF4-FFF2-40B4-BE49-F238E27FC236}">
                    <a16:creationId xmlns:a16="http://schemas.microsoft.com/office/drawing/2014/main" id="{4695EBF4-3505-5F79-EC15-5F705A341A08}"/>
                  </a:ext>
                </a:extLst>
              </p:cNvPr>
              <p:cNvSpPr/>
              <p:nvPr/>
            </p:nvSpPr>
            <p:spPr>
              <a:xfrm>
                <a:off x="2891337" y="2239486"/>
                <a:ext cx="320993" cy="21692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384" extrusionOk="0">
                    <a:moveTo>
                      <a:pt x="1031" y="0"/>
                    </a:moveTo>
                    <a:cubicBezTo>
                      <a:pt x="723" y="0"/>
                      <a:pt x="285" y="108"/>
                      <a:pt x="194" y="126"/>
                    </a:cubicBezTo>
                    <a:cubicBezTo>
                      <a:pt x="84" y="167"/>
                      <a:pt x="21" y="215"/>
                      <a:pt x="0" y="387"/>
                    </a:cubicBezTo>
                    <a:cubicBezTo>
                      <a:pt x="0" y="387"/>
                      <a:pt x="152" y="560"/>
                      <a:pt x="346" y="717"/>
                    </a:cubicBezTo>
                    <a:cubicBezTo>
                      <a:pt x="545" y="869"/>
                      <a:pt x="1027" y="1152"/>
                      <a:pt x="1288" y="1283"/>
                    </a:cubicBezTo>
                    <a:cubicBezTo>
                      <a:pt x="1434" y="1340"/>
                      <a:pt x="1575" y="1384"/>
                      <a:pt x="1691" y="1384"/>
                    </a:cubicBezTo>
                    <a:cubicBezTo>
                      <a:pt x="1801" y="1384"/>
                      <a:pt x="1890" y="1345"/>
                      <a:pt x="1943" y="1241"/>
                    </a:cubicBezTo>
                    <a:cubicBezTo>
                      <a:pt x="2048" y="1042"/>
                      <a:pt x="1896" y="869"/>
                      <a:pt x="1681" y="607"/>
                    </a:cubicBezTo>
                    <a:cubicBezTo>
                      <a:pt x="1461" y="325"/>
                      <a:pt x="1482" y="84"/>
                      <a:pt x="1199" y="16"/>
                    </a:cubicBezTo>
                    <a:cubicBezTo>
                      <a:pt x="1151" y="5"/>
                      <a:pt x="1094" y="0"/>
                      <a:pt x="103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19;p38">
                <a:extLst>
                  <a:ext uri="{FF2B5EF4-FFF2-40B4-BE49-F238E27FC236}">
                    <a16:creationId xmlns:a16="http://schemas.microsoft.com/office/drawing/2014/main" id="{12D486F3-2E25-FD64-AF46-6D2D4C6C87DC}"/>
                  </a:ext>
                </a:extLst>
              </p:cNvPr>
              <p:cNvSpPr/>
              <p:nvPr/>
            </p:nvSpPr>
            <p:spPr>
              <a:xfrm>
                <a:off x="2883814" y="2231963"/>
                <a:ext cx="328517" cy="232438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483" extrusionOk="0">
                    <a:moveTo>
                      <a:pt x="1048" y="1"/>
                    </a:moveTo>
                    <a:cubicBezTo>
                      <a:pt x="944" y="1"/>
                      <a:pt x="787" y="1"/>
                      <a:pt x="656" y="22"/>
                    </a:cubicBezTo>
                    <a:cubicBezTo>
                      <a:pt x="462" y="64"/>
                      <a:pt x="289" y="111"/>
                      <a:pt x="221" y="132"/>
                    </a:cubicBezTo>
                    <a:cubicBezTo>
                      <a:pt x="158" y="153"/>
                      <a:pt x="111" y="174"/>
                      <a:pt x="69" y="215"/>
                    </a:cubicBezTo>
                    <a:cubicBezTo>
                      <a:pt x="48" y="242"/>
                      <a:pt x="27" y="284"/>
                      <a:pt x="1" y="325"/>
                    </a:cubicBezTo>
                    <a:lnTo>
                      <a:pt x="158" y="284"/>
                    </a:lnTo>
                    <a:cubicBezTo>
                      <a:pt x="179" y="263"/>
                      <a:pt x="200" y="242"/>
                      <a:pt x="242" y="242"/>
                    </a:cubicBezTo>
                    <a:cubicBezTo>
                      <a:pt x="310" y="215"/>
                      <a:pt x="483" y="174"/>
                      <a:pt x="682" y="132"/>
                    </a:cubicBezTo>
                    <a:cubicBezTo>
                      <a:pt x="818" y="117"/>
                      <a:pt x="976" y="100"/>
                      <a:pt x="1097" y="100"/>
                    </a:cubicBezTo>
                    <a:cubicBezTo>
                      <a:pt x="1149" y="100"/>
                      <a:pt x="1194" y="103"/>
                      <a:pt x="1226" y="111"/>
                    </a:cubicBezTo>
                    <a:cubicBezTo>
                      <a:pt x="1357" y="153"/>
                      <a:pt x="1399" y="215"/>
                      <a:pt x="1467" y="304"/>
                    </a:cubicBezTo>
                    <a:cubicBezTo>
                      <a:pt x="1509" y="414"/>
                      <a:pt x="1572" y="545"/>
                      <a:pt x="1682" y="676"/>
                    </a:cubicBezTo>
                    <a:cubicBezTo>
                      <a:pt x="1792" y="828"/>
                      <a:pt x="1881" y="917"/>
                      <a:pt x="1923" y="1027"/>
                    </a:cubicBezTo>
                    <a:cubicBezTo>
                      <a:pt x="1965" y="1111"/>
                      <a:pt x="1991" y="1179"/>
                      <a:pt x="1944" y="1263"/>
                    </a:cubicBezTo>
                    <a:cubicBezTo>
                      <a:pt x="1881" y="1352"/>
                      <a:pt x="1813" y="1373"/>
                      <a:pt x="1729" y="1373"/>
                    </a:cubicBezTo>
                    <a:cubicBezTo>
                      <a:pt x="1619" y="1373"/>
                      <a:pt x="1488" y="1331"/>
                      <a:pt x="1357" y="1263"/>
                    </a:cubicBezTo>
                    <a:cubicBezTo>
                      <a:pt x="1096" y="1158"/>
                      <a:pt x="614" y="870"/>
                      <a:pt x="441" y="718"/>
                    </a:cubicBezTo>
                    <a:cubicBezTo>
                      <a:pt x="242" y="587"/>
                      <a:pt x="111" y="435"/>
                      <a:pt x="111" y="414"/>
                    </a:cubicBezTo>
                    <a:cubicBezTo>
                      <a:pt x="90" y="456"/>
                      <a:pt x="69" y="477"/>
                      <a:pt x="48" y="524"/>
                    </a:cubicBezTo>
                    <a:cubicBezTo>
                      <a:pt x="111" y="587"/>
                      <a:pt x="221" y="697"/>
                      <a:pt x="373" y="807"/>
                    </a:cubicBezTo>
                    <a:cubicBezTo>
                      <a:pt x="572" y="959"/>
                      <a:pt x="1048" y="1242"/>
                      <a:pt x="1310" y="1373"/>
                    </a:cubicBezTo>
                    <a:cubicBezTo>
                      <a:pt x="1467" y="1441"/>
                      <a:pt x="1598" y="1483"/>
                      <a:pt x="1729" y="1483"/>
                    </a:cubicBezTo>
                    <a:cubicBezTo>
                      <a:pt x="1834" y="1483"/>
                      <a:pt x="1965" y="1441"/>
                      <a:pt x="2033" y="1310"/>
                    </a:cubicBezTo>
                    <a:cubicBezTo>
                      <a:pt x="2096" y="1200"/>
                      <a:pt x="2075" y="1069"/>
                      <a:pt x="2033" y="959"/>
                    </a:cubicBezTo>
                    <a:cubicBezTo>
                      <a:pt x="1965" y="849"/>
                      <a:pt x="1881" y="739"/>
                      <a:pt x="1771" y="608"/>
                    </a:cubicBezTo>
                    <a:cubicBezTo>
                      <a:pt x="1661" y="477"/>
                      <a:pt x="1619" y="373"/>
                      <a:pt x="1551" y="263"/>
                    </a:cubicBezTo>
                    <a:cubicBezTo>
                      <a:pt x="1488" y="153"/>
                      <a:pt x="1399" y="43"/>
                      <a:pt x="1247" y="22"/>
                    </a:cubicBezTo>
                    <a:cubicBezTo>
                      <a:pt x="1205" y="1"/>
                      <a:pt x="1137" y="1"/>
                      <a:pt x="104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20;p38">
                <a:extLst>
                  <a:ext uri="{FF2B5EF4-FFF2-40B4-BE49-F238E27FC236}">
                    <a16:creationId xmlns:a16="http://schemas.microsoft.com/office/drawing/2014/main" id="{48718562-F266-DE9C-0F1A-E199102C73CD}"/>
                  </a:ext>
                </a:extLst>
              </p:cNvPr>
              <p:cNvSpPr/>
              <p:nvPr/>
            </p:nvSpPr>
            <p:spPr>
              <a:xfrm>
                <a:off x="2801841" y="2288544"/>
                <a:ext cx="397323" cy="21410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1366" extrusionOk="0">
                    <a:moveTo>
                      <a:pt x="748" y="1"/>
                    </a:moveTo>
                    <a:cubicBezTo>
                      <a:pt x="597" y="1"/>
                      <a:pt x="473" y="15"/>
                      <a:pt x="419" y="53"/>
                    </a:cubicBezTo>
                    <a:cubicBezTo>
                      <a:pt x="288" y="163"/>
                      <a:pt x="110" y="336"/>
                      <a:pt x="68" y="509"/>
                    </a:cubicBezTo>
                    <a:cubicBezTo>
                      <a:pt x="68" y="509"/>
                      <a:pt x="0" y="666"/>
                      <a:pt x="47" y="687"/>
                    </a:cubicBezTo>
                    <a:cubicBezTo>
                      <a:pt x="110" y="708"/>
                      <a:pt x="550" y="771"/>
                      <a:pt x="896" y="860"/>
                    </a:cubicBezTo>
                    <a:cubicBezTo>
                      <a:pt x="1268" y="928"/>
                      <a:pt x="1467" y="1033"/>
                      <a:pt x="1681" y="1164"/>
                    </a:cubicBezTo>
                    <a:cubicBezTo>
                      <a:pt x="1880" y="1282"/>
                      <a:pt x="1989" y="1366"/>
                      <a:pt x="2119" y="1366"/>
                    </a:cubicBezTo>
                    <a:cubicBezTo>
                      <a:pt x="2134" y="1366"/>
                      <a:pt x="2148" y="1365"/>
                      <a:pt x="2163" y="1363"/>
                    </a:cubicBezTo>
                    <a:cubicBezTo>
                      <a:pt x="2294" y="1363"/>
                      <a:pt x="2514" y="1274"/>
                      <a:pt x="2535" y="1101"/>
                    </a:cubicBezTo>
                    <a:cubicBezTo>
                      <a:pt x="2535" y="902"/>
                      <a:pt x="2336" y="750"/>
                      <a:pt x="2142" y="509"/>
                    </a:cubicBezTo>
                    <a:cubicBezTo>
                      <a:pt x="1922" y="294"/>
                      <a:pt x="1859" y="95"/>
                      <a:pt x="1571" y="74"/>
                    </a:cubicBezTo>
                    <a:cubicBezTo>
                      <a:pt x="1389" y="47"/>
                      <a:pt x="1024" y="1"/>
                      <a:pt x="74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21;p38">
                <a:extLst>
                  <a:ext uri="{FF2B5EF4-FFF2-40B4-BE49-F238E27FC236}">
                    <a16:creationId xmlns:a16="http://schemas.microsoft.com/office/drawing/2014/main" id="{D4012087-2025-E7E7-40E9-CA2F352C2F24}"/>
                  </a:ext>
                </a:extLst>
              </p:cNvPr>
              <p:cNvSpPr/>
              <p:nvPr/>
            </p:nvSpPr>
            <p:spPr>
              <a:xfrm>
                <a:off x="2815791" y="2279610"/>
                <a:ext cx="389957" cy="232438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483" extrusionOk="0">
                    <a:moveTo>
                      <a:pt x="503" y="0"/>
                    </a:moveTo>
                    <a:cubicBezTo>
                      <a:pt x="414" y="21"/>
                      <a:pt x="351" y="21"/>
                      <a:pt x="304" y="69"/>
                    </a:cubicBezTo>
                    <a:cubicBezTo>
                      <a:pt x="283" y="69"/>
                      <a:pt x="283" y="69"/>
                      <a:pt x="262" y="89"/>
                    </a:cubicBezTo>
                    <a:lnTo>
                      <a:pt x="503" y="0"/>
                    </a:lnTo>
                    <a:close/>
                    <a:moveTo>
                      <a:pt x="592" y="0"/>
                    </a:moveTo>
                    <a:cubicBezTo>
                      <a:pt x="566" y="21"/>
                      <a:pt x="566" y="69"/>
                      <a:pt x="545" y="110"/>
                    </a:cubicBezTo>
                    <a:lnTo>
                      <a:pt x="854" y="110"/>
                    </a:lnTo>
                    <a:cubicBezTo>
                      <a:pt x="1069" y="131"/>
                      <a:pt x="1331" y="152"/>
                      <a:pt x="1461" y="173"/>
                    </a:cubicBezTo>
                    <a:cubicBezTo>
                      <a:pt x="1592" y="199"/>
                      <a:pt x="1681" y="241"/>
                      <a:pt x="1744" y="304"/>
                    </a:cubicBezTo>
                    <a:cubicBezTo>
                      <a:pt x="1833" y="393"/>
                      <a:pt x="1901" y="482"/>
                      <a:pt x="2006" y="613"/>
                    </a:cubicBezTo>
                    <a:cubicBezTo>
                      <a:pt x="2116" y="723"/>
                      <a:pt x="2205" y="828"/>
                      <a:pt x="2294" y="917"/>
                    </a:cubicBezTo>
                    <a:cubicBezTo>
                      <a:pt x="2357" y="1006"/>
                      <a:pt x="2378" y="1069"/>
                      <a:pt x="2378" y="1158"/>
                    </a:cubicBezTo>
                    <a:cubicBezTo>
                      <a:pt x="2378" y="1221"/>
                      <a:pt x="2336" y="1268"/>
                      <a:pt x="2268" y="1310"/>
                    </a:cubicBezTo>
                    <a:cubicBezTo>
                      <a:pt x="2205" y="1352"/>
                      <a:pt x="2116" y="1378"/>
                      <a:pt x="2053" y="1378"/>
                    </a:cubicBezTo>
                    <a:cubicBezTo>
                      <a:pt x="2006" y="1378"/>
                      <a:pt x="1943" y="1352"/>
                      <a:pt x="1875" y="1331"/>
                    </a:cubicBezTo>
                    <a:cubicBezTo>
                      <a:pt x="1812" y="1289"/>
                      <a:pt x="1723" y="1247"/>
                      <a:pt x="1613" y="1179"/>
                    </a:cubicBezTo>
                    <a:cubicBezTo>
                      <a:pt x="1399" y="1048"/>
                      <a:pt x="1179" y="938"/>
                      <a:pt x="828" y="854"/>
                    </a:cubicBezTo>
                    <a:cubicBezTo>
                      <a:pt x="655" y="807"/>
                      <a:pt x="461" y="786"/>
                      <a:pt x="283" y="765"/>
                    </a:cubicBezTo>
                    <a:cubicBezTo>
                      <a:pt x="220" y="744"/>
                      <a:pt x="131" y="723"/>
                      <a:pt x="89" y="723"/>
                    </a:cubicBezTo>
                    <a:lnTo>
                      <a:pt x="68" y="723"/>
                    </a:lnTo>
                    <a:cubicBezTo>
                      <a:pt x="42" y="744"/>
                      <a:pt x="21" y="765"/>
                      <a:pt x="0" y="807"/>
                    </a:cubicBezTo>
                    <a:cubicBezTo>
                      <a:pt x="21" y="807"/>
                      <a:pt x="42" y="807"/>
                      <a:pt x="68" y="828"/>
                    </a:cubicBezTo>
                    <a:cubicBezTo>
                      <a:pt x="110" y="828"/>
                      <a:pt x="199" y="854"/>
                      <a:pt x="262" y="854"/>
                    </a:cubicBezTo>
                    <a:cubicBezTo>
                      <a:pt x="435" y="896"/>
                      <a:pt x="634" y="917"/>
                      <a:pt x="807" y="959"/>
                    </a:cubicBezTo>
                    <a:cubicBezTo>
                      <a:pt x="1158" y="1027"/>
                      <a:pt x="1351" y="1137"/>
                      <a:pt x="1571" y="1268"/>
                    </a:cubicBezTo>
                    <a:cubicBezTo>
                      <a:pt x="1681" y="1331"/>
                      <a:pt x="1744" y="1378"/>
                      <a:pt x="1833" y="1420"/>
                    </a:cubicBezTo>
                    <a:cubicBezTo>
                      <a:pt x="1922" y="1462"/>
                      <a:pt x="1985" y="1482"/>
                      <a:pt x="2074" y="1482"/>
                    </a:cubicBezTo>
                    <a:cubicBezTo>
                      <a:pt x="2137" y="1462"/>
                      <a:pt x="2247" y="1441"/>
                      <a:pt x="2336" y="1399"/>
                    </a:cubicBezTo>
                    <a:cubicBezTo>
                      <a:pt x="2399" y="1352"/>
                      <a:pt x="2488" y="1268"/>
                      <a:pt x="2488" y="1158"/>
                    </a:cubicBezTo>
                    <a:cubicBezTo>
                      <a:pt x="2488" y="1048"/>
                      <a:pt x="2446" y="938"/>
                      <a:pt x="2357" y="854"/>
                    </a:cubicBezTo>
                    <a:cubicBezTo>
                      <a:pt x="2294" y="744"/>
                      <a:pt x="2184" y="655"/>
                      <a:pt x="2095" y="545"/>
                    </a:cubicBezTo>
                    <a:cubicBezTo>
                      <a:pt x="1985" y="414"/>
                      <a:pt x="1922" y="330"/>
                      <a:pt x="1833" y="241"/>
                    </a:cubicBezTo>
                    <a:cubicBezTo>
                      <a:pt x="1744" y="152"/>
                      <a:pt x="1639" y="89"/>
                      <a:pt x="1482" y="69"/>
                    </a:cubicBezTo>
                    <a:cubicBezTo>
                      <a:pt x="1351" y="42"/>
                      <a:pt x="1090" y="21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22;p38">
                <a:extLst>
                  <a:ext uri="{FF2B5EF4-FFF2-40B4-BE49-F238E27FC236}">
                    <a16:creationId xmlns:a16="http://schemas.microsoft.com/office/drawing/2014/main" id="{3C50EE73-2CBD-493F-BBAD-F5173753DA17}"/>
                  </a:ext>
                </a:extLst>
              </p:cNvPr>
              <p:cNvSpPr/>
              <p:nvPr/>
            </p:nvSpPr>
            <p:spPr>
              <a:xfrm>
                <a:off x="2740245" y="2351395"/>
                <a:ext cx="421304" cy="242939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1550" extrusionOk="0">
                    <a:moveTo>
                      <a:pt x="1147" y="1"/>
                    </a:moveTo>
                    <a:cubicBezTo>
                      <a:pt x="1014" y="1"/>
                      <a:pt x="898" y="9"/>
                      <a:pt x="833" y="24"/>
                    </a:cubicBezTo>
                    <a:cubicBezTo>
                      <a:pt x="634" y="45"/>
                      <a:pt x="372" y="134"/>
                      <a:pt x="372" y="134"/>
                    </a:cubicBezTo>
                    <a:cubicBezTo>
                      <a:pt x="372" y="134"/>
                      <a:pt x="220" y="155"/>
                      <a:pt x="158" y="307"/>
                    </a:cubicBezTo>
                    <a:cubicBezTo>
                      <a:pt x="69" y="480"/>
                      <a:pt x="1" y="873"/>
                      <a:pt x="69" y="962"/>
                    </a:cubicBezTo>
                    <a:cubicBezTo>
                      <a:pt x="83" y="1001"/>
                      <a:pt x="118" y="1015"/>
                      <a:pt x="166" y="1015"/>
                    </a:cubicBezTo>
                    <a:cubicBezTo>
                      <a:pt x="253" y="1015"/>
                      <a:pt x="385" y="968"/>
                      <a:pt x="524" y="941"/>
                    </a:cubicBezTo>
                    <a:cubicBezTo>
                      <a:pt x="627" y="912"/>
                      <a:pt x="788" y="899"/>
                      <a:pt x="951" y="899"/>
                    </a:cubicBezTo>
                    <a:cubicBezTo>
                      <a:pt x="1171" y="899"/>
                      <a:pt x="1392" y="922"/>
                      <a:pt x="1467" y="962"/>
                    </a:cubicBezTo>
                    <a:cubicBezTo>
                      <a:pt x="1595" y="1023"/>
                      <a:pt x="2222" y="1549"/>
                      <a:pt x="2329" y="1549"/>
                    </a:cubicBezTo>
                    <a:cubicBezTo>
                      <a:pt x="2332" y="1549"/>
                      <a:pt x="2334" y="1549"/>
                      <a:pt x="2336" y="1548"/>
                    </a:cubicBezTo>
                    <a:cubicBezTo>
                      <a:pt x="2446" y="1527"/>
                      <a:pt x="2598" y="1417"/>
                      <a:pt x="2645" y="1182"/>
                    </a:cubicBezTo>
                    <a:cubicBezTo>
                      <a:pt x="2687" y="962"/>
                      <a:pt x="2619" y="894"/>
                      <a:pt x="2446" y="763"/>
                    </a:cubicBezTo>
                    <a:cubicBezTo>
                      <a:pt x="2252" y="611"/>
                      <a:pt x="2074" y="176"/>
                      <a:pt x="1881" y="87"/>
                    </a:cubicBezTo>
                    <a:cubicBezTo>
                      <a:pt x="1748" y="31"/>
                      <a:pt x="1413" y="1"/>
                      <a:pt x="1147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23;p38">
                <a:extLst>
                  <a:ext uri="{FF2B5EF4-FFF2-40B4-BE49-F238E27FC236}">
                    <a16:creationId xmlns:a16="http://schemas.microsoft.com/office/drawing/2014/main" id="{E0538F28-6E02-EE17-9944-9AAEB04F7648}"/>
                  </a:ext>
                </a:extLst>
              </p:cNvPr>
              <p:cNvSpPr/>
              <p:nvPr/>
            </p:nvSpPr>
            <p:spPr>
              <a:xfrm>
                <a:off x="2785384" y="2344498"/>
                <a:ext cx="379455" cy="258299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648" extrusionOk="0">
                    <a:moveTo>
                      <a:pt x="524" y="0"/>
                    </a:moveTo>
                    <a:cubicBezTo>
                      <a:pt x="477" y="47"/>
                      <a:pt x="435" y="89"/>
                      <a:pt x="393" y="152"/>
                    </a:cubicBezTo>
                    <a:cubicBezTo>
                      <a:pt x="435" y="131"/>
                      <a:pt x="498" y="110"/>
                      <a:pt x="545" y="110"/>
                    </a:cubicBezTo>
                    <a:cubicBezTo>
                      <a:pt x="601" y="110"/>
                      <a:pt x="717" y="101"/>
                      <a:pt x="854" y="101"/>
                    </a:cubicBezTo>
                    <a:cubicBezTo>
                      <a:pt x="922" y="101"/>
                      <a:pt x="996" y="103"/>
                      <a:pt x="1069" y="110"/>
                    </a:cubicBezTo>
                    <a:cubicBezTo>
                      <a:pt x="1284" y="110"/>
                      <a:pt x="1504" y="152"/>
                      <a:pt x="1572" y="199"/>
                    </a:cubicBezTo>
                    <a:cubicBezTo>
                      <a:pt x="1655" y="220"/>
                      <a:pt x="1744" y="351"/>
                      <a:pt x="1833" y="482"/>
                    </a:cubicBezTo>
                    <a:cubicBezTo>
                      <a:pt x="1917" y="613"/>
                      <a:pt x="2006" y="765"/>
                      <a:pt x="2116" y="854"/>
                    </a:cubicBezTo>
                    <a:cubicBezTo>
                      <a:pt x="2226" y="917"/>
                      <a:pt x="2268" y="964"/>
                      <a:pt x="2289" y="1006"/>
                    </a:cubicBezTo>
                    <a:cubicBezTo>
                      <a:pt x="2310" y="1048"/>
                      <a:pt x="2310" y="1116"/>
                      <a:pt x="2289" y="1226"/>
                    </a:cubicBezTo>
                    <a:cubicBezTo>
                      <a:pt x="2268" y="1419"/>
                      <a:pt x="2116" y="1529"/>
                      <a:pt x="2048" y="1550"/>
                    </a:cubicBezTo>
                    <a:cubicBezTo>
                      <a:pt x="2048" y="1550"/>
                      <a:pt x="2048" y="1529"/>
                      <a:pt x="2027" y="1529"/>
                    </a:cubicBezTo>
                    <a:cubicBezTo>
                      <a:pt x="2006" y="1508"/>
                      <a:pt x="1964" y="1508"/>
                      <a:pt x="1917" y="1461"/>
                    </a:cubicBezTo>
                    <a:cubicBezTo>
                      <a:pt x="1854" y="1419"/>
                      <a:pt x="1744" y="1357"/>
                      <a:pt x="1655" y="1288"/>
                    </a:cubicBezTo>
                    <a:cubicBezTo>
                      <a:pt x="1572" y="1226"/>
                      <a:pt x="1462" y="1137"/>
                      <a:pt x="1373" y="1095"/>
                    </a:cubicBezTo>
                    <a:cubicBezTo>
                      <a:pt x="1310" y="1027"/>
                      <a:pt x="1242" y="985"/>
                      <a:pt x="1200" y="964"/>
                    </a:cubicBezTo>
                    <a:cubicBezTo>
                      <a:pt x="1153" y="938"/>
                      <a:pt x="1090" y="917"/>
                      <a:pt x="1022" y="917"/>
                    </a:cubicBezTo>
                    <a:cubicBezTo>
                      <a:pt x="938" y="896"/>
                      <a:pt x="849" y="896"/>
                      <a:pt x="739" y="896"/>
                    </a:cubicBezTo>
                    <a:cubicBezTo>
                      <a:pt x="688" y="890"/>
                      <a:pt x="635" y="887"/>
                      <a:pt x="583" y="887"/>
                    </a:cubicBezTo>
                    <a:cubicBezTo>
                      <a:pt x="455" y="887"/>
                      <a:pt x="329" y="902"/>
                      <a:pt x="236" y="917"/>
                    </a:cubicBezTo>
                    <a:cubicBezTo>
                      <a:pt x="152" y="938"/>
                      <a:pt x="63" y="964"/>
                      <a:pt x="1" y="985"/>
                    </a:cubicBezTo>
                    <a:lnTo>
                      <a:pt x="1" y="1095"/>
                    </a:lnTo>
                    <a:cubicBezTo>
                      <a:pt x="84" y="1068"/>
                      <a:pt x="173" y="1048"/>
                      <a:pt x="262" y="1027"/>
                    </a:cubicBezTo>
                    <a:cubicBezTo>
                      <a:pt x="336" y="1012"/>
                      <a:pt x="458" y="997"/>
                      <a:pt x="583" y="997"/>
                    </a:cubicBezTo>
                    <a:cubicBezTo>
                      <a:pt x="635" y="997"/>
                      <a:pt x="688" y="1000"/>
                      <a:pt x="739" y="1006"/>
                    </a:cubicBezTo>
                    <a:lnTo>
                      <a:pt x="1001" y="1006"/>
                    </a:lnTo>
                    <a:cubicBezTo>
                      <a:pt x="1069" y="1027"/>
                      <a:pt x="1132" y="1048"/>
                      <a:pt x="1153" y="1048"/>
                    </a:cubicBezTo>
                    <a:cubicBezTo>
                      <a:pt x="1179" y="1068"/>
                      <a:pt x="1242" y="1116"/>
                      <a:pt x="1331" y="1158"/>
                    </a:cubicBezTo>
                    <a:cubicBezTo>
                      <a:pt x="1394" y="1226"/>
                      <a:pt x="1504" y="1309"/>
                      <a:pt x="1593" y="1377"/>
                    </a:cubicBezTo>
                    <a:cubicBezTo>
                      <a:pt x="1703" y="1440"/>
                      <a:pt x="1786" y="1508"/>
                      <a:pt x="1875" y="1571"/>
                    </a:cubicBezTo>
                    <a:cubicBezTo>
                      <a:pt x="1896" y="1592"/>
                      <a:pt x="1938" y="1618"/>
                      <a:pt x="1985" y="1618"/>
                    </a:cubicBezTo>
                    <a:cubicBezTo>
                      <a:pt x="2000" y="1633"/>
                      <a:pt x="2015" y="1648"/>
                      <a:pt x="2037" y="1648"/>
                    </a:cubicBezTo>
                    <a:cubicBezTo>
                      <a:pt x="2046" y="1648"/>
                      <a:pt x="2057" y="1645"/>
                      <a:pt x="2069" y="1639"/>
                    </a:cubicBezTo>
                    <a:cubicBezTo>
                      <a:pt x="2200" y="1618"/>
                      <a:pt x="2357" y="1487"/>
                      <a:pt x="2399" y="1247"/>
                    </a:cubicBezTo>
                    <a:cubicBezTo>
                      <a:pt x="2420" y="1137"/>
                      <a:pt x="2420" y="1048"/>
                      <a:pt x="2378" y="964"/>
                    </a:cubicBezTo>
                    <a:cubicBezTo>
                      <a:pt x="2357" y="896"/>
                      <a:pt x="2289" y="833"/>
                      <a:pt x="2179" y="765"/>
                    </a:cubicBezTo>
                    <a:cubicBezTo>
                      <a:pt x="2116" y="702"/>
                      <a:pt x="2006" y="545"/>
                      <a:pt x="1917" y="414"/>
                    </a:cubicBezTo>
                    <a:cubicBezTo>
                      <a:pt x="1833" y="283"/>
                      <a:pt x="1744" y="152"/>
                      <a:pt x="1614" y="89"/>
                    </a:cubicBezTo>
                    <a:cubicBezTo>
                      <a:pt x="1504" y="47"/>
                      <a:pt x="1284" y="21"/>
                      <a:pt x="10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24;p38">
                <a:extLst>
                  <a:ext uri="{FF2B5EF4-FFF2-40B4-BE49-F238E27FC236}">
                    <a16:creationId xmlns:a16="http://schemas.microsoft.com/office/drawing/2014/main" id="{AB912200-A215-9D82-AF8E-F1C0227564B6}"/>
                  </a:ext>
                </a:extLst>
              </p:cNvPr>
              <p:cNvSpPr/>
              <p:nvPr/>
            </p:nvSpPr>
            <p:spPr>
              <a:xfrm>
                <a:off x="2706547" y="2447002"/>
                <a:ext cx="417229" cy="210338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1342" extrusionOk="0">
                    <a:moveTo>
                      <a:pt x="959" y="1"/>
                    </a:moveTo>
                    <a:cubicBezTo>
                      <a:pt x="765" y="1"/>
                      <a:pt x="216" y="263"/>
                      <a:pt x="216" y="263"/>
                    </a:cubicBezTo>
                    <a:cubicBezTo>
                      <a:pt x="216" y="263"/>
                      <a:pt x="1" y="854"/>
                      <a:pt x="195" y="1027"/>
                    </a:cubicBezTo>
                    <a:cubicBezTo>
                      <a:pt x="294" y="1127"/>
                      <a:pt x="404" y="1159"/>
                      <a:pt x="508" y="1159"/>
                    </a:cubicBezTo>
                    <a:cubicBezTo>
                      <a:pt x="612" y="1159"/>
                      <a:pt x="710" y="1127"/>
                      <a:pt x="786" y="1095"/>
                    </a:cubicBezTo>
                    <a:cubicBezTo>
                      <a:pt x="938" y="1027"/>
                      <a:pt x="1310" y="1006"/>
                      <a:pt x="1441" y="1006"/>
                    </a:cubicBezTo>
                    <a:cubicBezTo>
                      <a:pt x="1454" y="1005"/>
                      <a:pt x="1466" y="1004"/>
                      <a:pt x="1478" y="1004"/>
                    </a:cubicBezTo>
                    <a:cubicBezTo>
                      <a:pt x="1604" y="1004"/>
                      <a:pt x="1667" y="1102"/>
                      <a:pt x="1787" y="1179"/>
                    </a:cubicBezTo>
                    <a:cubicBezTo>
                      <a:pt x="1895" y="1241"/>
                      <a:pt x="2156" y="1342"/>
                      <a:pt x="2343" y="1342"/>
                    </a:cubicBezTo>
                    <a:cubicBezTo>
                      <a:pt x="2427" y="1342"/>
                      <a:pt x="2496" y="1322"/>
                      <a:pt x="2530" y="1268"/>
                    </a:cubicBezTo>
                    <a:cubicBezTo>
                      <a:pt x="2619" y="1069"/>
                      <a:pt x="2661" y="833"/>
                      <a:pt x="2467" y="655"/>
                    </a:cubicBezTo>
                    <a:cubicBezTo>
                      <a:pt x="2247" y="483"/>
                      <a:pt x="1986" y="179"/>
                      <a:pt x="1855" y="111"/>
                    </a:cubicBezTo>
                    <a:cubicBezTo>
                      <a:pt x="1724" y="48"/>
                      <a:pt x="1158" y="1"/>
                      <a:pt x="959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25;p38">
                <a:extLst>
                  <a:ext uri="{FF2B5EF4-FFF2-40B4-BE49-F238E27FC236}">
                    <a16:creationId xmlns:a16="http://schemas.microsoft.com/office/drawing/2014/main" id="{14783B31-AF80-60DA-6BFF-3376695F7F84}"/>
                  </a:ext>
                </a:extLst>
              </p:cNvPr>
              <p:cNvSpPr/>
              <p:nvPr/>
            </p:nvSpPr>
            <p:spPr>
              <a:xfrm>
                <a:off x="2774726" y="2437128"/>
                <a:ext cx="349049" cy="229303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463" extrusionOk="0">
                    <a:moveTo>
                      <a:pt x="524" y="1"/>
                    </a:moveTo>
                    <a:cubicBezTo>
                      <a:pt x="414" y="22"/>
                      <a:pt x="262" y="64"/>
                      <a:pt x="110" y="132"/>
                    </a:cubicBezTo>
                    <a:cubicBezTo>
                      <a:pt x="110" y="153"/>
                      <a:pt x="90" y="195"/>
                      <a:pt x="90" y="216"/>
                    </a:cubicBezTo>
                    <a:lnTo>
                      <a:pt x="90" y="263"/>
                    </a:lnTo>
                    <a:lnTo>
                      <a:pt x="110" y="242"/>
                    </a:lnTo>
                    <a:cubicBezTo>
                      <a:pt x="262" y="174"/>
                      <a:pt x="435" y="111"/>
                      <a:pt x="524" y="111"/>
                    </a:cubicBezTo>
                    <a:cubicBezTo>
                      <a:pt x="613" y="111"/>
                      <a:pt x="807" y="132"/>
                      <a:pt x="985" y="153"/>
                    </a:cubicBezTo>
                    <a:cubicBezTo>
                      <a:pt x="1090" y="153"/>
                      <a:pt x="1179" y="174"/>
                      <a:pt x="1247" y="174"/>
                    </a:cubicBezTo>
                    <a:cubicBezTo>
                      <a:pt x="1310" y="195"/>
                      <a:pt x="1378" y="216"/>
                      <a:pt x="1399" y="216"/>
                    </a:cubicBezTo>
                    <a:cubicBezTo>
                      <a:pt x="1441" y="263"/>
                      <a:pt x="1551" y="347"/>
                      <a:pt x="1661" y="436"/>
                    </a:cubicBezTo>
                    <a:cubicBezTo>
                      <a:pt x="1771" y="546"/>
                      <a:pt x="1875" y="656"/>
                      <a:pt x="1985" y="766"/>
                    </a:cubicBezTo>
                    <a:cubicBezTo>
                      <a:pt x="2074" y="828"/>
                      <a:pt x="2116" y="917"/>
                      <a:pt x="2116" y="1027"/>
                    </a:cubicBezTo>
                    <a:cubicBezTo>
                      <a:pt x="2116" y="1111"/>
                      <a:pt x="2095" y="1221"/>
                      <a:pt x="2032" y="1310"/>
                    </a:cubicBezTo>
                    <a:cubicBezTo>
                      <a:pt x="2032" y="1331"/>
                      <a:pt x="1985" y="1352"/>
                      <a:pt x="1943" y="1352"/>
                    </a:cubicBezTo>
                    <a:cubicBezTo>
                      <a:pt x="1901" y="1352"/>
                      <a:pt x="1833" y="1352"/>
                      <a:pt x="1744" y="1331"/>
                    </a:cubicBezTo>
                    <a:cubicBezTo>
                      <a:pt x="1613" y="1310"/>
                      <a:pt x="1462" y="1242"/>
                      <a:pt x="1378" y="1200"/>
                    </a:cubicBezTo>
                    <a:cubicBezTo>
                      <a:pt x="1310" y="1158"/>
                      <a:pt x="1268" y="1111"/>
                      <a:pt x="1221" y="1069"/>
                    </a:cubicBezTo>
                    <a:cubicBezTo>
                      <a:pt x="1158" y="1048"/>
                      <a:pt x="1090" y="1001"/>
                      <a:pt x="1006" y="1001"/>
                    </a:cubicBezTo>
                    <a:cubicBezTo>
                      <a:pt x="938" y="1001"/>
                      <a:pt x="807" y="1027"/>
                      <a:pt x="676" y="1027"/>
                    </a:cubicBezTo>
                    <a:cubicBezTo>
                      <a:pt x="545" y="1048"/>
                      <a:pt x="414" y="1069"/>
                      <a:pt x="330" y="1111"/>
                    </a:cubicBezTo>
                    <a:cubicBezTo>
                      <a:pt x="283" y="1132"/>
                      <a:pt x="241" y="1132"/>
                      <a:pt x="220" y="1158"/>
                    </a:cubicBezTo>
                    <a:lnTo>
                      <a:pt x="199" y="1179"/>
                    </a:lnTo>
                    <a:lnTo>
                      <a:pt x="0" y="1263"/>
                    </a:lnTo>
                    <a:cubicBezTo>
                      <a:pt x="21" y="1263"/>
                      <a:pt x="42" y="1289"/>
                      <a:pt x="69" y="1289"/>
                    </a:cubicBezTo>
                    <a:cubicBezTo>
                      <a:pt x="173" y="1289"/>
                      <a:pt x="283" y="1242"/>
                      <a:pt x="372" y="1200"/>
                    </a:cubicBezTo>
                    <a:cubicBezTo>
                      <a:pt x="435" y="1179"/>
                      <a:pt x="566" y="1158"/>
                      <a:pt x="697" y="1132"/>
                    </a:cubicBezTo>
                    <a:cubicBezTo>
                      <a:pt x="828" y="1132"/>
                      <a:pt x="938" y="1111"/>
                      <a:pt x="1027" y="1111"/>
                    </a:cubicBezTo>
                    <a:cubicBezTo>
                      <a:pt x="1069" y="1111"/>
                      <a:pt x="1116" y="1132"/>
                      <a:pt x="1158" y="1158"/>
                    </a:cubicBezTo>
                    <a:cubicBezTo>
                      <a:pt x="1200" y="1200"/>
                      <a:pt x="1268" y="1242"/>
                      <a:pt x="1331" y="1289"/>
                    </a:cubicBezTo>
                    <a:cubicBezTo>
                      <a:pt x="1420" y="1331"/>
                      <a:pt x="1572" y="1394"/>
                      <a:pt x="1723" y="1441"/>
                    </a:cubicBezTo>
                    <a:cubicBezTo>
                      <a:pt x="1812" y="1462"/>
                      <a:pt x="1875" y="1462"/>
                      <a:pt x="1964" y="1462"/>
                    </a:cubicBezTo>
                    <a:cubicBezTo>
                      <a:pt x="2032" y="1441"/>
                      <a:pt x="2095" y="1420"/>
                      <a:pt x="2137" y="1352"/>
                    </a:cubicBezTo>
                    <a:cubicBezTo>
                      <a:pt x="2184" y="1242"/>
                      <a:pt x="2226" y="1132"/>
                      <a:pt x="2226" y="1001"/>
                    </a:cubicBezTo>
                    <a:cubicBezTo>
                      <a:pt x="2226" y="896"/>
                      <a:pt x="2163" y="766"/>
                      <a:pt x="2053" y="677"/>
                    </a:cubicBezTo>
                    <a:cubicBezTo>
                      <a:pt x="1964" y="587"/>
                      <a:pt x="1833" y="477"/>
                      <a:pt x="1723" y="373"/>
                    </a:cubicBezTo>
                    <a:cubicBezTo>
                      <a:pt x="1613" y="263"/>
                      <a:pt x="1530" y="174"/>
                      <a:pt x="1441" y="132"/>
                    </a:cubicBezTo>
                    <a:cubicBezTo>
                      <a:pt x="1399" y="111"/>
                      <a:pt x="1352" y="85"/>
                      <a:pt x="1268" y="85"/>
                    </a:cubicBezTo>
                    <a:cubicBezTo>
                      <a:pt x="1179" y="64"/>
                      <a:pt x="1090" y="43"/>
                      <a:pt x="1006" y="43"/>
                    </a:cubicBezTo>
                    <a:cubicBezTo>
                      <a:pt x="828" y="22"/>
                      <a:pt x="676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26;p38">
                <a:extLst>
                  <a:ext uri="{FF2B5EF4-FFF2-40B4-BE49-F238E27FC236}">
                    <a16:creationId xmlns:a16="http://schemas.microsoft.com/office/drawing/2014/main" id="{47577822-315C-A9B8-1ACA-97A29308FDB2}"/>
                  </a:ext>
                </a:extLst>
              </p:cNvPr>
              <p:cNvSpPr/>
              <p:nvPr/>
            </p:nvSpPr>
            <p:spPr>
              <a:xfrm>
                <a:off x="2555611" y="798941"/>
                <a:ext cx="321934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095" extrusionOk="0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67" y="2095"/>
                    </a:lnTo>
                    <a:cubicBezTo>
                      <a:pt x="1791" y="2095"/>
                      <a:pt x="2053" y="1833"/>
                      <a:pt x="2053" y="1503"/>
                    </a:cubicBezTo>
                    <a:lnTo>
                      <a:pt x="2053" y="587"/>
                    </a:lnTo>
                    <a:cubicBezTo>
                      <a:pt x="2053" y="262"/>
                      <a:pt x="1791" y="0"/>
                      <a:pt x="1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27;p38">
                <a:extLst>
                  <a:ext uri="{FF2B5EF4-FFF2-40B4-BE49-F238E27FC236}">
                    <a16:creationId xmlns:a16="http://schemas.microsoft.com/office/drawing/2014/main" id="{E4D14C60-49D0-4B8C-B989-10B522F98629}"/>
                  </a:ext>
                </a:extLst>
              </p:cNvPr>
              <p:cNvSpPr/>
              <p:nvPr/>
            </p:nvSpPr>
            <p:spPr>
              <a:xfrm>
                <a:off x="2549028" y="792358"/>
                <a:ext cx="334943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200" extrusionOk="0">
                    <a:moveTo>
                      <a:pt x="1509" y="105"/>
                    </a:moveTo>
                    <a:cubicBezTo>
                      <a:pt x="1791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1" y="2095"/>
                      <a:pt x="1509" y="2095"/>
                    </a:cubicBezTo>
                    <a:lnTo>
                      <a:pt x="634" y="2095"/>
                    </a:lnTo>
                    <a:cubicBezTo>
                      <a:pt x="351" y="2095"/>
                      <a:pt x="110" y="1854"/>
                      <a:pt x="110" y="1545"/>
                    </a:cubicBezTo>
                    <a:lnTo>
                      <a:pt x="110" y="629"/>
                    </a:lnTo>
                    <a:cubicBezTo>
                      <a:pt x="110" y="346"/>
                      <a:pt x="351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3" y="0"/>
                      <a:pt x="0" y="283"/>
                      <a:pt x="0" y="629"/>
                    </a:cubicBezTo>
                    <a:lnTo>
                      <a:pt x="0" y="1545"/>
                    </a:lnTo>
                    <a:cubicBezTo>
                      <a:pt x="0" y="1917"/>
                      <a:pt x="283" y="2200"/>
                      <a:pt x="634" y="2200"/>
                    </a:cubicBezTo>
                    <a:lnTo>
                      <a:pt x="1509" y="2200"/>
                    </a:lnTo>
                    <a:cubicBezTo>
                      <a:pt x="1854" y="2200"/>
                      <a:pt x="2137" y="1917"/>
                      <a:pt x="2137" y="1545"/>
                    </a:cubicBezTo>
                    <a:lnTo>
                      <a:pt x="2137" y="629"/>
                    </a:lnTo>
                    <a:cubicBezTo>
                      <a:pt x="2137" y="283"/>
                      <a:pt x="1854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28;p38">
                <a:extLst>
                  <a:ext uri="{FF2B5EF4-FFF2-40B4-BE49-F238E27FC236}">
                    <a16:creationId xmlns:a16="http://schemas.microsoft.com/office/drawing/2014/main" id="{FF62AA69-902D-8FF9-BE97-5DDC6B89E404}"/>
                  </a:ext>
                </a:extLst>
              </p:cNvPr>
              <p:cNvSpPr/>
              <p:nvPr/>
            </p:nvSpPr>
            <p:spPr>
              <a:xfrm>
                <a:off x="2511255" y="798941"/>
                <a:ext cx="318642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95" extrusionOk="0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41" y="2095"/>
                    </a:lnTo>
                    <a:cubicBezTo>
                      <a:pt x="1771" y="2095"/>
                      <a:pt x="2032" y="1833"/>
                      <a:pt x="2032" y="1503"/>
                    </a:cubicBezTo>
                    <a:lnTo>
                      <a:pt x="2032" y="587"/>
                    </a:lnTo>
                    <a:cubicBezTo>
                      <a:pt x="2032" y="262"/>
                      <a:pt x="1771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29;p38">
                <a:extLst>
                  <a:ext uri="{FF2B5EF4-FFF2-40B4-BE49-F238E27FC236}">
                    <a16:creationId xmlns:a16="http://schemas.microsoft.com/office/drawing/2014/main" id="{6D647008-7F74-F398-3242-339EDC81EFD7}"/>
                  </a:ext>
                </a:extLst>
              </p:cNvPr>
              <p:cNvSpPr/>
              <p:nvPr/>
            </p:nvSpPr>
            <p:spPr>
              <a:xfrm>
                <a:off x="2501381" y="792358"/>
                <a:ext cx="338391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200" extrusionOk="0">
                    <a:moveTo>
                      <a:pt x="1504" y="105"/>
                    </a:moveTo>
                    <a:cubicBezTo>
                      <a:pt x="1813" y="105"/>
                      <a:pt x="2048" y="346"/>
                      <a:pt x="2048" y="629"/>
                    </a:cubicBezTo>
                    <a:lnTo>
                      <a:pt x="2048" y="1545"/>
                    </a:lnTo>
                    <a:cubicBezTo>
                      <a:pt x="2048" y="1854"/>
                      <a:pt x="1813" y="2095"/>
                      <a:pt x="1504" y="2095"/>
                    </a:cubicBezTo>
                    <a:lnTo>
                      <a:pt x="655" y="2095"/>
                    </a:lnTo>
                    <a:cubicBezTo>
                      <a:pt x="346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46" y="105"/>
                      <a:pt x="655" y="105"/>
                    </a:cubicBezTo>
                    <a:close/>
                    <a:moveTo>
                      <a:pt x="655" y="0"/>
                    </a:moveTo>
                    <a:cubicBezTo>
                      <a:pt x="304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304" y="2200"/>
                      <a:pt x="655" y="2200"/>
                    </a:cubicBezTo>
                    <a:lnTo>
                      <a:pt x="1504" y="2200"/>
                    </a:lnTo>
                    <a:cubicBezTo>
                      <a:pt x="1875" y="2200"/>
                      <a:pt x="2158" y="1917"/>
                      <a:pt x="2158" y="1545"/>
                    </a:cubicBezTo>
                    <a:lnTo>
                      <a:pt x="2158" y="629"/>
                    </a:lnTo>
                    <a:cubicBezTo>
                      <a:pt x="2158" y="283"/>
                      <a:pt x="1875" y="0"/>
                      <a:pt x="15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30;p38">
                <a:extLst>
                  <a:ext uri="{FF2B5EF4-FFF2-40B4-BE49-F238E27FC236}">
                    <a16:creationId xmlns:a16="http://schemas.microsoft.com/office/drawing/2014/main" id="{27F5206E-C1B3-A7D0-715D-8A5234472782}"/>
                  </a:ext>
                </a:extLst>
              </p:cNvPr>
              <p:cNvSpPr/>
              <p:nvPr/>
            </p:nvSpPr>
            <p:spPr>
              <a:xfrm>
                <a:off x="2480849" y="798941"/>
                <a:ext cx="317859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5" extrusionOk="0">
                    <a:moveTo>
                      <a:pt x="587" y="0"/>
                    </a:moveTo>
                    <a:cubicBezTo>
                      <a:pt x="263" y="0"/>
                      <a:pt x="1" y="262"/>
                      <a:pt x="1" y="587"/>
                    </a:cubicBezTo>
                    <a:lnTo>
                      <a:pt x="1" y="1503"/>
                    </a:lnTo>
                    <a:cubicBezTo>
                      <a:pt x="1" y="1833"/>
                      <a:pt x="263" y="2095"/>
                      <a:pt x="587" y="2095"/>
                    </a:cubicBezTo>
                    <a:lnTo>
                      <a:pt x="1462" y="2095"/>
                    </a:lnTo>
                    <a:cubicBezTo>
                      <a:pt x="1766" y="2095"/>
                      <a:pt x="2027" y="1833"/>
                      <a:pt x="2027" y="1503"/>
                    </a:cubicBezTo>
                    <a:lnTo>
                      <a:pt x="2027" y="587"/>
                    </a:lnTo>
                    <a:cubicBezTo>
                      <a:pt x="2027" y="262"/>
                      <a:pt x="1766" y="0"/>
                      <a:pt x="14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31;p38">
                <a:extLst>
                  <a:ext uri="{FF2B5EF4-FFF2-40B4-BE49-F238E27FC236}">
                    <a16:creationId xmlns:a16="http://schemas.microsoft.com/office/drawing/2014/main" id="{81835696-6166-DD41-E296-070A85D4D3D3}"/>
                  </a:ext>
                </a:extLst>
              </p:cNvPr>
              <p:cNvSpPr/>
              <p:nvPr/>
            </p:nvSpPr>
            <p:spPr>
              <a:xfrm>
                <a:off x="2477332" y="792358"/>
                <a:ext cx="335883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200" extrusionOk="0">
                    <a:moveTo>
                      <a:pt x="1509" y="105"/>
                    </a:moveTo>
                    <a:cubicBezTo>
                      <a:pt x="1792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2" y="2095"/>
                      <a:pt x="1509" y="2095"/>
                    </a:cubicBezTo>
                    <a:lnTo>
                      <a:pt x="634" y="2095"/>
                    </a:lnTo>
                    <a:cubicBezTo>
                      <a:pt x="330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30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9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289" y="2200"/>
                      <a:pt x="634" y="2200"/>
                    </a:cubicBezTo>
                    <a:lnTo>
                      <a:pt x="1509" y="2200"/>
                    </a:lnTo>
                    <a:cubicBezTo>
                      <a:pt x="1860" y="2200"/>
                      <a:pt x="2142" y="1917"/>
                      <a:pt x="2142" y="1545"/>
                    </a:cubicBezTo>
                    <a:lnTo>
                      <a:pt x="2142" y="629"/>
                    </a:lnTo>
                    <a:cubicBezTo>
                      <a:pt x="2142" y="283"/>
                      <a:pt x="1860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32;p38">
                <a:extLst>
                  <a:ext uri="{FF2B5EF4-FFF2-40B4-BE49-F238E27FC236}">
                    <a16:creationId xmlns:a16="http://schemas.microsoft.com/office/drawing/2014/main" id="{54E13DA2-5AF4-6576-3848-84DAFADCE2E0}"/>
                  </a:ext>
                </a:extLst>
              </p:cNvPr>
              <p:cNvSpPr/>
              <p:nvPr/>
            </p:nvSpPr>
            <p:spPr>
              <a:xfrm>
                <a:off x="2525205" y="843140"/>
                <a:ext cx="232438" cy="239961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531" extrusionOk="0">
                    <a:moveTo>
                      <a:pt x="414" y="1"/>
                    </a:moveTo>
                    <a:cubicBezTo>
                      <a:pt x="173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73" y="1530"/>
                      <a:pt x="414" y="1530"/>
                    </a:cubicBezTo>
                    <a:lnTo>
                      <a:pt x="1048" y="1530"/>
                    </a:lnTo>
                    <a:cubicBezTo>
                      <a:pt x="1289" y="1530"/>
                      <a:pt x="1483" y="1352"/>
                      <a:pt x="1483" y="1116"/>
                    </a:cubicBezTo>
                    <a:lnTo>
                      <a:pt x="1483" y="436"/>
                    </a:lnTo>
                    <a:cubicBezTo>
                      <a:pt x="1483" y="200"/>
                      <a:pt x="1289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33;p38">
                <a:extLst>
                  <a:ext uri="{FF2B5EF4-FFF2-40B4-BE49-F238E27FC236}">
                    <a16:creationId xmlns:a16="http://schemas.microsoft.com/office/drawing/2014/main" id="{A93BE8DA-C979-9B63-909B-954AD326127A}"/>
                  </a:ext>
                </a:extLst>
              </p:cNvPr>
              <p:cNvSpPr/>
              <p:nvPr/>
            </p:nvSpPr>
            <p:spPr>
              <a:xfrm>
                <a:off x="2514547" y="836557"/>
                <a:ext cx="253754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635" extrusionOk="0">
                    <a:moveTo>
                      <a:pt x="1116" y="111"/>
                    </a:moveTo>
                    <a:cubicBezTo>
                      <a:pt x="1336" y="111"/>
                      <a:pt x="1509" y="263"/>
                      <a:pt x="1509" y="478"/>
                    </a:cubicBezTo>
                    <a:lnTo>
                      <a:pt x="1509" y="1158"/>
                    </a:lnTo>
                    <a:cubicBezTo>
                      <a:pt x="1509" y="1352"/>
                      <a:pt x="1336" y="1525"/>
                      <a:pt x="1116" y="1525"/>
                    </a:cubicBezTo>
                    <a:lnTo>
                      <a:pt x="482" y="1525"/>
                    </a:lnTo>
                    <a:cubicBezTo>
                      <a:pt x="288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8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1116" y="1635"/>
                    </a:lnTo>
                    <a:cubicBezTo>
                      <a:pt x="1399" y="1635"/>
                      <a:pt x="1619" y="1420"/>
                      <a:pt x="1619" y="1158"/>
                    </a:cubicBezTo>
                    <a:lnTo>
                      <a:pt x="1619" y="478"/>
                    </a:lnTo>
                    <a:cubicBezTo>
                      <a:pt x="1619" y="216"/>
                      <a:pt x="1399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34;p38">
                <a:extLst>
                  <a:ext uri="{FF2B5EF4-FFF2-40B4-BE49-F238E27FC236}">
                    <a16:creationId xmlns:a16="http://schemas.microsoft.com/office/drawing/2014/main" id="{1E567517-ACC9-D242-5E59-E545FA873184}"/>
                  </a:ext>
                </a:extLst>
              </p:cNvPr>
              <p:cNvSpPr/>
              <p:nvPr/>
            </p:nvSpPr>
            <p:spPr>
              <a:xfrm>
                <a:off x="2580219" y="843140"/>
                <a:ext cx="177424" cy="239961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31" extrusionOk="0">
                    <a:moveTo>
                      <a:pt x="414" y="1"/>
                    </a:moveTo>
                    <a:cubicBezTo>
                      <a:pt x="194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94" y="1530"/>
                      <a:pt x="414" y="1530"/>
                    </a:cubicBezTo>
                    <a:lnTo>
                      <a:pt x="697" y="1530"/>
                    </a:lnTo>
                    <a:cubicBezTo>
                      <a:pt x="938" y="1530"/>
                      <a:pt x="1132" y="1352"/>
                      <a:pt x="1132" y="1116"/>
                    </a:cubicBezTo>
                    <a:lnTo>
                      <a:pt x="1132" y="436"/>
                    </a:lnTo>
                    <a:cubicBezTo>
                      <a:pt x="1132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35;p38">
                <a:extLst>
                  <a:ext uri="{FF2B5EF4-FFF2-40B4-BE49-F238E27FC236}">
                    <a16:creationId xmlns:a16="http://schemas.microsoft.com/office/drawing/2014/main" id="{04549018-60B6-F2EF-2EFC-3217123D3150}"/>
                  </a:ext>
                </a:extLst>
              </p:cNvPr>
              <p:cNvSpPr/>
              <p:nvPr/>
            </p:nvSpPr>
            <p:spPr>
              <a:xfrm>
                <a:off x="2569561" y="836557"/>
                <a:ext cx="198740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635" extrusionOk="0">
                    <a:moveTo>
                      <a:pt x="765" y="111"/>
                    </a:moveTo>
                    <a:cubicBezTo>
                      <a:pt x="985" y="111"/>
                      <a:pt x="1158" y="263"/>
                      <a:pt x="1158" y="478"/>
                    </a:cubicBezTo>
                    <a:lnTo>
                      <a:pt x="1158" y="1158"/>
                    </a:lnTo>
                    <a:cubicBezTo>
                      <a:pt x="1158" y="1352"/>
                      <a:pt x="985" y="1525"/>
                      <a:pt x="765" y="1525"/>
                    </a:cubicBezTo>
                    <a:lnTo>
                      <a:pt x="482" y="1525"/>
                    </a:lnTo>
                    <a:cubicBezTo>
                      <a:pt x="283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3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765" y="1635"/>
                    </a:lnTo>
                    <a:cubicBezTo>
                      <a:pt x="1048" y="1635"/>
                      <a:pt x="1268" y="1420"/>
                      <a:pt x="1268" y="1158"/>
                    </a:cubicBezTo>
                    <a:lnTo>
                      <a:pt x="1268" y="478"/>
                    </a:lnTo>
                    <a:cubicBezTo>
                      <a:pt x="1268" y="216"/>
                      <a:pt x="1048" y="1"/>
                      <a:pt x="7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36;p38">
                <a:extLst>
                  <a:ext uri="{FF2B5EF4-FFF2-40B4-BE49-F238E27FC236}">
                    <a16:creationId xmlns:a16="http://schemas.microsoft.com/office/drawing/2014/main" id="{E295EA08-CD52-F2A7-A3D7-2909F1595615}"/>
                  </a:ext>
                </a:extLst>
              </p:cNvPr>
              <p:cNvSpPr/>
              <p:nvPr/>
            </p:nvSpPr>
            <p:spPr>
              <a:xfrm>
                <a:off x="1851245" y="461962"/>
                <a:ext cx="988528" cy="81658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5210" extrusionOk="0">
                    <a:moveTo>
                      <a:pt x="5308" y="0"/>
                    </a:moveTo>
                    <a:cubicBezTo>
                      <a:pt x="5024" y="0"/>
                      <a:pt x="4728" y="272"/>
                      <a:pt x="4389" y="380"/>
                    </a:cubicBezTo>
                    <a:cubicBezTo>
                      <a:pt x="4133" y="447"/>
                      <a:pt x="3654" y="463"/>
                      <a:pt x="3163" y="463"/>
                    </a:cubicBezTo>
                    <a:cubicBezTo>
                      <a:pt x="2692" y="463"/>
                      <a:pt x="2210" y="448"/>
                      <a:pt x="1902" y="448"/>
                    </a:cubicBezTo>
                    <a:cubicBezTo>
                      <a:pt x="1247" y="448"/>
                      <a:pt x="828" y="993"/>
                      <a:pt x="828" y="1516"/>
                    </a:cubicBezTo>
                    <a:cubicBezTo>
                      <a:pt x="808" y="2050"/>
                      <a:pt x="853" y="2146"/>
                      <a:pt x="855" y="2150"/>
                    </a:cubicBezTo>
                    <a:lnTo>
                      <a:pt x="855" y="2150"/>
                    </a:lnTo>
                    <a:cubicBezTo>
                      <a:pt x="850" y="2141"/>
                      <a:pt x="584" y="1618"/>
                      <a:pt x="321" y="1618"/>
                    </a:cubicBezTo>
                    <a:cubicBezTo>
                      <a:pt x="301" y="1618"/>
                      <a:pt x="282" y="1620"/>
                      <a:pt x="263" y="1626"/>
                    </a:cubicBezTo>
                    <a:cubicBezTo>
                      <a:pt x="1" y="1736"/>
                      <a:pt x="525" y="2281"/>
                      <a:pt x="525" y="2281"/>
                    </a:cubicBezTo>
                    <a:cubicBezTo>
                      <a:pt x="525" y="2281"/>
                      <a:pt x="424" y="2251"/>
                      <a:pt x="318" y="2251"/>
                    </a:cubicBezTo>
                    <a:cubicBezTo>
                      <a:pt x="202" y="2251"/>
                      <a:pt x="80" y="2286"/>
                      <a:pt x="69" y="2433"/>
                    </a:cubicBezTo>
                    <a:cubicBezTo>
                      <a:pt x="39" y="2610"/>
                      <a:pt x="254" y="2643"/>
                      <a:pt x="417" y="2643"/>
                    </a:cubicBezTo>
                    <a:cubicBezTo>
                      <a:pt x="514" y="2643"/>
                      <a:pt x="593" y="2632"/>
                      <a:pt x="593" y="2632"/>
                    </a:cubicBezTo>
                    <a:lnTo>
                      <a:pt x="593" y="2632"/>
                    </a:lnTo>
                    <a:cubicBezTo>
                      <a:pt x="593" y="2632"/>
                      <a:pt x="331" y="3025"/>
                      <a:pt x="415" y="3548"/>
                    </a:cubicBezTo>
                    <a:cubicBezTo>
                      <a:pt x="525" y="4072"/>
                      <a:pt x="766" y="4224"/>
                      <a:pt x="787" y="4549"/>
                    </a:cubicBezTo>
                    <a:cubicBezTo>
                      <a:pt x="807" y="4899"/>
                      <a:pt x="745" y="5009"/>
                      <a:pt x="896" y="5072"/>
                    </a:cubicBezTo>
                    <a:cubicBezTo>
                      <a:pt x="928" y="5090"/>
                      <a:pt x="964" y="5098"/>
                      <a:pt x="1003" y="5098"/>
                    </a:cubicBezTo>
                    <a:cubicBezTo>
                      <a:pt x="1152" y="5098"/>
                      <a:pt x="1331" y="4988"/>
                      <a:pt x="1331" y="4988"/>
                    </a:cubicBezTo>
                    <a:lnTo>
                      <a:pt x="1331" y="4988"/>
                    </a:lnTo>
                    <a:cubicBezTo>
                      <a:pt x="1331" y="4988"/>
                      <a:pt x="1289" y="5140"/>
                      <a:pt x="1614" y="5203"/>
                    </a:cubicBezTo>
                    <a:cubicBezTo>
                      <a:pt x="1646" y="5208"/>
                      <a:pt x="1677" y="5210"/>
                      <a:pt x="1708" y="5210"/>
                    </a:cubicBezTo>
                    <a:cubicBezTo>
                      <a:pt x="1992" y="5210"/>
                      <a:pt x="2206" y="5030"/>
                      <a:pt x="2206" y="5030"/>
                    </a:cubicBezTo>
                    <a:lnTo>
                      <a:pt x="5479" y="2957"/>
                    </a:lnTo>
                    <a:cubicBezTo>
                      <a:pt x="5479" y="2957"/>
                      <a:pt x="5482" y="2957"/>
                      <a:pt x="5487" y="2957"/>
                    </a:cubicBezTo>
                    <a:cubicBezTo>
                      <a:pt x="5530" y="2957"/>
                      <a:pt x="5738" y="2940"/>
                      <a:pt x="5892" y="2632"/>
                    </a:cubicBezTo>
                    <a:cubicBezTo>
                      <a:pt x="6065" y="2302"/>
                      <a:pt x="5913" y="2108"/>
                      <a:pt x="5913" y="2108"/>
                    </a:cubicBezTo>
                    <a:cubicBezTo>
                      <a:pt x="5913" y="2108"/>
                      <a:pt x="6306" y="1977"/>
                      <a:pt x="6285" y="1406"/>
                    </a:cubicBezTo>
                    <a:cubicBezTo>
                      <a:pt x="6267" y="934"/>
                      <a:pt x="5722" y="903"/>
                      <a:pt x="5577" y="903"/>
                    </a:cubicBezTo>
                    <a:cubicBezTo>
                      <a:pt x="5554" y="903"/>
                      <a:pt x="5542" y="904"/>
                      <a:pt x="5542" y="904"/>
                    </a:cubicBezTo>
                    <a:cubicBezTo>
                      <a:pt x="5542" y="904"/>
                      <a:pt x="6023" y="558"/>
                      <a:pt x="5652" y="165"/>
                    </a:cubicBezTo>
                    <a:cubicBezTo>
                      <a:pt x="5538" y="45"/>
                      <a:pt x="5424" y="0"/>
                      <a:pt x="530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37;p38">
                <a:extLst>
                  <a:ext uri="{FF2B5EF4-FFF2-40B4-BE49-F238E27FC236}">
                    <a16:creationId xmlns:a16="http://schemas.microsoft.com/office/drawing/2014/main" id="{B23A5069-B962-36B5-9272-03BC0426CF6C}"/>
                  </a:ext>
                </a:extLst>
              </p:cNvPr>
              <p:cNvSpPr/>
              <p:nvPr/>
            </p:nvSpPr>
            <p:spPr>
              <a:xfrm>
                <a:off x="1851245" y="453342"/>
                <a:ext cx="995894" cy="832420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5311" extrusionOk="0">
                    <a:moveTo>
                      <a:pt x="5348" y="110"/>
                    </a:moveTo>
                    <a:cubicBezTo>
                      <a:pt x="5437" y="110"/>
                      <a:pt x="5521" y="152"/>
                      <a:pt x="5610" y="241"/>
                    </a:cubicBezTo>
                    <a:cubicBezTo>
                      <a:pt x="5699" y="351"/>
                      <a:pt x="5720" y="414"/>
                      <a:pt x="5741" y="503"/>
                    </a:cubicBezTo>
                    <a:cubicBezTo>
                      <a:pt x="5741" y="566"/>
                      <a:pt x="5720" y="655"/>
                      <a:pt x="5699" y="697"/>
                    </a:cubicBezTo>
                    <a:cubicBezTo>
                      <a:pt x="5631" y="828"/>
                      <a:pt x="5500" y="917"/>
                      <a:pt x="5500" y="917"/>
                    </a:cubicBezTo>
                    <a:lnTo>
                      <a:pt x="5542" y="1006"/>
                    </a:lnTo>
                    <a:cubicBezTo>
                      <a:pt x="5542" y="1006"/>
                      <a:pt x="5720" y="1006"/>
                      <a:pt x="5892" y="1048"/>
                    </a:cubicBezTo>
                    <a:cubicBezTo>
                      <a:pt x="5982" y="1069"/>
                      <a:pt x="6065" y="1116"/>
                      <a:pt x="6112" y="1179"/>
                    </a:cubicBezTo>
                    <a:cubicBezTo>
                      <a:pt x="6175" y="1247"/>
                      <a:pt x="6222" y="1351"/>
                      <a:pt x="6243" y="1461"/>
                    </a:cubicBezTo>
                    <a:cubicBezTo>
                      <a:pt x="6243" y="1744"/>
                      <a:pt x="6154" y="1901"/>
                      <a:pt x="6065" y="1985"/>
                    </a:cubicBezTo>
                    <a:cubicBezTo>
                      <a:pt x="5982" y="2074"/>
                      <a:pt x="5892" y="2095"/>
                      <a:pt x="5892" y="2095"/>
                    </a:cubicBezTo>
                    <a:lnTo>
                      <a:pt x="5872" y="2184"/>
                    </a:lnTo>
                    <a:cubicBezTo>
                      <a:pt x="5872" y="2184"/>
                      <a:pt x="5892" y="2226"/>
                      <a:pt x="5913" y="2315"/>
                    </a:cubicBezTo>
                    <a:cubicBezTo>
                      <a:pt x="5934" y="2378"/>
                      <a:pt x="5934" y="2509"/>
                      <a:pt x="5851" y="2661"/>
                    </a:cubicBezTo>
                    <a:cubicBezTo>
                      <a:pt x="5762" y="2839"/>
                      <a:pt x="5673" y="2902"/>
                      <a:pt x="5610" y="2923"/>
                    </a:cubicBezTo>
                    <a:cubicBezTo>
                      <a:pt x="5521" y="2970"/>
                      <a:pt x="5479" y="2970"/>
                      <a:pt x="5479" y="2970"/>
                    </a:cubicBezTo>
                    <a:lnTo>
                      <a:pt x="5458" y="2970"/>
                    </a:lnTo>
                    <a:lnTo>
                      <a:pt x="2164" y="5043"/>
                    </a:lnTo>
                    <a:lnTo>
                      <a:pt x="2164" y="5064"/>
                    </a:lnTo>
                    <a:cubicBezTo>
                      <a:pt x="2164" y="5064"/>
                      <a:pt x="1989" y="5202"/>
                      <a:pt x="1736" y="5202"/>
                    </a:cubicBezTo>
                    <a:cubicBezTo>
                      <a:pt x="1705" y="5202"/>
                      <a:pt x="1673" y="5200"/>
                      <a:pt x="1640" y="5195"/>
                    </a:cubicBezTo>
                    <a:cubicBezTo>
                      <a:pt x="1462" y="5174"/>
                      <a:pt x="1420" y="5127"/>
                      <a:pt x="1399" y="5106"/>
                    </a:cubicBezTo>
                    <a:cubicBezTo>
                      <a:pt x="1378" y="5085"/>
                      <a:pt x="1378" y="5064"/>
                      <a:pt x="1378" y="5064"/>
                    </a:cubicBezTo>
                    <a:lnTo>
                      <a:pt x="1289" y="4996"/>
                    </a:lnTo>
                    <a:cubicBezTo>
                      <a:pt x="1289" y="4996"/>
                      <a:pt x="1221" y="5043"/>
                      <a:pt x="1158" y="5064"/>
                    </a:cubicBezTo>
                    <a:cubicBezTo>
                      <a:pt x="1106" y="5089"/>
                      <a:pt x="1056" y="5099"/>
                      <a:pt x="1009" y="5099"/>
                    </a:cubicBezTo>
                    <a:cubicBezTo>
                      <a:pt x="977" y="5099"/>
                      <a:pt x="946" y="5094"/>
                      <a:pt x="917" y="5085"/>
                    </a:cubicBezTo>
                    <a:cubicBezTo>
                      <a:pt x="896" y="5085"/>
                      <a:pt x="876" y="5064"/>
                      <a:pt x="876" y="5043"/>
                    </a:cubicBezTo>
                    <a:cubicBezTo>
                      <a:pt x="855" y="5017"/>
                      <a:pt x="855" y="4996"/>
                      <a:pt x="855" y="4975"/>
                    </a:cubicBezTo>
                    <a:lnTo>
                      <a:pt x="855" y="4604"/>
                    </a:lnTo>
                    <a:cubicBezTo>
                      <a:pt x="828" y="4431"/>
                      <a:pt x="766" y="4300"/>
                      <a:pt x="677" y="4148"/>
                    </a:cubicBezTo>
                    <a:cubicBezTo>
                      <a:pt x="614" y="4017"/>
                      <a:pt x="525" y="3839"/>
                      <a:pt x="483" y="3603"/>
                    </a:cubicBezTo>
                    <a:cubicBezTo>
                      <a:pt x="373" y="3101"/>
                      <a:pt x="635" y="2708"/>
                      <a:pt x="635" y="2708"/>
                    </a:cubicBezTo>
                    <a:lnTo>
                      <a:pt x="593" y="2619"/>
                    </a:lnTo>
                    <a:cubicBezTo>
                      <a:pt x="593" y="2619"/>
                      <a:pt x="436" y="2640"/>
                      <a:pt x="331" y="2640"/>
                    </a:cubicBezTo>
                    <a:cubicBezTo>
                      <a:pt x="263" y="2640"/>
                      <a:pt x="200" y="2619"/>
                      <a:pt x="153" y="2598"/>
                    </a:cubicBezTo>
                    <a:cubicBezTo>
                      <a:pt x="111" y="2577"/>
                      <a:pt x="111" y="2556"/>
                      <a:pt x="111" y="2488"/>
                    </a:cubicBezTo>
                    <a:cubicBezTo>
                      <a:pt x="111" y="2446"/>
                      <a:pt x="132" y="2425"/>
                      <a:pt x="174" y="2399"/>
                    </a:cubicBezTo>
                    <a:cubicBezTo>
                      <a:pt x="200" y="2378"/>
                      <a:pt x="263" y="2357"/>
                      <a:pt x="305" y="2357"/>
                    </a:cubicBezTo>
                    <a:cubicBezTo>
                      <a:pt x="415" y="2357"/>
                      <a:pt x="525" y="2378"/>
                      <a:pt x="525" y="2378"/>
                    </a:cubicBezTo>
                    <a:lnTo>
                      <a:pt x="567" y="2294"/>
                    </a:lnTo>
                    <a:cubicBezTo>
                      <a:pt x="567" y="2294"/>
                      <a:pt x="436" y="2163"/>
                      <a:pt x="331" y="2006"/>
                    </a:cubicBezTo>
                    <a:cubicBezTo>
                      <a:pt x="284" y="1943"/>
                      <a:pt x="263" y="1875"/>
                      <a:pt x="242" y="1812"/>
                    </a:cubicBezTo>
                    <a:lnTo>
                      <a:pt x="242" y="1770"/>
                    </a:lnTo>
                    <a:cubicBezTo>
                      <a:pt x="263" y="1744"/>
                      <a:pt x="263" y="1744"/>
                      <a:pt x="284" y="1744"/>
                    </a:cubicBezTo>
                    <a:cubicBezTo>
                      <a:pt x="303" y="1736"/>
                      <a:pt x="324" y="1731"/>
                      <a:pt x="346" y="1731"/>
                    </a:cubicBezTo>
                    <a:cubicBezTo>
                      <a:pt x="378" y="1731"/>
                      <a:pt x="411" y="1742"/>
                      <a:pt x="436" y="1770"/>
                    </a:cubicBezTo>
                    <a:cubicBezTo>
                      <a:pt x="504" y="1812"/>
                      <a:pt x="567" y="1875"/>
                      <a:pt x="614" y="1943"/>
                    </a:cubicBezTo>
                    <a:cubicBezTo>
                      <a:pt x="724" y="2074"/>
                      <a:pt x="787" y="2226"/>
                      <a:pt x="787" y="2226"/>
                    </a:cubicBezTo>
                    <a:lnTo>
                      <a:pt x="896" y="2184"/>
                    </a:lnTo>
                    <a:lnTo>
                      <a:pt x="876" y="2095"/>
                    </a:lnTo>
                    <a:lnTo>
                      <a:pt x="876" y="1571"/>
                    </a:lnTo>
                    <a:cubicBezTo>
                      <a:pt x="896" y="1069"/>
                      <a:pt x="1289" y="566"/>
                      <a:pt x="1902" y="566"/>
                    </a:cubicBezTo>
                    <a:cubicBezTo>
                      <a:pt x="2104" y="566"/>
                      <a:pt x="2395" y="578"/>
                      <a:pt x="2708" y="578"/>
                    </a:cubicBezTo>
                    <a:cubicBezTo>
                      <a:pt x="2864" y="578"/>
                      <a:pt x="3026" y="575"/>
                      <a:pt x="3185" y="566"/>
                    </a:cubicBezTo>
                    <a:cubicBezTo>
                      <a:pt x="3667" y="566"/>
                      <a:pt x="4128" y="545"/>
                      <a:pt x="4389" y="482"/>
                    </a:cubicBezTo>
                    <a:cubicBezTo>
                      <a:pt x="4651" y="414"/>
                      <a:pt x="4866" y="241"/>
                      <a:pt x="5065" y="173"/>
                    </a:cubicBezTo>
                    <a:cubicBezTo>
                      <a:pt x="5175" y="131"/>
                      <a:pt x="5259" y="110"/>
                      <a:pt x="5348" y="110"/>
                    </a:cubicBezTo>
                    <a:close/>
                    <a:moveTo>
                      <a:pt x="5369" y="0"/>
                    </a:moveTo>
                    <a:cubicBezTo>
                      <a:pt x="5238" y="0"/>
                      <a:pt x="5128" y="21"/>
                      <a:pt x="5044" y="68"/>
                    </a:cubicBezTo>
                    <a:cubicBezTo>
                      <a:pt x="4824" y="152"/>
                      <a:pt x="4604" y="304"/>
                      <a:pt x="4363" y="372"/>
                    </a:cubicBezTo>
                    <a:cubicBezTo>
                      <a:pt x="4128" y="435"/>
                      <a:pt x="3667" y="461"/>
                      <a:pt x="3185" y="482"/>
                    </a:cubicBezTo>
                    <a:cubicBezTo>
                      <a:pt x="2708" y="482"/>
                      <a:pt x="2206" y="461"/>
                      <a:pt x="1902" y="461"/>
                    </a:cubicBezTo>
                    <a:cubicBezTo>
                      <a:pt x="1221" y="461"/>
                      <a:pt x="787" y="1027"/>
                      <a:pt x="766" y="1571"/>
                    </a:cubicBezTo>
                    <a:cubicBezTo>
                      <a:pt x="766" y="1791"/>
                      <a:pt x="766" y="1901"/>
                      <a:pt x="787" y="1985"/>
                    </a:cubicBezTo>
                    <a:cubicBezTo>
                      <a:pt x="745" y="1943"/>
                      <a:pt x="745" y="1943"/>
                      <a:pt x="697" y="1875"/>
                    </a:cubicBezTo>
                    <a:cubicBezTo>
                      <a:pt x="635" y="1812"/>
                      <a:pt x="567" y="1723"/>
                      <a:pt x="504" y="1681"/>
                    </a:cubicBezTo>
                    <a:cubicBezTo>
                      <a:pt x="454" y="1651"/>
                      <a:pt x="397" y="1629"/>
                      <a:pt x="335" y="1629"/>
                    </a:cubicBezTo>
                    <a:cubicBezTo>
                      <a:pt x="312" y="1629"/>
                      <a:pt x="287" y="1632"/>
                      <a:pt x="263" y="1639"/>
                    </a:cubicBezTo>
                    <a:cubicBezTo>
                      <a:pt x="200" y="1660"/>
                      <a:pt x="174" y="1681"/>
                      <a:pt x="153" y="1723"/>
                    </a:cubicBezTo>
                    <a:cubicBezTo>
                      <a:pt x="132" y="1744"/>
                      <a:pt x="132" y="1791"/>
                      <a:pt x="132" y="1833"/>
                    </a:cubicBezTo>
                    <a:cubicBezTo>
                      <a:pt x="153" y="1922"/>
                      <a:pt x="200" y="1985"/>
                      <a:pt x="242" y="2074"/>
                    </a:cubicBezTo>
                    <a:cubicBezTo>
                      <a:pt x="331" y="2163"/>
                      <a:pt x="352" y="2205"/>
                      <a:pt x="415" y="2268"/>
                    </a:cubicBezTo>
                    <a:cubicBezTo>
                      <a:pt x="373" y="2247"/>
                      <a:pt x="352" y="2247"/>
                      <a:pt x="305" y="2247"/>
                    </a:cubicBezTo>
                    <a:cubicBezTo>
                      <a:pt x="242" y="2247"/>
                      <a:pt x="174" y="2268"/>
                      <a:pt x="111" y="2294"/>
                    </a:cubicBezTo>
                    <a:cubicBezTo>
                      <a:pt x="69" y="2336"/>
                      <a:pt x="1" y="2399"/>
                      <a:pt x="1" y="2488"/>
                    </a:cubicBezTo>
                    <a:cubicBezTo>
                      <a:pt x="1" y="2577"/>
                      <a:pt x="43" y="2640"/>
                      <a:pt x="90" y="2687"/>
                    </a:cubicBezTo>
                    <a:cubicBezTo>
                      <a:pt x="153" y="2729"/>
                      <a:pt x="242" y="2729"/>
                      <a:pt x="305" y="2750"/>
                    </a:cubicBezTo>
                    <a:cubicBezTo>
                      <a:pt x="415" y="2750"/>
                      <a:pt x="462" y="2750"/>
                      <a:pt x="504" y="2729"/>
                    </a:cubicBezTo>
                    <a:lnTo>
                      <a:pt x="504" y="2729"/>
                    </a:lnTo>
                    <a:cubicBezTo>
                      <a:pt x="436" y="2839"/>
                      <a:pt x="284" y="3142"/>
                      <a:pt x="373" y="3624"/>
                    </a:cubicBezTo>
                    <a:cubicBezTo>
                      <a:pt x="415" y="3886"/>
                      <a:pt x="504" y="4059"/>
                      <a:pt x="593" y="4211"/>
                    </a:cubicBezTo>
                    <a:cubicBezTo>
                      <a:pt x="677" y="4342"/>
                      <a:pt x="745" y="4452"/>
                      <a:pt x="745" y="4604"/>
                    </a:cubicBezTo>
                    <a:cubicBezTo>
                      <a:pt x="766" y="4782"/>
                      <a:pt x="745" y="4886"/>
                      <a:pt x="745" y="4975"/>
                    </a:cubicBezTo>
                    <a:cubicBezTo>
                      <a:pt x="745" y="5017"/>
                      <a:pt x="766" y="5064"/>
                      <a:pt x="787" y="5106"/>
                    </a:cubicBezTo>
                    <a:cubicBezTo>
                      <a:pt x="807" y="5127"/>
                      <a:pt x="828" y="5174"/>
                      <a:pt x="876" y="5195"/>
                    </a:cubicBezTo>
                    <a:cubicBezTo>
                      <a:pt x="910" y="5208"/>
                      <a:pt x="943" y="5213"/>
                      <a:pt x="976" y="5213"/>
                    </a:cubicBezTo>
                    <a:cubicBezTo>
                      <a:pt x="1049" y="5213"/>
                      <a:pt x="1118" y="5189"/>
                      <a:pt x="1179" y="5174"/>
                    </a:cubicBezTo>
                    <a:cubicBezTo>
                      <a:pt x="1247" y="5148"/>
                      <a:pt x="1268" y="5127"/>
                      <a:pt x="1289" y="5127"/>
                    </a:cubicBezTo>
                    <a:cubicBezTo>
                      <a:pt x="1289" y="5127"/>
                      <a:pt x="1289" y="5148"/>
                      <a:pt x="1310" y="5148"/>
                    </a:cubicBezTo>
                    <a:cubicBezTo>
                      <a:pt x="1352" y="5216"/>
                      <a:pt x="1441" y="5279"/>
                      <a:pt x="1614" y="5305"/>
                    </a:cubicBezTo>
                    <a:cubicBezTo>
                      <a:pt x="1644" y="5309"/>
                      <a:pt x="1674" y="5311"/>
                      <a:pt x="1703" y="5311"/>
                    </a:cubicBezTo>
                    <a:cubicBezTo>
                      <a:pt x="2008" y="5311"/>
                      <a:pt x="2227" y="5127"/>
                      <a:pt x="2227" y="5127"/>
                    </a:cubicBezTo>
                    <a:lnTo>
                      <a:pt x="5500" y="3053"/>
                    </a:lnTo>
                    <a:cubicBezTo>
                      <a:pt x="5521" y="3053"/>
                      <a:pt x="5568" y="3053"/>
                      <a:pt x="5652" y="3032"/>
                    </a:cubicBezTo>
                    <a:cubicBezTo>
                      <a:pt x="5741" y="2991"/>
                      <a:pt x="5851" y="2902"/>
                      <a:pt x="5934" y="2729"/>
                    </a:cubicBezTo>
                    <a:cubicBezTo>
                      <a:pt x="6044" y="2530"/>
                      <a:pt x="6044" y="2378"/>
                      <a:pt x="6023" y="2294"/>
                    </a:cubicBezTo>
                    <a:cubicBezTo>
                      <a:pt x="6002" y="2205"/>
                      <a:pt x="5982" y="2205"/>
                      <a:pt x="5961" y="2184"/>
                    </a:cubicBezTo>
                    <a:cubicBezTo>
                      <a:pt x="6002" y="2163"/>
                      <a:pt x="6065" y="2137"/>
                      <a:pt x="6133" y="2053"/>
                    </a:cubicBezTo>
                    <a:cubicBezTo>
                      <a:pt x="6243" y="1943"/>
                      <a:pt x="6353" y="1770"/>
                      <a:pt x="6327" y="1461"/>
                    </a:cubicBezTo>
                    <a:cubicBezTo>
                      <a:pt x="6327" y="1310"/>
                      <a:pt x="6285" y="1200"/>
                      <a:pt x="6196" y="1116"/>
                    </a:cubicBezTo>
                    <a:cubicBezTo>
                      <a:pt x="6112" y="1027"/>
                      <a:pt x="6023" y="985"/>
                      <a:pt x="5913" y="938"/>
                    </a:cubicBezTo>
                    <a:cubicBezTo>
                      <a:pt x="5848" y="917"/>
                      <a:pt x="5794" y="912"/>
                      <a:pt x="5748" y="912"/>
                    </a:cubicBezTo>
                    <a:cubicBezTo>
                      <a:pt x="5703" y="912"/>
                      <a:pt x="5665" y="917"/>
                      <a:pt x="5631" y="917"/>
                    </a:cubicBezTo>
                    <a:cubicBezTo>
                      <a:pt x="5699" y="875"/>
                      <a:pt x="5720" y="854"/>
                      <a:pt x="5783" y="765"/>
                    </a:cubicBezTo>
                    <a:cubicBezTo>
                      <a:pt x="5830" y="676"/>
                      <a:pt x="5851" y="592"/>
                      <a:pt x="5851" y="482"/>
                    </a:cubicBezTo>
                    <a:cubicBezTo>
                      <a:pt x="5830" y="393"/>
                      <a:pt x="5783" y="283"/>
                      <a:pt x="5673" y="173"/>
                    </a:cubicBezTo>
                    <a:cubicBezTo>
                      <a:pt x="5589" y="68"/>
                      <a:pt x="5479" y="21"/>
                      <a:pt x="53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38;p38">
                <a:extLst>
                  <a:ext uri="{FF2B5EF4-FFF2-40B4-BE49-F238E27FC236}">
                    <a16:creationId xmlns:a16="http://schemas.microsoft.com/office/drawing/2014/main" id="{AD7E901B-F440-DCDC-9436-5BE1D9181222}"/>
                  </a:ext>
                </a:extLst>
              </p:cNvPr>
              <p:cNvSpPr/>
              <p:nvPr/>
            </p:nvSpPr>
            <p:spPr>
              <a:xfrm>
                <a:off x="2083683" y="730762"/>
                <a:ext cx="664086" cy="703113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4486" extrusionOk="0">
                    <a:moveTo>
                      <a:pt x="3320" y="0"/>
                    </a:moveTo>
                    <a:cubicBezTo>
                      <a:pt x="3320" y="0"/>
                      <a:pt x="3320" y="1"/>
                      <a:pt x="3320" y="1"/>
                    </a:cubicBezTo>
                    <a:lnTo>
                      <a:pt x="3320" y="1"/>
                    </a:lnTo>
                    <a:cubicBezTo>
                      <a:pt x="3320" y="1"/>
                      <a:pt x="3320" y="0"/>
                      <a:pt x="3320" y="0"/>
                    </a:cubicBezTo>
                    <a:close/>
                    <a:moveTo>
                      <a:pt x="3320" y="1"/>
                    </a:moveTo>
                    <a:cubicBezTo>
                      <a:pt x="3312" y="13"/>
                      <a:pt x="3195" y="174"/>
                      <a:pt x="2797" y="194"/>
                    </a:cubicBezTo>
                    <a:cubicBezTo>
                      <a:pt x="2357" y="194"/>
                      <a:pt x="2095" y="21"/>
                      <a:pt x="2095" y="21"/>
                    </a:cubicBezTo>
                    <a:cubicBezTo>
                      <a:pt x="2095" y="21"/>
                      <a:pt x="2032" y="414"/>
                      <a:pt x="1597" y="760"/>
                    </a:cubicBezTo>
                    <a:cubicBezTo>
                      <a:pt x="1412" y="901"/>
                      <a:pt x="1270" y="943"/>
                      <a:pt x="1167" y="943"/>
                    </a:cubicBezTo>
                    <a:cubicBezTo>
                      <a:pt x="1012" y="943"/>
                      <a:pt x="943" y="849"/>
                      <a:pt x="943" y="849"/>
                    </a:cubicBezTo>
                    <a:cubicBezTo>
                      <a:pt x="943" y="849"/>
                      <a:pt x="875" y="1372"/>
                      <a:pt x="550" y="1545"/>
                    </a:cubicBezTo>
                    <a:cubicBezTo>
                      <a:pt x="440" y="1612"/>
                      <a:pt x="342" y="1634"/>
                      <a:pt x="261" y="1634"/>
                    </a:cubicBezTo>
                    <a:cubicBezTo>
                      <a:pt x="98" y="1634"/>
                      <a:pt x="0" y="1545"/>
                      <a:pt x="0" y="1545"/>
                    </a:cubicBezTo>
                    <a:lnTo>
                      <a:pt x="0" y="1545"/>
                    </a:lnTo>
                    <a:lnTo>
                      <a:pt x="178" y="2399"/>
                    </a:lnTo>
                    <a:cubicBezTo>
                      <a:pt x="178" y="2399"/>
                      <a:pt x="330" y="3054"/>
                      <a:pt x="482" y="3619"/>
                    </a:cubicBezTo>
                    <a:cubicBezTo>
                      <a:pt x="600" y="4152"/>
                      <a:pt x="1091" y="4485"/>
                      <a:pt x="2124" y="4485"/>
                    </a:cubicBezTo>
                    <a:cubicBezTo>
                      <a:pt x="2239" y="4485"/>
                      <a:pt x="2360" y="4481"/>
                      <a:pt x="2488" y="4473"/>
                    </a:cubicBezTo>
                    <a:cubicBezTo>
                      <a:pt x="3797" y="4384"/>
                      <a:pt x="4148" y="3818"/>
                      <a:pt x="4190" y="3184"/>
                    </a:cubicBezTo>
                    <a:cubicBezTo>
                      <a:pt x="4237" y="2551"/>
                      <a:pt x="4059" y="1723"/>
                      <a:pt x="4059" y="980"/>
                    </a:cubicBezTo>
                    <a:cubicBezTo>
                      <a:pt x="4059" y="980"/>
                      <a:pt x="3907" y="739"/>
                      <a:pt x="3797" y="524"/>
                    </a:cubicBezTo>
                    <a:cubicBezTo>
                      <a:pt x="3692" y="304"/>
                      <a:pt x="3734" y="152"/>
                      <a:pt x="3734" y="152"/>
                    </a:cubicBezTo>
                    <a:lnTo>
                      <a:pt x="3734" y="152"/>
                    </a:lnTo>
                    <a:cubicBezTo>
                      <a:pt x="3734" y="152"/>
                      <a:pt x="3694" y="180"/>
                      <a:pt x="3617" y="180"/>
                    </a:cubicBezTo>
                    <a:cubicBezTo>
                      <a:pt x="3578" y="180"/>
                      <a:pt x="3530" y="173"/>
                      <a:pt x="3472" y="152"/>
                    </a:cubicBezTo>
                    <a:cubicBezTo>
                      <a:pt x="3285" y="69"/>
                      <a:pt x="3315" y="8"/>
                      <a:pt x="332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39;p38">
                <a:extLst>
                  <a:ext uri="{FF2B5EF4-FFF2-40B4-BE49-F238E27FC236}">
                    <a16:creationId xmlns:a16="http://schemas.microsoft.com/office/drawing/2014/main" id="{CE3DAF0C-F983-2055-E7A9-572A64D89A3B}"/>
                  </a:ext>
                </a:extLst>
              </p:cNvPr>
              <p:cNvSpPr/>
              <p:nvPr/>
            </p:nvSpPr>
            <p:spPr>
              <a:xfrm>
                <a:off x="2073809" y="723395"/>
                <a:ext cx="683835" cy="72035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4596" extrusionOk="0">
                    <a:moveTo>
                      <a:pt x="3362" y="131"/>
                    </a:moveTo>
                    <a:cubicBezTo>
                      <a:pt x="3383" y="178"/>
                      <a:pt x="3425" y="199"/>
                      <a:pt x="3514" y="241"/>
                    </a:cubicBezTo>
                    <a:cubicBezTo>
                      <a:pt x="3598" y="283"/>
                      <a:pt x="3687" y="283"/>
                      <a:pt x="3729" y="283"/>
                    </a:cubicBezTo>
                    <a:lnTo>
                      <a:pt x="3729" y="309"/>
                    </a:lnTo>
                    <a:cubicBezTo>
                      <a:pt x="3755" y="372"/>
                      <a:pt x="3755" y="482"/>
                      <a:pt x="3818" y="592"/>
                    </a:cubicBezTo>
                    <a:cubicBezTo>
                      <a:pt x="3928" y="807"/>
                      <a:pt x="4059" y="1027"/>
                      <a:pt x="4080" y="1048"/>
                    </a:cubicBezTo>
                    <a:cubicBezTo>
                      <a:pt x="4080" y="1791"/>
                      <a:pt x="4253" y="2619"/>
                      <a:pt x="4211" y="3231"/>
                    </a:cubicBezTo>
                    <a:cubicBezTo>
                      <a:pt x="4190" y="3535"/>
                      <a:pt x="4080" y="3818"/>
                      <a:pt x="3839" y="4038"/>
                    </a:cubicBezTo>
                    <a:cubicBezTo>
                      <a:pt x="3598" y="4258"/>
                      <a:pt x="3184" y="4431"/>
                      <a:pt x="2551" y="4473"/>
                    </a:cubicBezTo>
                    <a:cubicBezTo>
                      <a:pt x="2418" y="4483"/>
                      <a:pt x="2293" y="4487"/>
                      <a:pt x="2176" y="4487"/>
                    </a:cubicBezTo>
                    <a:cubicBezTo>
                      <a:pt x="1734" y="4487"/>
                      <a:pt x="1393" y="4420"/>
                      <a:pt x="1137" y="4300"/>
                    </a:cubicBezTo>
                    <a:cubicBezTo>
                      <a:pt x="828" y="4148"/>
                      <a:pt x="655" y="3928"/>
                      <a:pt x="587" y="3666"/>
                    </a:cubicBezTo>
                    <a:cubicBezTo>
                      <a:pt x="456" y="3080"/>
                      <a:pt x="304" y="2446"/>
                      <a:pt x="304" y="2446"/>
                    </a:cubicBezTo>
                    <a:lnTo>
                      <a:pt x="131" y="1681"/>
                    </a:lnTo>
                    <a:lnTo>
                      <a:pt x="131" y="1681"/>
                    </a:lnTo>
                    <a:cubicBezTo>
                      <a:pt x="152" y="1702"/>
                      <a:pt x="152" y="1702"/>
                      <a:pt x="194" y="1723"/>
                    </a:cubicBezTo>
                    <a:cubicBezTo>
                      <a:pt x="233" y="1732"/>
                      <a:pt x="276" y="1738"/>
                      <a:pt x="325" y="1738"/>
                    </a:cubicBezTo>
                    <a:cubicBezTo>
                      <a:pt x="414" y="1738"/>
                      <a:pt x="518" y="1718"/>
                      <a:pt x="634" y="1660"/>
                    </a:cubicBezTo>
                    <a:cubicBezTo>
                      <a:pt x="828" y="1550"/>
                      <a:pt x="938" y="1378"/>
                      <a:pt x="979" y="1200"/>
                    </a:cubicBezTo>
                    <a:cubicBezTo>
                      <a:pt x="1027" y="1095"/>
                      <a:pt x="1048" y="1027"/>
                      <a:pt x="1048" y="985"/>
                    </a:cubicBezTo>
                    <a:cubicBezTo>
                      <a:pt x="1069" y="1006"/>
                      <a:pt x="1089" y="1027"/>
                      <a:pt x="1158" y="1048"/>
                    </a:cubicBezTo>
                    <a:cubicBezTo>
                      <a:pt x="1174" y="1051"/>
                      <a:pt x="1193" y="1053"/>
                      <a:pt x="1214" y="1053"/>
                    </a:cubicBezTo>
                    <a:cubicBezTo>
                      <a:pt x="1328" y="1053"/>
                      <a:pt x="1495" y="1000"/>
                      <a:pt x="1681" y="854"/>
                    </a:cubicBezTo>
                    <a:cubicBezTo>
                      <a:pt x="1922" y="655"/>
                      <a:pt x="2053" y="482"/>
                      <a:pt x="2116" y="330"/>
                    </a:cubicBezTo>
                    <a:cubicBezTo>
                      <a:pt x="2184" y="220"/>
                      <a:pt x="2184" y="178"/>
                      <a:pt x="2205" y="152"/>
                    </a:cubicBezTo>
                    <a:cubicBezTo>
                      <a:pt x="2262" y="176"/>
                      <a:pt x="2432" y="286"/>
                      <a:pt x="2758" y="286"/>
                    </a:cubicBezTo>
                    <a:cubicBezTo>
                      <a:pt x="2790" y="286"/>
                      <a:pt x="2824" y="285"/>
                      <a:pt x="2860" y="283"/>
                    </a:cubicBezTo>
                    <a:cubicBezTo>
                      <a:pt x="3074" y="283"/>
                      <a:pt x="3231" y="220"/>
                      <a:pt x="3315" y="178"/>
                    </a:cubicBezTo>
                    <a:cubicBezTo>
                      <a:pt x="3336" y="152"/>
                      <a:pt x="3336" y="152"/>
                      <a:pt x="3362" y="131"/>
                    </a:cubicBezTo>
                    <a:close/>
                    <a:moveTo>
                      <a:pt x="3336" y="0"/>
                    </a:moveTo>
                    <a:cubicBezTo>
                      <a:pt x="3336" y="0"/>
                      <a:pt x="3336" y="21"/>
                      <a:pt x="3315" y="21"/>
                    </a:cubicBezTo>
                    <a:cubicBezTo>
                      <a:pt x="3315" y="47"/>
                      <a:pt x="3294" y="68"/>
                      <a:pt x="3252" y="89"/>
                    </a:cubicBezTo>
                    <a:cubicBezTo>
                      <a:pt x="3184" y="131"/>
                      <a:pt x="3053" y="178"/>
                      <a:pt x="2839" y="178"/>
                    </a:cubicBezTo>
                    <a:cubicBezTo>
                      <a:pt x="2815" y="179"/>
                      <a:pt x="2793" y="180"/>
                      <a:pt x="2771" y="180"/>
                    </a:cubicBezTo>
                    <a:cubicBezTo>
                      <a:pt x="2396" y="180"/>
                      <a:pt x="2205" y="21"/>
                      <a:pt x="2205" y="21"/>
                    </a:cubicBezTo>
                    <a:lnTo>
                      <a:pt x="2116" y="68"/>
                    </a:lnTo>
                    <a:cubicBezTo>
                      <a:pt x="2116" y="68"/>
                      <a:pt x="2095" y="152"/>
                      <a:pt x="2027" y="283"/>
                    </a:cubicBezTo>
                    <a:cubicBezTo>
                      <a:pt x="1964" y="414"/>
                      <a:pt x="1833" y="592"/>
                      <a:pt x="1613" y="765"/>
                    </a:cubicBezTo>
                    <a:cubicBezTo>
                      <a:pt x="1444" y="901"/>
                      <a:pt x="1326" y="946"/>
                      <a:pt x="1241" y="946"/>
                    </a:cubicBezTo>
                    <a:cubicBezTo>
                      <a:pt x="1218" y="946"/>
                      <a:pt x="1197" y="943"/>
                      <a:pt x="1178" y="938"/>
                    </a:cubicBezTo>
                    <a:cubicBezTo>
                      <a:pt x="1089" y="917"/>
                      <a:pt x="1048" y="875"/>
                      <a:pt x="1048" y="875"/>
                    </a:cubicBezTo>
                    <a:lnTo>
                      <a:pt x="959" y="896"/>
                    </a:lnTo>
                    <a:cubicBezTo>
                      <a:pt x="959" y="896"/>
                      <a:pt x="938" y="1027"/>
                      <a:pt x="896" y="1179"/>
                    </a:cubicBezTo>
                    <a:cubicBezTo>
                      <a:pt x="828" y="1309"/>
                      <a:pt x="744" y="1488"/>
                      <a:pt x="587" y="1550"/>
                    </a:cubicBezTo>
                    <a:cubicBezTo>
                      <a:pt x="484" y="1610"/>
                      <a:pt x="392" y="1630"/>
                      <a:pt x="316" y="1630"/>
                    </a:cubicBezTo>
                    <a:cubicBezTo>
                      <a:pt x="280" y="1630"/>
                      <a:pt x="247" y="1625"/>
                      <a:pt x="220" y="1618"/>
                    </a:cubicBezTo>
                    <a:cubicBezTo>
                      <a:pt x="131" y="1592"/>
                      <a:pt x="89" y="1550"/>
                      <a:pt x="89" y="1550"/>
                    </a:cubicBezTo>
                    <a:lnTo>
                      <a:pt x="0" y="1618"/>
                    </a:lnTo>
                    <a:lnTo>
                      <a:pt x="194" y="2467"/>
                    </a:lnTo>
                    <a:cubicBezTo>
                      <a:pt x="194" y="2467"/>
                      <a:pt x="351" y="3101"/>
                      <a:pt x="482" y="3687"/>
                    </a:cubicBezTo>
                    <a:cubicBezTo>
                      <a:pt x="566" y="3996"/>
                      <a:pt x="765" y="4237"/>
                      <a:pt x="1089" y="4389"/>
                    </a:cubicBezTo>
                    <a:cubicBezTo>
                      <a:pt x="1376" y="4513"/>
                      <a:pt x="1751" y="4595"/>
                      <a:pt x="2222" y="4595"/>
                    </a:cubicBezTo>
                    <a:cubicBezTo>
                      <a:pt x="2327" y="4595"/>
                      <a:pt x="2436" y="4591"/>
                      <a:pt x="2551" y="4583"/>
                    </a:cubicBezTo>
                    <a:cubicBezTo>
                      <a:pt x="3205" y="4541"/>
                      <a:pt x="3645" y="4368"/>
                      <a:pt x="3907" y="4127"/>
                    </a:cubicBezTo>
                    <a:cubicBezTo>
                      <a:pt x="4190" y="3865"/>
                      <a:pt x="4279" y="3556"/>
                      <a:pt x="4321" y="3231"/>
                    </a:cubicBezTo>
                    <a:cubicBezTo>
                      <a:pt x="4363" y="2598"/>
                      <a:pt x="4190" y="1770"/>
                      <a:pt x="4169" y="1027"/>
                    </a:cubicBezTo>
                    <a:lnTo>
                      <a:pt x="4169" y="1006"/>
                    </a:lnTo>
                    <a:cubicBezTo>
                      <a:pt x="4169" y="1006"/>
                      <a:pt x="4017" y="744"/>
                      <a:pt x="3907" y="545"/>
                    </a:cubicBezTo>
                    <a:cubicBezTo>
                      <a:pt x="3860" y="440"/>
                      <a:pt x="3839" y="372"/>
                      <a:pt x="3839" y="309"/>
                    </a:cubicBezTo>
                    <a:lnTo>
                      <a:pt x="3839" y="220"/>
                    </a:lnTo>
                    <a:lnTo>
                      <a:pt x="3755" y="152"/>
                    </a:lnTo>
                    <a:cubicBezTo>
                      <a:pt x="3755" y="152"/>
                      <a:pt x="3755" y="178"/>
                      <a:pt x="3708" y="178"/>
                    </a:cubicBezTo>
                    <a:cubicBezTo>
                      <a:pt x="3687" y="178"/>
                      <a:pt x="3624" y="178"/>
                      <a:pt x="3556" y="131"/>
                    </a:cubicBezTo>
                    <a:cubicBezTo>
                      <a:pt x="3467" y="110"/>
                      <a:pt x="3446" y="68"/>
                      <a:pt x="3446" y="68"/>
                    </a:cubicBezTo>
                    <a:lnTo>
                      <a:pt x="3425" y="68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40;p38">
                <a:extLst>
                  <a:ext uri="{FF2B5EF4-FFF2-40B4-BE49-F238E27FC236}">
                    <a16:creationId xmlns:a16="http://schemas.microsoft.com/office/drawing/2014/main" id="{D0260810-CAEA-9F91-79D0-75ECF9DEEF59}"/>
                  </a:ext>
                </a:extLst>
              </p:cNvPr>
              <p:cNvSpPr/>
              <p:nvPr/>
            </p:nvSpPr>
            <p:spPr>
              <a:xfrm>
                <a:off x="2083683" y="928560"/>
                <a:ext cx="660795" cy="505314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3224" extrusionOk="0">
                    <a:moveTo>
                      <a:pt x="812" y="0"/>
                    </a:moveTo>
                    <a:cubicBezTo>
                      <a:pt x="765" y="131"/>
                      <a:pt x="681" y="241"/>
                      <a:pt x="550" y="283"/>
                    </a:cubicBezTo>
                    <a:cubicBezTo>
                      <a:pt x="440" y="350"/>
                      <a:pt x="342" y="372"/>
                      <a:pt x="261" y="372"/>
                    </a:cubicBezTo>
                    <a:cubicBezTo>
                      <a:pt x="98" y="372"/>
                      <a:pt x="0" y="283"/>
                      <a:pt x="0" y="283"/>
                    </a:cubicBezTo>
                    <a:lnTo>
                      <a:pt x="0" y="283"/>
                    </a:lnTo>
                    <a:lnTo>
                      <a:pt x="178" y="1137"/>
                    </a:lnTo>
                    <a:cubicBezTo>
                      <a:pt x="178" y="1137"/>
                      <a:pt x="330" y="1792"/>
                      <a:pt x="482" y="2357"/>
                    </a:cubicBezTo>
                    <a:cubicBezTo>
                      <a:pt x="600" y="2890"/>
                      <a:pt x="1091" y="3223"/>
                      <a:pt x="2124" y="3223"/>
                    </a:cubicBezTo>
                    <a:cubicBezTo>
                      <a:pt x="2239" y="3223"/>
                      <a:pt x="2360" y="3219"/>
                      <a:pt x="2488" y="3211"/>
                    </a:cubicBezTo>
                    <a:cubicBezTo>
                      <a:pt x="3797" y="3122"/>
                      <a:pt x="4148" y="2556"/>
                      <a:pt x="4190" y="1922"/>
                    </a:cubicBezTo>
                    <a:cubicBezTo>
                      <a:pt x="4216" y="1702"/>
                      <a:pt x="4190" y="1462"/>
                      <a:pt x="4169" y="1200"/>
                    </a:cubicBezTo>
                    <a:cubicBezTo>
                      <a:pt x="3920" y="1038"/>
                      <a:pt x="3499" y="941"/>
                      <a:pt x="3107" y="941"/>
                    </a:cubicBezTo>
                    <a:cubicBezTo>
                      <a:pt x="2813" y="941"/>
                      <a:pt x="2536" y="995"/>
                      <a:pt x="2357" y="1116"/>
                    </a:cubicBezTo>
                    <a:cubicBezTo>
                      <a:pt x="2125" y="1277"/>
                      <a:pt x="1892" y="1345"/>
                      <a:pt x="1683" y="1345"/>
                    </a:cubicBezTo>
                    <a:cubicBezTo>
                      <a:pt x="1443" y="1345"/>
                      <a:pt x="1234" y="1256"/>
                      <a:pt x="1095" y="1116"/>
                    </a:cubicBezTo>
                    <a:cubicBezTo>
                      <a:pt x="964" y="1006"/>
                      <a:pt x="875" y="482"/>
                      <a:pt x="81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41;p38">
                <a:extLst>
                  <a:ext uri="{FF2B5EF4-FFF2-40B4-BE49-F238E27FC236}">
                    <a16:creationId xmlns:a16="http://schemas.microsoft.com/office/drawing/2014/main" id="{C77081EB-21B0-1671-F240-3B74A55F7094}"/>
                  </a:ext>
                </a:extLst>
              </p:cNvPr>
              <p:cNvSpPr/>
              <p:nvPr/>
            </p:nvSpPr>
            <p:spPr>
              <a:xfrm>
                <a:off x="2073809" y="925269"/>
                <a:ext cx="677252" cy="518479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3308" extrusionOk="0">
                    <a:moveTo>
                      <a:pt x="849" y="152"/>
                    </a:moveTo>
                    <a:cubicBezTo>
                      <a:pt x="875" y="351"/>
                      <a:pt x="896" y="545"/>
                      <a:pt x="938" y="723"/>
                    </a:cubicBezTo>
                    <a:cubicBezTo>
                      <a:pt x="979" y="938"/>
                      <a:pt x="1048" y="1090"/>
                      <a:pt x="1137" y="1179"/>
                    </a:cubicBezTo>
                    <a:cubicBezTo>
                      <a:pt x="1276" y="1330"/>
                      <a:pt x="1491" y="1425"/>
                      <a:pt x="1740" y="1425"/>
                    </a:cubicBezTo>
                    <a:cubicBezTo>
                      <a:pt x="1957" y="1425"/>
                      <a:pt x="2202" y="1352"/>
                      <a:pt x="2446" y="1179"/>
                    </a:cubicBezTo>
                    <a:cubicBezTo>
                      <a:pt x="2608" y="1069"/>
                      <a:pt x="2867" y="1022"/>
                      <a:pt x="3150" y="1022"/>
                    </a:cubicBezTo>
                    <a:cubicBezTo>
                      <a:pt x="3204" y="1022"/>
                      <a:pt x="3259" y="1024"/>
                      <a:pt x="3315" y="1027"/>
                    </a:cubicBezTo>
                    <a:cubicBezTo>
                      <a:pt x="3645" y="1048"/>
                      <a:pt x="3991" y="1137"/>
                      <a:pt x="4190" y="1268"/>
                    </a:cubicBezTo>
                    <a:cubicBezTo>
                      <a:pt x="4211" y="1509"/>
                      <a:pt x="4211" y="1744"/>
                      <a:pt x="4211" y="1943"/>
                    </a:cubicBezTo>
                    <a:cubicBezTo>
                      <a:pt x="4190" y="2247"/>
                      <a:pt x="4080" y="2530"/>
                      <a:pt x="3839" y="2750"/>
                    </a:cubicBezTo>
                    <a:cubicBezTo>
                      <a:pt x="3598" y="2970"/>
                      <a:pt x="3184" y="3143"/>
                      <a:pt x="2551" y="3185"/>
                    </a:cubicBezTo>
                    <a:cubicBezTo>
                      <a:pt x="2418" y="3195"/>
                      <a:pt x="2293" y="3199"/>
                      <a:pt x="2176" y="3199"/>
                    </a:cubicBezTo>
                    <a:cubicBezTo>
                      <a:pt x="1734" y="3199"/>
                      <a:pt x="1393" y="3132"/>
                      <a:pt x="1137" y="3012"/>
                    </a:cubicBezTo>
                    <a:cubicBezTo>
                      <a:pt x="828" y="2860"/>
                      <a:pt x="655" y="2640"/>
                      <a:pt x="587" y="2378"/>
                    </a:cubicBezTo>
                    <a:cubicBezTo>
                      <a:pt x="456" y="1792"/>
                      <a:pt x="304" y="1158"/>
                      <a:pt x="304" y="1158"/>
                    </a:cubicBezTo>
                    <a:lnTo>
                      <a:pt x="131" y="393"/>
                    </a:lnTo>
                    <a:lnTo>
                      <a:pt x="131" y="393"/>
                    </a:lnTo>
                    <a:cubicBezTo>
                      <a:pt x="152" y="414"/>
                      <a:pt x="152" y="414"/>
                      <a:pt x="194" y="435"/>
                    </a:cubicBezTo>
                    <a:cubicBezTo>
                      <a:pt x="233" y="444"/>
                      <a:pt x="276" y="450"/>
                      <a:pt x="325" y="450"/>
                    </a:cubicBezTo>
                    <a:cubicBezTo>
                      <a:pt x="414" y="450"/>
                      <a:pt x="518" y="430"/>
                      <a:pt x="634" y="372"/>
                    </a:cubicBezTo>
                    <a:cubicBezTo>
                      <a:pt x="744" y="304"/>
                      <a:pt x="786" y="220"/>
                      <a:pt x="849" y="152"/>
                    </a:cubicBezTo>
                    <a:close/>
                    <a:moveTo>
                      <a:pt x="828" y="1"/>
                    </a:moveTo>
                    <a:cubicBezTo>
                      <a:pt x="786" y="111"/>
                      <a:pt x="697" y="220"/>
                      <a:pt x="587" y="262"/>
                    </a:cubicBezTo>
                    <a:cubicBezTo>
                      <a:pt x="484" y="322"/>
                      <a:pt x="392" y="342"/>
                      <a:pt x="316" y="342"/>
                    </a:cubicBezTo>
                    <a:cubicBezTo>
                      <a:pt x="280" y="342"/>
                      <a:pt x="247" y="337"/>
                      <a:pt x="220" y="330"/>
                    </a:cubicBezTo>
                    <a:cubicBezTo>
                      <a:pt x="131" y="304"/>
                      <a:pt x="89" y="262"/>
                      <a:pt x="89" y="262"/>
                    </a:cubicBezTo>
                    <a:lnTo>
                      <a:pt x="0" y="330"/>
                    </a:lnTo>
                    <a:lnTo>
                      <a:pt x="194" y="1179"/>
                    </a:lnTo>
                    <a:cubicBezTo>
                      <a:pt x="194" y="1179"/>
                      <a:pt x="351" y="1813"/>
                      <a:pt x="482" y="2399"/>
                    </a:cubicBezTo>
                    <a:cubicBezTo>
                      <a:pt x="566" y="2708"/>
                      <a:pt x="765" y="2949"/>
                      <a:pt x="1089" y="3101"/>
                    </a:cubicBezTo>
                    <a:cubicBezTo>
                      <a:pt x="1376" y="3225"/>
                      <a:pt x="1751" y="3307"/>
                      <a:pt x="2222" y="3307"/>
                    </a:cubicBezTo>
                    <a:cubicBezTo>
                      <a:pt x="2327" y="3307"/>
                      <a:pt x="2436" y="3303"/>
                      <a:pt x="2551" y="3295"/>
                    </a:cubicBezTo>
                    <a:cubicBezTo>
                      <a:pt x="3205" y="3253"/>
                      <a:pt x="3645" y="3080"/>
                      <a:pt x="3907" y="2839"/>
                    </a:cubicBezTo>
                    <a:cubicBezTo>
                      <a:pt x="4190" y="2577"/>
                      <a:pt x="4279" y="2268"/>
                      <a:pt x="4300" y="1943"/>
                    </a:cubicBezTo>
                    <a:cubicBezTo>
                      <a:pt x="4321" y="1723"/>
                      <a:pt x="4321" y="1483"/>
                      <a:pt x="4300" y="1221"/>
                    </a:cubicBezTo>
                    <a:lnTo>
                      <a:pt x="4279" y="1179"/>
                    </a:lnTo>
                    <a:cubicBezTo>
                      <a:pt x="4038" y="1027"/>
                      <a:pt x="3687" y="938"/>
                      <a:pt x="3315" y="917"/>
                    </a:cubicBezTo>
                    <a:cubicBezTo>
                      <a:pt x="3261" y="914"/>
                      <a:pt x="3206" y="912"/>
                      <a:pt x="3152" y="912"/>
                    </a:cubicBezTo>
                    <a:cubicBezTo>
                      <a:pt x="2862" y="912"/>
                      <a:pt x="2581" y="962"/>
                      <a:pt x="2378" y="1090"/>
                    </a:cubicBezTo>
                    <a:cubicBezTo>
                      <a:pt x="2154" y="1253"/>
                      <a:pt x="1936" y="1316"/>
                      <a:pt x="1743" y="1316"/>
                    </a:cubicBezTo>
                    <a:cubicBezTo>
                      <a:pt x="1520" y="1316"/>
                      <a:pt x="1329" y="1231"/>
                      <a:pt x="1199" y="1116"/>
                    </a:cubicBezTo>
                    <a:cubicBezTo>
                      <a:pt x="1158" y="1069"/>
                      <a:pt x="1089" y="896"/>
                      <a:pt x="1048" y="697"/>
                    </a:cubicBezTo>
                    <a:cubicBezTo>
                      <a:pt x="1006" y="503"/>
                      <a:pt x="959" y="262"/>
                      <a:pt x="938" y="21"/>
                    </a:cubicBezTo>
                    <a:lnTo>
                      <a:pt x="917" y="42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42;p38">
                <a:extLst>
                  <a:ext uri="{FF2B5EF4-FFF2-40B4-BE49-F238E27FC236}">
                    <a16:creationId xmlns:a16="http://schemas.microsoft.com/office/drawing/2014/main" id="{1C2462D6-CD8F-94BD-1203-A498083F296B}"/>
                  </a:ext>
                </a:extLst>
              </p:cNvPr>
              <p:cNvSpPr/>
              <p:nvPr/>
            </p:nvSpPr>
            <p:spPr>
              <a:xfrm>
                <a:off x="2296215" y="884988"/>
                <a:ext cx="235729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373" extrusionOk="0">
                    <a:moveTo>
                      <a:pt x="715" y="1"/>
                    </a:moveTo>
                    <a:cubicBezTo>
                      <a:pt x="514" y="1"/>
                      <a:pt x="307" y="6"/>
                      <a:pt x="241" y="17"/>
                    </a:cubicBezTo>
                    <a:cubicBezTo>
                      <a:pt x="110" y="17"/>
                      <a:pt x="0" y="195"/>
                      <a:pt x="21" y="457"/>
                    </a:cubicBezTo>
                    <a:cubicBezTo>
                      <a:pt x="42" y="718"/>
                      <a:pt x="42" y="1022"/>
                      <a:pt x="84" y="1111"/>
                    </a:cubicBezTo>
                    <a:cubicBezTo>
                      <a:pt x="131" y="1174"/>
                      <a:pt x="414" y="1373"/>
                      <a:pt x="566" y="1373"/>
                    </a:cubicBezTo>
                    <a:cubicBezTo>
                      <a:pt x="718" y="1373"/>
                      <a:pt x="1179" y="1305"/>
                      <a:pt x="1289" y="1263"/>
                    </a:cubicBezTo>
                    <a:cubicBezTo>
                      <a:pt x="1372" y="1242"/>
                      <a:pt x="1441" y="1001"/>
                      <a:pt x="1461" y="781"/>
                    </a:cubicBezTo>
                    <a:cubicBezTo>
                      <a:pt x="1461" y="781"/>
                      <a:pt x="1503" y="430"/>
                      <a:pt x="1461" y="326"/>
                    </a:cubicBezTo>
                    <a:cubicBezTo>
                      <a:pt x="1441" y="216"/>
                      <a:pt x="1221" y="38"/>
                      <a:pt x="1158" y="17"/>
                    </a:cubicBezTo>
                    <a:cubicBezTo>
                      <a:pt x="1113" y="6"/>
                      <a:pt x="917" y="1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43;p38">
                <a:extLst>
                  <a:ext uri="{FF2B5EF4-FFF2-40B4-BE49-F238E27FC236}">
                    <a16:creationId xmlns:a16="http://schemas.microsoft.com/office/drawing/2014/main" id="{B1806CDB-BF7E-E3AF-F6A1-AE4BE2E07D59}"/>
                  </a:ext>
                </a:extLst>
              </p:cNvPr>
              <p:cNvSpPr/>
              <p:nvPr/>
            </p:nvSpPr>
            <p:spPr>
              <a:xfrm>
                <a:off x="2288849" y="876211"/>
                <a:ext cx="250463" cy="23384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492" extrusionOk="0">
                    <a:moveTo>
                      <a:pt x="765" y="94"/>
                    </a:moveTo>
                    <a:cubicBezTo>
                      <a:pt x="854" y="94"/>
                      <a:pt x="964" y="120"/>
                      <a:pt x="1027" y="120"/>
                    </a:cubicBezTo>
                    <a:lnTo>
                      <a:pt x="1179" y="120"/>
                    </a:lnTo>
                    <a:cubicBezTo>
                      <a:pt x="1205" y="120"/>
                      <a:pt x="1268" y="183"/>
                      <a:pt x="1336" y="225"/>
                    </a:cubicBezTo>
                    <a:cubicBezTo>
                      <a:pt x="1398" y="293"/>
                      <a:pt x="1467" y="355"/>
                      <a:pt x="1467" y="403"/>
                    </a:cubicBezTo>
                    <a:cubicBezTo>
                      <a:pt x="1488" y="424"/>
                      <a:pt x="1488" y="554"/>
                      <a:pt x="1488" y="643"/>
                    </a:cubicBezTo>
                    <a:cubicBezTo>
                      <a:pt x="1467" y="727"/>
                      <a:pt x="1467" y="816"/>
                      <a:pt x="1467" y="816"/>
                    </a:cubicBezTo>
                    <a:cubicBezTo>
                      <a:pt x="1440" y="926"/>
                      <a:pt x="1419" y="1036"/>
                      <a:pt x="1398" y="1120"/>
                    </a:cubicBezTo>
                    <a:cubicBezTo>
                      <a:pt x="1357" y="1209"/>
                      <a:pt x="1309" y="1272"/>
                      <a:pt x="1309" y="1272"/>
                    </a:cubicBezTo>
                    <a:cubicBezTo>
                      <a:pt x="1289" y="1298"/>
                      <a:pt x="1247" y="1298"/>
                      <a:pt x="1179" y="1319"/>
                    </a:cubicBezTo>
                    <a:cubicBezTo>
                      <a:pt x="1116" y="1319"/>
                      <a:pt x="1048" y="1340"/>
                      <a:pt x="985" y="1340"/>
                    </a:cubicBezTo>
                    <a:cubicBezTo>
                      <a:pt x="833" y="1361"/>
                      <a:pt x="681" y="1382"/>
                      <a:pt x="613" y="1382"/>
                    </a:cubicBezTo>
                    <a:cubicBezTo>
                      <a:pt x="550" y="1382"/>
                      <a:pt x="440" y="1340"/>
                      <a:pt x="351" y="1272"/>
                    </a:cubicBezTo>
                    <a:cubicBezTo>
                      <a:pt x="309" y="1251"/>
                      <a:pt x="288" y="1209"/>
                      <a:pt x="241" y="1188"/>
                    </a:cubicBezTo>
                    <a:cubicBezTo>
                      <a:pt x="220" y="1167"/>
                      <a:pt x="199" y="1141"/>
                      <a:pt x="178" y="1120"/>
                    </a:cubicBezTo>
                    <a:cubicBezTo>
                      <a:pt x="178" y="1120"/>
                      <a:pt x="178" y="1078"/>
                      <a:pt x="157" y="1057"/>
                    </a:cubicBezTo>
                    <a:lnTo>
                      <a:pt x="157" y="905"/>
                    </a:lnTo>
                    <a:cubicBezTo>
                      <a:pt x="157" y="774"/>
                      <a:pt x="131" y="643"/>
                      <a:pt x="131" y="513"/>
                    </a:cubicBezTo>
                    <a:cubicBezTo>
                      <a:pt x="110" y="382"/>
                      <a:pt x="131" y="293"/>
                      <a:pt x="178" y="225"/>
                    </a:cubicBezTo>
                    <a:cubicBezTo>
                      <a:pt x="199" y="162"/>
                      <a:pt x="241" y="120"/>
                      <a:pt x="288" y="120"/>
                    </a:cubicBezTo>
                    <a:cubicBezTo>
                      <a:pt x="351" y="120"/>
                      <a:pt x="571" y="94"/>
                      <a:pt x="765" y="94"/>
                    </a:cubicBezTo>
                    <a:close/>
                    <a:moveTo>
                      <a:pt x="569" y="0"/>
                    </a:moveTo>
                    <a:cubicBezTo>
                      <a:pt x="442" y="0"/>
                      <a:pt x="330" y="10"/>
                      <a:pt x="288" y="10"/>
                    </a:cubicBezTo>
                    <a:cubicBezTo>
                      <a:pt x="199" y="31"/>
                      <a:pt x="110" y="73"/>
                      <a:pt x="68" y="183"/>
                    </a:cubicBezTo>
                    <a:cubicBezTo>
                      <a:pt x="26" y="272"/>
                      <a:pt x="0" y="382"/>
                      <a:pt x="26" y="513"/>
                    </a:cubicBezTo>
                    <a:cubicBezTo>
                      <a:pt x="26" y="643"/>
                      <a:pt x="47" y="774"/>
                      <a:pt x="47" y="905"/>
                    </a:cubicBezTo>
                    <a:cubicBezTo>
                      <a:pt x="47" y="968"/>
                      <a:pt x="47" y="1010"/>
                      <a:pt x="68" y="1057"/>
                    </a:cubicBezTo>
                    <a:cubicBezTo>
                      <a:pt x="68" y="1099"/>
                      <a:pt x="68" y="1141"/>
                      <a:pt x="89" y="1188"/>
                    </a:cubicBezTo>
                    <a:cubicBezTo>
                      <a:pt x="110" y="1209"/>
                      <a:pt x="131" y="1251"/>
                      <a:pt x="178" y="1272"/>
                    </a:cubicBezTo>
                    <a:cubicBezTo>
                      <a:pt x="220" y="1298"/>
                      <a:pt x="262" y="1340"/>
                      <a:pt x="309" y="1361"/>
                    </a:cubicBezTo>
                    <a:cubicBezTo>
                      <a:pt x="393" y="1429"/>
                      <a:pt x="503" y="1471"/>
                      <a:pt x="613" y="1492"/>
                    </a:cubicBezTo>
                    <a:cubicBezTo>
                      <a:pt x="702" y="1492"/>
                      <a:pt x="854" y="1471"/>
                      <a:pt x="985" y="1450"/>
                    </a:cubicBezTo>
                    <a:cubicBezTo>
                      <a:pt x="1074" y="1450"/>
                      <a:pt x="1137" y="1429"/>
                      <a:pt x="1205" y="1403"/>
                    </a:cubicBezTo>
                    <a:cubicBezTo>
                      <a:pt x="1268" y="1403"/>
                      <a:pt x="1309" y="1382"/>
                      <a:pt x="1336" y="1382"/>
                    </a:cubicBezTo>
                    <a:cubicBezTo>
                      <a:pt x="1419" y="1340"/>
                      <a:pt x="1467" y="1251"/>
                      <a:pt x="1488" y="1167"/>
                    </a:cubicBezTo>
                    <a:cubicBezTo>
                      <a:pt x="1529" y="1078"/>
                      <a:pt x="1550" y="947"/>
                      <a:pt x="1571" y="837"/>
                    </a:cubicBezTo>
                    <a:lnTo>
                      <a:pt x="1571" y="643"/>
                    </a:lnTo>
                    <a:cubicBezTo>
                      <a:pt x="1597" y="554"/>
                      <a:pt x="1597" y="444"/>
                      <a:pt x="1571" y="355"/>
                    </a:cubicBezTo>
                    <a:cubicBezTo>
                      <a:pt x="1550" y="293"/>
                      <a:pt x="1488" y="204"/>
                      <a:pt x="1398" y="162"/>
                    </a:cubicBezTo>
                    <a:cubicBezTo>
                      <a:pt x="1336" y="94"/>
                      <a:pt x="1268" y="31"/>
                      <a:pt x="1205" y="31"/>
                    </a:cubicBezTo>
                    <a:cubicBezTo>
                      <a:pt x="1179" y="10"/>
                      <a:pt x="1179" y="10"/>
                      <a:pt x="1137" y="10"/>
                    </a:cubicBezTo>
                    <a:lnTo>
                      <a:pt x="765" y="10"/>
                    </a:lnTo>
                    <a:cubicBezTo>
                      <a:pt x="700" y="3"/>
                      <a:pt x="633" y="0"/>
                      <a:pt x="5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44;p38">
                <a:extLst>
                  <a:ext uri="{FF2B5EF4-FFF2-40B4-BE49-F238E27FC236}">
                    <a16:creationId xmlns:a16="http://schemas.microsoft.com/office/drawing/2014/main" id="{12261187-915B-3A6A-4F2B-96EAF4202A14}"/>
                  </a:ext>
                </a:extLst>
              </p:cNvPr>
              <p:cNvSpPr/>
              <p:nvPr/>
            </p:nvSpPr>
            <p:spPr>
              <a:xfrm>
                <a:off x="2596676" y="884988"/>
                <a:ext cx="168333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3" extrusionOk="0">
                    <a:moveTo>
                      <a:pt x="565" y="1"/>
                    </a:moveTo>
                    <a:cubicBezTo>
                      <a:pt x="423" y="1"/>
                      <a:pt x="285" y="6"/>
                      <a:pt x="262" y="17"/>
                    </a:cubicBezTo>
                    <a:cubicBezTo>
                      <a:pt x="199" y="38"/>
                      <a:pt x="47" y="216"/>
                      <a:pt x="26" y="326"/>
                    </a:cubicBezTo>
                    <a:cubicBezTo>
                      <a:pt x="0" y="430"/>
                      <a:pt x="26" y="781"/>
                      <a:pt x="26" y="781"/>
                    </a:cubicBezTo>
                    <a:cubicBezTo>
                      <a:pt x="47" y="1001"/>
                      <a:pt x="89" y="1242"/>
                      <a:pt x="157" y="1263"/>
                    </a:cubicBezTo>
                    <a:cubicBezTo>
                      <a:pt x="220" y="1305"/>
                      <a:pt x="571" y="1373"/>
                      <a:pt x="681" y="1373"/>
                    </a:cubicBezTo>
                    <a:cubicBezTo>
                      <a:pt x="786" y="1373"/>
                      <a:pt x="985" y="1174"/>
                      <a:pt x="1006" y="1111"/>
                    </a:cubicBezTo>
                    <a:cubicBezTo>
                      <a:pt x="1047" y="1022"/>
                      <a:pt x="1027" y="718"/>
                      <a:pt x="1047" y="457"/>
                    </a:cubicBezTo>
                    <a:cubicBezTo>
                      <a:pt x="1074" y="195"/>
                      <a:pt x="1006" y="17"/>
                      <a:pt x="896" y="17"/>
                    </a:cubicBezTo>
                    <a:cubicBezTo>
                      <a:pt x="854" y="6"/>
                      <a:pt x="707" y="1"/>
                      <a:pt x="5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45;p38">
                <a:extLst>
                  <a:ext uri="{FF2B5EF4-FFF2-40B4-BE49-F238E27FC236}">
                    <a16:creationId xmlns:a16="http://schemas.microsoft.com/office/drawing/2014/main" id="{426191F8-6B36-CFD8-3D0C-64F2A3ABF1CD}"/>
                  </a:ext>
                </a:extLst>
              </p:cNvPr>
              <p:cNvSpPr/>
              <p:nvPr/>
            </p:nvSpPr>
            <p:spPr>
              <a:xfrm>
                <a:off x="2590093" y="876211"/>
                <a:ext cx="181499" cy="233849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1492" extrusionOk="0">
                    <a:moveTo>
                      <a:pt x="613" y="94"/>
                    </a:moveTo>
                    <a:cubicBezTo>
                      <a:pt x="744" y="94"/>
                      <a:pt x="896" y="120"/>
                      <a:pt x="938" y="120"/>
                    </a:cubicBezTo>
                    <a:cubicBezTo>
                      <a:pt x="959" y="120"/>
                      <a:pt x="985" y="141"/>
                      <a:pt x="1006" y="204"/>
                    </a:cubicBezTo>
                    <a:cubicBezTo>
                      <a:pt x="1048" y="293"/>
                      <a:pt x="1048" y="382"/>
                      <a:pt x="1048" y="513"/>
                    </a:cubicBezTo>
                    <a:cubicBezTo>
                      <a:pt x="1027" y="643"/>
                      <a:pt x="1027" y="774"/>
                      <a:pt x="1027" y="905"/>
                    </a:cubicBezTo>
                    <a:cubicBezTo>
                      <a:pt x="1027" y="1010"/>
                      <a:pt x="1006" y="1120"/>
                      <a:pt x="1006" y="1141"/>
                    </a:cubicBezTo>
                    <a:cubicBezTo>
                      <a:pt x="1006" y="1167"/>
                      <a:pt x="938" y="1230"/>
                      <a:pt x="875" y="1272"/>
                    </a:cubicBezTo>
                    <a:cubicBezTo>
                      <a:pt x="807" y="1340"/>
                      <a:pt x="744" y="1382"/>
                      <a:pt x="723" y="1382"/>
                    </a:cubicBezTo>
                    <a:cubicBezTo>
                      <a:pt x="676" y="1382"/>
                      <a:pt x="566" y="1361"/>
                      <a:pt x="461" y="1340"/>
                    </a:cubicBezTo>
                    <a:cubicBezTo>
                      <a:pt x="393" y="1340"/>
                      <a:pt x="351" y="1319"/>
                      <a:pt x="304" y="1319"/>
                    </a:cubicBezTo>
                    <a:cubicBezTo>
                      <a:pt x="262" y="1298"/>
                      <a:pt x="241" y="1298"/>
                      <a:pt x="241" y="1272"/>
                    </a:cubicBezTo>
                    <a:cubicBezTo>
                      <a:pt x="241" y="1272"/>
                      <a:pt x="220" y="1272"/>
                      <a:pt x="199" y="1251"/>
                    </a:cubicBezTo>
                    <a:cubicBezTo>
                      <a:pt x="199" y="1209"/>
                      <a:pt x="173" y="1188"/>
                      <a:pt x="173" y="1141"/>
                    </a:cubicBezTo>
                    <a:cubicBezTo>
                      <a:pt x="152" y="1057"/>
                      <a:pt x="131" y="926"/>
                      <a:pt x="110" y="816"/>
                    </a:cubicBezTo>
                    <a:lnTo>
                      <a:pt x="110" y="643"/>
                    </a:lnTo>
                    <a:lnTo>
                      <a:pt x="110" y="382"/>
                    </a:lnTo>
                    <a:cubicBezTo>
                      <a:pt x="131" y="355"/>
                      <a:pt x="152" y="293"/>
                      <a:pt x="220" y="225"/>
                    </a:cubicBezTo>
                    <a:cubicBezTo>
                      <a:pt x="241" y="204"/>
                      <a:pt x="262" y="183"/>
                      <a:pt x="283" y="162"/>
                    </a:cubicBezTo>
                    <a:cubicBezTo>
                      <a:pt x="304" y="141"/>
                      <a:pt x="304" y="120"/>
                      <a:pt x="330" y="120"/>
                    </a:cubicBezTo>
                    <a:lnTo>
                      <a:pt x="414" y="120"/>
                    </a:lnTo>
                    <a:cubicBezTo>
                      <a:pt x="461" y="120"/>
                      <a:pt x="524" y="94"/>
                      <a:pt x="613" y="94"/>
                    </a:cubicBezTo>
                    <a:close/>
                    <a:moveTo>
                      <a:pt x="747" y="0"/>
                    </a:moveTo>
                    <a:cubicBezTo>
                      <a:pt x="703" y="0"/>
                      <a:pt x="657" y="3"/>
                      <a:pt x="613" y="10"/>
                    </a:cubicBezTo>
                    <a:lnTo>
                      <a:pt x="330" y="10"/>
                    </a:lnTo>
                    <a:cubicBezTo>
                      <a:pt x="304" y="10"/>
                      <a:pt x="283" y="10"/>
                      <a:pt x="283" y="31"/>
                    </a:cubicBezTo>
                    <a:cubicBezTo>
                      <a:pt x="241" y="31"/>
                      <a:pt x="220" y="52"/>
                      <a:pt x="199" y="73"/>
                    </a:cubicBezTo>
                    <a:cubicBezTo>
                      <a:pt x="173" y="94"/>
                      <a:pt x="152" y="120"/>
                      <a:pt x="131" y="162"/>
                    </a:cubicBezTo>
                    <a:cubicBezTo>
                      <a:pt x="68" y="225"/>
                      <a:pt x="21" y="293"/>
                      <a:pt x="0" y="355"/>
                    </a:cubicBezTo>
                    <a:lnTo>
                      <a:pt x="0" y="643"/>
                    </a:lnTo>
                    <a:lnTo>
                      <a:pt x="0" y="837"/>
                    </a:lnTo>
                    <a:cubicBezTo>
                      <a:pt x="21" y="947"/>
                      <a:pt x="42" y="1057"/>
                      <a:pt x="68" y="1167"/>
                    </a:cubicBezTo>
                    <a:cubicBezTo>
                      <a:pt x="89" y="1209"/>
                      <a:pt x="89" y="1251"/>
                      <a:pt x="110" y="1298"/>
                    </a:cubicBezTo>
                    <a:cubicBezTo>
                      <a:pt x="131" y="1319"/>
                      <a:pt x="131" y="1361"/>
                      <a:pt x="173" y="1382"/>
                    </a:cubicBezTo>
                    <a:cubicBezTo>
                      <a:pt x="199" y="1382"/>
                      <a:pt x="241" y="1403"/>
                      <a:pt x="283" y="1403"/>
                    </a:cubicBezTo>
                    <a:cubicBezTo>
                      <a:pt x="330" y="1429"/>
                      <a:pt x="372" y="1450"/>
                      <a:pt x="435" y="1450"/>
                    </a:cubicBezTo>
                    <a:cubicBezTo>
                      <a:pt x="545" y="1471"/>
                      <a:pt x="655" y="1492"/>
                      <a:pt x="723" y="1492"/>
                    </a:cubicBezTo>
                    <a:cubicBezTo>
                      <a:pt x="807" y="1471"/>
                      <a:pt x="875" y="1429"/>
                      <a:pt x="938" y="1361"/>
                    </a:cubicBezTo>
                    <a:cubicBezTo>
                      <a:pt x="1027" y="1298"/>
                      <a:pt x="1069" y="1230"/>
                      <a:pt x="1116" y="1167"/>
                    </a:cubicBezTo>
                    <a:cubicBezTo>
                      <a:pt x="1137" y="1120"/>
                      <a:pt x="1137" y="1010"/>
                      <a:pt x="1137" y="905"/>
                    </a:cubicBezTo>
                    <a:cubicBezTo>
                      <a:pt x="1137" y="774"/>
                      <a:pt x="1137" y="643"/>
                      <a:pt x="1158" y="513"/>
                    </a:cubicBezTo>
                    <a:cubicBezTo>
                      <a:pt x="1158" y="382"/>
                      <a:pt x="1137" y="272"/>
                      <a:pt x="1116" y="183"/>
                    </a:cubicBezTo>
                    <a:cubicBezTo>
                      <a:pt x="1089" y="94"/>
                      <a:pt x="1027" y="31"/>
                      <a:pt x="959" y="10"/>
                    </a:cubicBezTo>
                    <a:cubicBezTo>
                      <a:pt x="917" y="10"/>
                      <a:pt x="835" y="0"/>
                      <a:pt x="7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46;p38">
                <a:extLst>
                  <a:ext uri="{FF2B5EF4-FFF2-40B4-BE49-F238E27FC236}">
                    <a16:creationId xmlns:a16="http://schemas.microsoft.com/office/drawing/2014/main" id="{87FC05F8-7611-1F4D-4B59-A56577DDCF45}"/>
                  </a:ext>
                </a:extLst>
              </p:cNvPr>
              <p:cNvSpPr/>
              <p:nvPr/>
            </p:nvSpPr>
            <p:spPr>
              <a:xfrm>
                <a:off x="2384770" y="963042"/>
                <a:ext cx="41221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263" h="436" extrusionOk="0">
                    <a:moveTo>
                      <a:pt x="132" y="0"/>
                    </a:moveTo>
                    <a:cubicBezTo>
                      <a:pt x="69" y="0"/>
                      <a:pt x="1" y="89"/>
                      <a:pt x="1" y="220"/>
                    </a:cubicBezTo>
                    <a:cubicBezTo>
                      <a:pt x="1" y="325"/>
                      <a:pt x="69" y="435"/>
                      <a:pt x="132" y="435"/>
                    </a:cubicBezTo>
                    <a:cubicBezTo>
                      <a:pt x="200" y="435"/>
                      <a:pt x="263" y="325"/>
                      <a:pt x="263" y="220"/>
                    </a:cubicBezTo>
                    <a:cubicBezTo>
                      <a:pt x="263" y="89"/>
                      <a:pt x="200" y="0"/>
                      <a:pt x="1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47;p38">
                <a:extLst>
                  <a:ext uri="{FF2B5EF4-FFF2-40B4-BE49-F238E27FC236}">
                    <a16:creationId xmlns:a16="http://schemas.microsoft.com/office/drawing/2014/main" id="{523D6D2A-F0AB-D9DE-5D02-B09A9CBE47E4}"/>
                  </a:ext>
                </a:extLst>
              </p:cNvPr>
              <p:cNvSpPr/>
              <p:nvPr/>
            </p:nvSpPr>
            <p:spPr>
              <a:xfrm>
                <a:off x="2658116" y="963042"/>
                <a:ext cx="37930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436" extrusionOk="0">
                    <a:moveTo>
                      <a:pt x="111" y="0"/>
                    </a:moveTo>
                    <a:cubicBezTo>
                      <a:pt x="48" y="0"/>
                      <a:pt x="1" y="89"/>
                      <a:pt x="1" y="220"/>
                    </a:cubicBezTo>
                    <a:cubicBezTo>
                      <a:pt x="1" y="325"/>
                      <a:pt x="48" y="435"/>
                      <a:pt x="111" y="435"/>
                    </a:cubicBezTo>
                    <a:cubicBezTo>
                      <a:pt x="179" y="435"/>
                      <a:pt x="242" y="325"/>
                      <a:pt x="242" y="220"/>
                    </a:cubicBezTo>
                    <a:cubicBezTo>
                      <a:pt x="242" y="89"/>
                      <a:pt x="179" y="0"/>
                      <a:pt x="1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48;p38">
                <a:extLst>
                  <a:ext uri="{FF2B5EF4-FFF2-40B4-BE49-F238E27FC236}">
                    <a16:creationId xmlns:a16="http://schemas.microsoft.com/office/drawing/2014/main" id="{4D707539-010F-1105-E023-BBED67814988}"/>
                  </a:ext>
                </a:extLst>
              </p:cNvPr>
              <p:cNvSpPr/>
              <p:nvPr/>
            </p:nvSpPr>
            <p:spPr>
              <a:xfrm>
                <a:off x="2542445" y="980283"/>
                <a:ext cx="65045" cy="97019"/>
              </a:xfrm>
              <a:custGeom>
                <a:avLst/>
                <a:gdLst/>
                <a:ahLst/>
                <a:cxnLst/>
                <a:rect l="l" t="t" r="r" b="b"/>
                <a:pathLst>
                  <a:path w="415" h="619" extrusionOk="0">
                    <a:moveTo>
                      <a:pt x="42" y="0"/>
                    </a:moveTo>
                    <a:cubicBezTo>
                      <a:pt x="21" y="21"/>
                      <a:pt x="0" y="42"/>
                      <a:pt x="0" y="63"/>
                    </a:cubicBezTo>
                    <a:cubicBezTo>
                      <a:pt x="21" y="131"/>
                      <a:pt x="63" y="173"/>
                      <a:pt x="110" y="215"/>
                    </a:cubicBezTo>
                    <a:cubicBezTo>
                      <a:pt x="152" y="241"/>
                      <a:pt x="194" y="241"/>
                      <a:pt x="262" y="262"/>
                    </a:cubicBezTo>
                    <a:cubicBezTo>
                      <a:pt x="283" y="262"/>
                      <a:pt x="304" y="304"/>
                      <a:pt x="325" y="325"/>
                    </a:cubicBezTo>
                    <a:cubicBezTo>
                      <a:pt x="325" y="372"/>
                      <a:pt x="325" y="435"/>
                      <a:pt x="304" y="456"/>
                    </a:cubicBezTo>
                    <a:cubicBezTo>
                      <a:pt x="304" y="477"/>
                      <a:pt x="283" y="503"/>
                      <a:pt x="241" y="524"/>
                    </a:cubicBezTo>
                    <a:lnTo>
                      <a:pt x="173" y="524"/>
                    </a:lnTo>
                    <a:cubicBezTo>
                      <a:pt x="152" y="524"/>
                      <a:pt x="131" y="545"/>
                      <a:pt x="131" y="587"/>
                    </a:cubicBezTo>
                    <a:cubicBezTo>
                      <a:pt x="131" y="602"/>
                      <a:pt x="142" y="619"/>
                      <a:pt x="162" y="619"/>
                    </a:cubicBezTo>
                    <a:cubicBezTo>
                      <a:pt x="171" y="619"/>
                      <a:pt x="182" y="616"/>
                      <a:pt x="194" y="608"/>
                    </a:cubicBezTo>
                    <a:lnTo>
                      <a:pt x="283" y="608"/>
                    </a:lnTo>
                    <a:cubicBezTo>
                      <a:pt x="325" y="587"/>
                      <a:pt x="372" y="545"/>
                      <a:pt x="393" y="477"/>
                    </a:cubicBezTo>
                    <a:cubicBezTo>
                      <a:pt x="414" y="435"/>
                      <a:pt x="414" y="372"/>
                      <a:pt x="414" y="304"/>
                    </a:cubicBezTo>
                    <a:cubicBezTo>
                      <a:pt x="393" y="262"/>
                      <a:pt x="346" y="194"/>
                      <a:pt x="283" y="173"/>
                    </a:cubicBezTo>
                    <a:cubicBezTo>
                      <a:pt x="215" y="152"/>
                      <a:pt x="173" y="152"/>
                      <a:pt x="152" y="131"/>
                    </a:cubicBezTo>
                    <a:cubicBezTo>
                      <a:pt x="131" y="110"/>
                      <a:pt x="110" y="84"/>
                      <a:pt x="84" y="42"/>
                    </a:cubicBezTo>
                    <a:cubicBezTo>
                      <a:pt x="8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49;p38">
                <a:extLst>
                  <a:ext uri="{FF2B5EF4-FFF2-40B4-BE49-F238E27FC236}">
                    <a16:creationId xmlns:a16="http://schemas.microsoft.com/office/drawing/2014/main" id="{AA6DECE1-EF00-891B-1485-3F0B130ED230}"/>
                  </a:ext>
                </a:extLst>
              </p:cNvPr>
              <p:cNvSpPr/>
              <p:nvPr/>
            </p:nvSpPr>
            <p:spPr>
              <a:xfrm>
                <a:off x="2463608" y="1145324"/>
                <a:ext cx="129933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829" h="397" extrusionOk="0">
                    <a:moveTo>
                      <a:pt x="54" y="0"/>
                    </a:moveTo>
                    <a:cubicBezTo>
                      <a:pt x="43" y="0"/>
                      <a:pt x="32" y="5"/>
                      <a:pt x="22" y="16"/>
                    </a:cubicBezTo>
                    <a:cubicBezTo>
                      <a:pt x="1" y="37"/>
                      <a:pt x="1" y="58"/>
                      <a:pt x="1" y="79"/>
                    </a:cubicBezTo>
                    <a:cubicBezTo>
                      <a:pt x="1" y="79"/>
                      <a:pt x="153" y="278"/>
                      <a:pt x="414" y="340"/>
                    </a:cubicBezTo>
                    <a:cubicBezTo>
                      <a:pt x="524" y="388"/>
                      <a:pt x="613" y="388"/>
                      <a:pt x="676" y="388"/>
                    </a:cubicBezTo>
                    <a:cubicBezTo>
                      <a:pt x="699" y="395"/>
                      <a:pt x="719" y="397"/>
                      <a:pt x="735" y="397"/>
                    </a:cubicBezTo>
                    <a:cubicBezTo>
                      <a:pt x="768" y="397"/>
                      <a:pt x="786" y="388"/>
                      <a:pt x="786" y="388"/>
                    </a:cubicBezTo>
                    <a:cubicBezTo>
                      <a:pt x="807" y="388"/>
                      <a:pt x="828" y="367"/>
                      <a:pt x="828" y="340"/>
                    </a:cubicBezTo>
                    <a:cubicBezTo>
                      <a:pt x="828" y="310"/>
                      <a:pt x="806" y="290"/>
                      <a:pt x="785" y="290"/>
                    </a:cubicBezTo>
                    <a:cubicBezTo>
                      <a:pt x="778" y="290"/>
                      <a:pt x="771" y="293"/>
                      <a:pt x="765" y="299"/>
                    </a:cubicBezTo>
                    <a:lnTo>
                      <a:pt x="676" y="299"/>
                    </a:lnTo>
                    <a:cubicBezTo>
                      <a:pt x="634" y="278"/>
                      <a:pt x="545" y="278"/>
                      <a:pt x="435" y="236"/>
                    </a:cubicBezTo>
                    <a:cubicBezTo>
                      <a:pt x="221" y="189"/>
                      <a:pt x="90" y="16"/>
                      <a:pt x="90" y="16"/>
                    </a:cubicBezTo>
                    <a:cubicBezTo>
                      <a:pt x="77" y="5"/>
                      <a:pt x="65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50;p38">
                <a:extLst>
                  <a:ext uri="{FF2B5EF4-FFF2-40B4-BE49-F238E27FC236}">
                    <a16:creationId xmlns:a16="http://schemas.microsoft.com/office/drawing/2014/main" id="{A37D76E0-3D8C-5C00-13E2-D00F9D14E55B}"/>
                  </a:ext>
                </a:extLst>
              </p:cNvPr>
              <p:cNvSpPr/>
              <p:nvPr/>
            </p:nvSpPr>
            <p:spPr>
              <a:xfrm>
                <a:off x="2521913" y="918216"/>
                <a:ext cx="85577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245" extrusionOk="0">
                    <a:moveTo>
                      <a:pt x="353" y="0"/>
                    </a:moveTo>
                    <a:cubicBezTo>
                      <a:pt x="337" y="0"/>
                      <a:pt x="321" y="1"/>
                      <a:pt x="304" y="4"/>
                    </a:cubicBezTo>
                    <a:cubicBezTo>
                      <a:pt x="152" y="25"/>
                      <a:pt x="1" y="114"/>
                      <a:pt x="1" y="114"/>
                    </a:cubicBezTo>
                    <a:lnTo>
                      <a:pt x="21" y="245"/>
                    </a:lnTo>
                    <a:cubicBezTo>
                      <a:pt x="21" y="245"/>
                      <a:pt x="241" y="114"/>
                      <a:pt x="346" y="114"/>
                    </a:cubicBezTo>
                    <a:cubicBezTo>
                      <a:pt x="360" y="110"/>
                      <a:pt x="374" y="109"/>
                      <a:pt x="387" y="109"/>
                    </a:cubicBezTo>
                    <a:cubicBezTo>
                      <a:pt x="477" y="109"/>
                      <a:pt x="545" y="176"/>
                      <a:pt x="545" y="176"/>
                    </a:cubicBezTo>
                    <a:lnTo>
                      <a:pt x="545" y="66"/>
                    </a:lnTo>
                    <a:cubicBezTo>
                      <a:pt x="545" y="66"/>
                      <a:pt x="475" y="0"/>
                      <a:pt x="3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51;p38">
                <a:extLst>
                  <a:ext uri="{FF2B5EF4-FFF2-40B4-BE49-F238E27FC236}">
                    <a16:creationId xmlns:a16="http://schemas.microsoft.com/office/drawing/2014/main" id="{29609BED-3417-F46F-928E-C5573DAAEC90}"/>
                  </a:ext>
                </a:extLst>
              </p:cNvPr>
              <p:cNvSpPr/>
              <p:nvPr/>
            </p:nvSpPr>
            <p:spPr>
              <a:xfrm>
                <a:off x="2329913" y="831072"/>
                <a:ext cx="127269" cy="62381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98" extrusionOk="0">
                    <a:moveTo>
                      <a:pt x="518" y="0"/>
                    </a:moveTo>
                    <a:cubicBezTo>
                      <a:pt x="376" y="0"/>
                      <a:pt x="209" y="23"/>
                      <a:pt x="157" y="36"/>
                    </a:cubicBezTo>
                    <a:cubicBezTo>
                      <a:pt x="68" y="36"/>
                      <a:pt x="0" y="57"/>
                      <a:pt x="26" y="120"/>
                    </a:cubicBezTo>
                    <a:cubicBezTo>
                      <a:pt x="47" y="251"/>
                      <a:pt x="26" y="361"/>
                      <a:pt x="89" y="382"/>
                    </a:cubicBezTo>
                    <a:cubicBezTo>
                      <a:pt x="148" y="382"/>
                      <a:pt x="275" y="372"/>
                      <a:pt x="404" y="372"/>
                    </a:cubicBezTo>
                    <a:cubicBezTo>
                      <a:pt x="469" y="372"/>
                      <a:pt x="534" y="375"/>
                      <a:pt x="592" y="382"/>
                    </a:cubicBezTo>
                    <a:cubicBezTo>
                      <a:pt x="627" y="393"/>
                      <a:pt x="658" y="397"/>
                      <a:pt x="685" y="397"/>
                    </a:cubicBezTo>
                    <a:cubicBezTo>
                      <a:pt x="772" y="397"/>
                      <a:pt x="812" y="346"/>
                      <a:pt x="812" y="298"/>
                    </a:cubicBezTo>
                    <a:cubicBezTo>
                      <a:pt x="812" y="230"/>
                      <a:pt x="812" y="78"/>
                      <a:pt x="723" y="36"/>
                    </a:cubicBezTo>
                    <a:cubicBezTo>
                      <a:pt x="688" y="10"/>
                      <a:pt x="608" y="0"/>
                      <a:pt x="51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52;p38">
                <a:extLst>
                  <a:ext uri="{FF2B5EF4-FFF2-40B4-BE49-F238E27FC236}">
                    <a16:creationId xmlns:a16="http://schemas.microsoft.com/office/drawing/2014/main" id="{5B9F2446-92C1-3F8A-1B00-F9F5BC7D18E7}"/>
                  </a:ext>
                </a:extLst>
              </p:cNvPr>
              <p:cNvSpPr/>
              <p:nvPr/>
            </p:nvSpPr>
            <p:spPr>
              <a:xfrm>
                <a:off x="2323330" y="822608"/>
                <a:ext cx="140435" cy="7899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504" extrusionOk="0">
                    <a:moveTo>
                      <a:pt x="655" y="111"/>
                    </a:moveTo>
                    <a:cubicBezTo>
                      <a:pt x="697" y="111"/>
                      <a:pt x="744" y="132"/>
                      <a:pt x="744" y="132"/>
                    </a:cubicBezTo>
                    <a:cubicBezTo>
                      <a:pt x="765" y="153"/>
                      <a:pt x="786" y="174"/>
                      <a:pt x="786" y="221"/>
                    </a:cubicBezTo>
                    <a:cubicBezTo>
                      <a:pt x="807" y="284"/>
                      <a:pt x="807" y="331"/>
                      <a:pt x="807" y="352"/>
                    </a:cubicBezTo>
                    <a:cubicBezTo>
                      <a:pt x="786" y="373"/>
                      <a:pt x="786" y="373"/>
                      <a:pt x="786" y="394"/>
                    </a:cubicBezTo>
                    <a:cubicBezTo>
                      <a:pt x="772" y="394"/>
                      <a:pt x="748" y="403"/>
                      <a:pt x="708" y="403"/>
                    </a:cubicBezTo>
                    <a:cubicBezTo>
                      <a:pt x="688" y="403"/>
                      <a:pt x="664" y="401"/>
                      <a:pt x="634" y="394"/>
                    </a:cubicBezTo>
                    <a:cubicBezTo>
                      <a:pt x="545" y="373"/>
                      <a:pt x="435" y="373"/>
                      <a:pt x="351" y="373"/>
                    </a:cubicBezTo>
                    <a:lnTo>
                      <a:pt x="131" y="373"/>
                    </a:lnTo>
                    <a:lnTo>
                      <a:pt x="131" y="352"/>
                    </a:lnTo>
                    <a:cubicBezTo>
                      <a:pt x="131" y="305"/>
                      <a:pt x="131" y="242"/>
                      <a:pt x="110" y="174"/>
                    </a:cubicBezTo>
                    <a:lnTo>
                      <a:pt x="110" y="153"/>
                    </a:lnTo>
                    <a:cubicBezTo>
                      <a:pt x="110" y="153"/>
                      <a:pt x="152" y="132"/>
                      <a:pt x="199" y="132"/>
                    </a:cubicBezTo>
                    <a:cubicBezTo>
                      <a:pt x="241" y="132"/>
                      <a:pt x="351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351" y="1"/>
                      <a:pt x="220" y="22"/>
                      <a:pt x="173" y="22"/>
                    </a:cubicBezTo>
                    <a:cubicBezTo>
                      <a:pt x="131" y="43"/>
                      <a:pt x="110" y="43"/>
                      <a:pt x="68" y="69"/>
                    </a:cubicBezTo>
                    <a:cubicBezTo>
                      <a:pt x="42" y="69"/>
                      <a:pt x="21" y="90"/>
                      <a:pt x="21" y="111"/>
                    </a:cubicBezTo>
                    <a:cubicBezTo>
                      <a:pt x="0" y="132"/>
                      <a:pt x="0" y="153"/>
                      <a:pt x="0" y="174"/>
                    </a:cubicBezTo>
                    <a:cubicBezTo>
                      <a:pt x="21" y="242"/>
                      <a:pt x="21" y="305"/>
                      <a:pt x="21" y="352"/>
                    </a:cubicBezTo>
                    <a:cubicBezTo>
                      <a:pt x="21" y="394"/>
                      <a:pt x="42" y="415"/>
                      <a:pt x="42" y="436"/>
                    </a:cubicBezTo>
                    <a:cubicBezTo>
                      <a:pt x="68" y="462"/>
                      <a:pt x="89" y="483"/>
                      <a:pt x="131" y="483"/>
                    </a:cubicBezTo>
                    <a:lnTo>
                      <a:pt x="351" y="483"/>
                    </a:lnTo>
                    <a:cubicBezTo>
                      <a:pt x="435" y="483"/>
                      <a:pt x="545" y="483"/>
                      <a:pt x="613" y="504"/>
                    </a:cubicBezTo>
                    <a:cubicBezTo>
                      <a:pt x="697" y="504"/>
                      <a:pt x="765" y="504"/>
                      <a:pt x="828" y="483"/>
                    </a:cubicBezTo>
                    <a:cubicBezTo>
                      <a:pt x="875" y="462"/>
                      <a:pt x="896" y="415"/>
                      <a:pt x="896" y="373"/>
                    </a:cubicBezTo>
                    <a:lnTo>
                      <a:pt x="896" y="221"/>
                    </a:lnTo>
                    <a:cubicBezTo>
                      <a:pt x="875" y="153"/>
                      <a:pt x="854" y="90"/>
                      <a:pt x="807" y="43"/>
                    </a:cubicBezTo>
                    <a:cubicBezTo>
                      <a:pt x="765" y="22"/>
                      <a:pt x="723" y="1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53;p38">
                <a:extLst>
                  <a:ext uri="{FF2B5EF4-FFF2-40B4-BE49-F238E27FC236}">
                    <a16:creationId xmlns:a16="http://schemas.microsoft.com/office/drawing/2014/main" id="{8B8CA7BD-4A02-30D5-BB4B-6119C55059CD}"/>
                  </a:ext>
                </a:extLst>
              </p:cNvPr>
              <p:cNvSpPr/>
              <p:nvPr/>
            </p:nvSpPr>
            <p:spPr>
              <a:xfrm>
                <a:off x="2617208" y="837811"/>
                <a:ext cx="113319" cy="61283"/>
              </a:xfrm>
              <a:custGeom>
                <a:avLst/>
                <a:gdLst/>
                <a:ahLst/>
                <a:cxnLst/>
                <a:rect l="l" t="t" r="r" b="b"/>
                <a:pathLst>
                  <a:path w="723" h="391" extrusionOk="0">
                    <a:moveTo>
                      <a:pt x="379" y="1"/>
                    </a:moveTo>
                    <a:cubicBezTo>
                      <a:pt x="213" y="1"/>
                      <a:pt x="21" y="58"/>
                      <a:pt x="0" y="145"/>
                    </a:cubicBezTo>
                    <a:cubicBezTo>
                      <a:pt x="26" y="276"/>
                      <a:pt x="47" y="386"/>
                      <a:pt x="178" y="386"/>
                    </a:cubicBezTo>
                    <a:cubicBezTo>
                      <a:pt x="255" y="373"/>
                      <a:pt x="346" y="359"/>
                      <a:pt x="427" y="359"/>
                    </a:cubicBezTo>
                    <a:cubicBezTo>
                      <a:pt x="483" y="359"/>
                      <a:pt x="534" y="366"/>
                      <a:pt x="571" y="386"/>
                    </a:cubicBezTo>
                    <a:cubicBezTo>
                      <a:pt x="585" y="389"/>
                      <a:pt x="597" y="391"/>
                      <a:pt x="608" y="391"/>
                    </a:cubicBezTo>
                    <a:cubicBezTo>
                      <a:pt x="663" y="391"/>
                      <a:pt x="684" y="347"/>
                      <a:pt x="702" y="255"/>
                    </a:cubicBezTo>
                    <a:cubicBezTo>
                      <a:pt x="723" y="124"/>
                      <a:pt x="681" y="56"/>
                      <a:pt x="503" y="14"/>
                    </a:cubicBezTo>
                    <a:cubicBezTo>
                      <a:pt x="466" y="5"/>
                      <a:pt x="423" y="1"/>
                      <a:pt x="379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54;p38">
                <a:extLst>
                  <a:ext uri="{FF2B5EF4-FFF2-40B4-BE49-F238E27FC236}">
                    <a16:creationId xmlns:a16="http://schemas.microsoft.com/office/drawing/2014/main" id="{8E359357-51B4-2B90-9F85-124948716252}"/>
                  </a:ext>
                </a:extLst>
              </p:cNvPr>
              <p:cNvSpPr/>
              <p:nvPr/>
            </p:nvSpPr>
            <p:spPr>
              <a:xfrm>
                <a:off x="2610625" y="827153"/>
                <a:ext cx="126485" cy="77741"/>
              </a:xfrm>
              <a:custGeom>
                <a:avLst/>
                <a:gdLst/>
                <a:ahLst/>
                <a:cxnLst/>
                <a:rect l="l" t="t" r="r" b="b"/>
                <a:pathLst>
                  <a:path w="807" h="496" extrusionOk="0">
                    <a:moveTo>
                      <a:pt x="400" y="108"/>
                    </a:moveTo>
                    <a:cubicBezTo>
                      <a:pt x="449" y="108"/>
                      <a:pt x="492" y="113"/>
                      <a:pt x="524" y="124"/>
                    </a:cubicBezTo>
                    <a:cubicBezTo>
                      <a:pt x="613" y="145"/>
                      <a:pt x="655" y="171"/>
                      <a:pt x="676" y="192"/>
                    </a:cubicBezTo>
                    <a:cubicBezTo>
                      <a:pt x="697" y="234"/>
                      <a:pt x="697" y="255"/>
                      <a:pt x="697" y="302"/>
                    </a:cubicBezTo>
                    <a:cubicBezTo>
                      <a:pt x="697" y="365"/>
                      <a:pt x="676" y="386"/>
                      <a:pt x="676" y="386"/>
                    </a:cubicBezTo>
                    <a:lnTo>
                      <a:pt x="634" y="386"/>
                    </a:lnTo>
                    <a:cubicBezTo>
                      <a:pt x="597" y="379"/>
                      <a:pt x="551" y="376"/>
                      <a:pt x="501" y="376"/>
                    </a:cubicBezTo>
                    <a:cubicBezTo>
                      <a:pt x="402" y="376"/>
                      <a:pt x="286" y="386"/>
                      <a:pt x="199" y="386"/>
                    </a:cubicBezTo>
                    <a:lnTo>
                      <a:pt x="152" y="386"/>
                    </a:lnTo>
                    <a:cubicBezTo>
                      <a:pt x="152" y="386"/>
                      <a:pt x="152" y="365"/>
                      <a:pt x="131" y="365"/>
                    </a:cubicBezTo>
                    <a:cubicBezTo>
                      <a:pt x="131" y="323"/>
                      <a:pt x="110" y="276"/>
                      <a:pt x="110" y="213"/>
                    </a:cubicBezTo>
                    <a:cubicBezTo>
                      <a:pt x="110" y="213"/>
                      <a:pt x="110" y="192"/>
                      <a:pt x="131" y="171"/>
                    </a:cubicBezTo>
                    <a:cubicBezTo>
                      <a:pt x="173" y="171"/>
                      <a:pt x="199" y="145"/>
                      <a:pt x="241" y="124"/>
                    </a:cubicBezTo>
                    <a:cubicBezTo>
                      <a:pt x="296" y="113"/>
                      <a:pt x="351" y="108"/>
                      <a:pt x="400" y="108"/>
                    </a:cubicBezTo>
                    <a:close/>
                    <a:moveTo>
                      <a:pt x="426" y="0"/>
                    </a:moveTo>
                    <a:cubicBezTo>
                      <a:pt x="360" y="0"/>
                      <a:pt x="286" y="12"/>
                      <a:pt x="220" y="40"/>
                    </a:cubicBezTo>
                    <a:cubicBezTo>
                      <a:pt x="173" y="40"/>
                      <a:pt x="131" y="61"/>
                      <a:pt x="89" y="82"/>
                    </a:cubicBezTo>
                    <a:cubicBezTo>
                      <a:pt x="42" y="124"/>
                      <a:pt x="0" y="145"/>
                      <a:pt x="0" y="192"/>
                    </a:cubicBezTo>
                    <a:lnTo>
                      <a:pt x="0" y="213"/>
                    </a:lnTo>
                    <a:cubicBezTo>
                      <a:pt x="0" y="276"/>
                      <a:pt x="21" y="344"/>
                      <a:pt x="42" y="407"/>
                    </a:cubicBezTo>
                    <a:cubicBezTo>
                      <a:pt x="68" y="433"/>
                      <a:pt x="68" y="454"/>
                      <a:pt x="110" y="475"/>
                    </a:cubicBezTo>
                    <a:cubicBezTo>
                      <a:pt x="131" y="496"/>
                      <a:pt x="173" y="496"/>
                      <a:pt x="220" y="496"/>
                    </a:cubicBezTo>
                    <a:cubicBezTo>
                      <a:pt x="286" y="485"/>
                      <a:pt x="361" y="480"/>
                      <a:pt x="430" y="480"/>
                    </a:cubicBezTo>
                    <a:cubicBezTo>
                      <a:pt x="498" y="480"/>
                      <a:pt x="558" y="485"/>
                      <a:pt x="592" y="496"/>
                    </a:cubicBezTo>
                    <a:lnTo>
                      <a:pt x="676" y="496"/>
                    </a:lnTo>
                    <a:cubicBezTo>
                      <a:pt x="697" y="496"/>
                      <a:pt x="723" y="496"/>
                      <a:pt x="744" y="475"/>
                    </a:cubicBezTo>
                    <a:cubicBezTo>
                      <a:pt x="786" y="433"/>
                      <a:pt x="786" y="386"/>
                      <a:pt x="807" y="323"/>
                    </a:cubicBezTo>
                    <a:cubicBezTo>
                      <a:pt x="807" y="255"/>
                      <a:pt x="807" y="192"/>
                      <a:pt x="765" y="124"/>
                    </a:cubicBezTo>
                    <a:cubicBezTo>
                      <a:pt x="723" y="82"/>
                      <a:pt x="655" y="40"/>
                      <a:pt x="545" y="14"/>
                    </a:cubicBezTo>
                    <a:cubicBezTo>
                      <a:pt x="511" y="5"/>
                      <a:pt x="470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55;p38">
                <a:extLst>
                  <a:ext uri="{FF2B5EF4-FFF2-40B4-BE49-F238E27FC236}">
                    <a16:creationId xmlns:a16="http://schemas.microsoft.com/office/drawing/2014/main" id="{36DE6113-DA32-37BC-6F65-1DA766FBAD0E}"/>
                  </a:ext>
                </a:extLst>
              </p:cNvPr>
              <p:cNvSpPr/>
              <p:nvPr/>
            </p:nvSpPr>
            <p:spPr>
              <a:xfrm>
                <a:off x="2039327" y="440646"/>
                <a:ext cx="520517" cy="416602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2658" extrusionOk="0">
                    <a:moveTo>
                      <a:pt x="2156" y="0"/>
                    </a:moveTo>
                    <a:cubicBezTo>
                      <a:pt x="1645" y="0"/>
                      <a:pt x="1010" y="148"/>
                      <a:pt x="571" y="736"/>
                    </a:cubicBezTo>
                    <a:cubicBezTo>
                      <a:pt x="0" y="1521"/>
                      <a:pt x="89" y="2658"/>
                      <a:pt x="89" y="2658"/>
                    </a:cubicBezTo>
                    <a:lnTo>
                      <a:pt x="723" y="2658"/>
                    </a:lnTo>
                    <a:cubicBezTo>
                      <a:pt x="723" y="2658"/>
                      <a:pt x="854" y="2066"/>
                      <a:pt x="854" y="2003"/>
                    </a:cubicBezTo>
                    <a:cubicBezTo>
                      <a:pt x="854" y="1935"/>
                      <a:pt x="1027" y="1218"/>
                      <a:pt x="1158" y="1040"/>
                    </a:cubicBezTo>
                    <a:cubicBezTo>
                      <a:pt x="1268" y="867"/>
                      <a:pt x="1749" y="474"/>
                      <a:pt x="1964" y="385"/>
                    </a:cubicBezTo>
                    <a:cubicBezTo>
                      <a:pt x="2109" y="347"/>
                      <a:pt x="2402" y="340"/>
                      <a:pt x="2614" y="340"/>
                    </a:cubicBezTo>
                    <a:cubicBezTo>
                      <a:pt x="2755" y="340"/>
                      <a:pt x="2860" y="343"/>
                      <a:pt x="2860" y="343"/>
                    </a:cubicBezTo>
                    <a:lnTo>
                      <a:pt x="3320" y="343"/>
                    </a:lnTo>
                    <a:cubicBezTo>
                      <a:pt x="3320" y="343"/>
                      <a:pt x="3163" y="149"/>
                      <a:pt x="2619" y="39"/>
                    </a:cubicBezTo>
                    <a:cubicBezTo>
                      <a:pt x="2487" y="17"/>
                      <a:pt x="2329" y="0"/>
                      <a:pt x="2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56;p38">
                <a:extLst>
                  <a:ext uri="{FF2B5EF4-FFF2-40B4-BE49-F238E27FC236}">
                    <a16:creationId xmlns:a16="http://schemas.microsoft.com/office/drawing/2014/main" id="{3E93CBA3-639C-892F-F878-FD17C7764E4F}"/>
                  </a:ext>
                </a:extLst>
              </p:cNvPr>
              <p:cNvSpPr/>
              <p:nvPr/>
            </p:nvSpPr>
            <p:spPr>
              <a:xfrm>
                <a:off x="2029453" y="433750"/>
                <a:ext cx="536974" cy="430081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744" extrusionOk="0">
                    <a:moveTo>
                      <a:pt x="2174" y="107"/>
                    </a:moveTo>
                    <a:cubicBezTo>
                      <a:pt x="2361" y="107"/>
                      <a:pt x="2538" y="123"/>
                      <a:pt x="2682" y="146"/>
                    </a:cubicBezTo>
                    <a:cubicBezTo>
                      <a:pt x="2944" y="193"/>
                      <a:pt x="3095" y="256"/>
                      <a:pt x="3205" y="324"/>
                    </a:cubicBezTo>
                    <a:lnTo>
                      <a:pt x="3226" y="345"/>
                    </a:lnTo>
                    <a:lnTo>
                      <a:pt x="2923" y="324"/>
                    </a:lnTo>
                    <a:cubicBezTo>
                      <a:pt x="2923" y="324"/>
                      <a:pt x="2771" y="324"/>
                      <a:pt x="2572" y="345"/>
                    </a:cubicBezTo>
                    <a:cubicBezTo>
                      <a:pt x="2378" y="345"/>
                      <a:pt x="2158" y="345"/>
                      <a:pt x="2027" y="387"/>
                    </a:cubicBezTo>
                    <a:cubicBezTo>
                      <a:pt x="1896" y="429"/>
                      <a:pt x="1723" y="539"/>
                      <a:pt x="1551" y="691"/>
                    </a:cubicBezTo>
                    <a:cubicBezTo>
                      <a:pt x="1393" y="822"/>
                      <a:pt x="1242" y="953"/>
                      <a:pt x="1179" y="1063"/>
                    </a:cubicBezTo>
                    <a:cubicBezTo>
                      <a:pt x="1111" y="1173"/>
                      <a:pt x="1027" y="1393"/>
                      <a:pt x="959" y="1586"/>
                    </a:cubicBezTo>
                    <a:cubicBezTo>
                      <a:pt x="938" y="1696"/>
                      <a:pt x="917" y="1806"/>
                      <a:pt x="896" y="1895"/>
                    </a:cubicBezTo>
                    <a:cubicBezTo>
                      <a:pt x="870" y="1916"/>
                      <a:pt x="870" y="1958"/>
                      <a:pt x="870" y="1979"/>
                    </a:cubicBezTo>
                    <a:cubicBezTo>
                      <a:pt x="870" y="2000"/>
                      <a:pt x="849" y="2026"/>
                      <a:pt x="849" y="2047"/>
                    </a:cubicBezTo>
                    <a:lnTo>
                      <a:pt x="849" y="2089"/>
                    </a:lnTo>
                    <a:lnTo>
                      <a:pt x="849" y="2157"/>
                    </a:lnTo>
                    <a:cubicBezTo>
                      <a:pt x="828" y="2220"/>
                      <a:pt x="807" y="2309"/>
                      <a:pt x="807" y="2393"/>
                    </a:cubicBezTo>
                    <a:cubicBezTo>
                      <a:pt x="786" y="2524"/>
                      <a:pt x="765" y="2613"/>
                      <a:pt x="739" y="2655"/>
                    </a:cubicBezTo>
                    <a:lnTo>
                      <a:pt x="215" y="2655"/>
                    </a:lnTo>
                    <a:cubicBezTo>
                      <a:pt x="215" y="2571"/>
                      <a:pt x="152" y="1565"/>
                      <a:pt x="676" y="822"/>
                    </a:cubicBezTo>
                    <a:cubicBezTo>
                      <a:pt x="959" y="429"/>
                      <a:pt x="1331" y="235"/>
                      <a:pt x="1702" y="146"/>
                    </a:cubicBezTo>
                    <a:cubicBezTo>
                      <a:pt x="1858" y="118"/>
                      <a:pt x="2020" y="107"/>
                      <a:pt x="2174" y="107"/>
                    </a:cubicBezTo>
                    <a:close/>
                    <a:moveTo>
                      <a:pt x="2231" y="0"/>
                    </a:moveTo>
                    <a:cubicBezTo>
                      <a:pt x="2050" y="0"/>
                      <a:pt x="1856" y="17"/>
                      <a:pt x="1655" y="62"/>
                    </a:cubicBezTo>
                    <a:cubicBezTo>
                      <a:pt x="1289" y="146"/>
                      <a:pt x="896" y="345"/>
                      <a:pt x="608" y="759"/>
                    </a:cubicBezTo>
                    <a:cubicBezTo>
                      <a:pt x="0" y="1565"/>
                      <a:pt x="110" y="2702"/>
                      <a:pt x="110" y="2702"/>
                    </a:cubicBezTo>
                    <a:lnTo>
                      <a:pt x="152" y="2744"/>
                    </a:lnTo>
                    <a:lnTo>
                      <a:pt x="786" y="2744"/>
                    </a:lnTo>
                    <a:lnTo>
                      <a:pt x="849" y="2702"/>
                    </a:lnTo>
                    <a:cubicBezTo>
                      <a:pt x="849" y="2702"/>
                      <a:pt x="870" y="2571"/>
                      <a:pt x="917" y="2393"/>
                    </a:cubicBezTo>
                    <a:cubicBezTo>
                      <a:pt x="917" y="2330"/>
                      <a:pt x="938" y="2241"/>
                      <a:pt x="938" y="2178"/>
                    </a:cubicBezTo>
                    <a:cubicBezTo>
                      <a:pt x="959" y="2157"/>
                      <a:pt x="959" y="2110"/>
                      <a:pt x="959" y="2089"/>
                    </a:cubicBezTo>
                    <a:lnTo>
                      <a:pt x="959" y="2047"/>
                    </a:lnTo>
                    <a:cubicBezTo>
                      <a:pt x="959" y="2047"/>
                      <a:pt x="959" y="2026"/>
                      <a:pt x="980" y="2000"/>
                    </a:cubicBezTo>
                    <a:cubicBezTo>
                      <a:pt x="980" y="1979"/>
                      <a:pt x="980" y="1958"/>
                      <a:pt x="1001" y="1916"/>
                    </a:cubicBezTo>
                    <a:cubicBezTo>
                      <a:pt x="1001" y="1827"/>
                      <a:pt x="1048" y="1738"/>
                      <a:pt x="1069" y="1634"/>
                    </a:cubicBezTo>
                    <a:cubicBezTo>
                      <a:pt x="1132" y="1414"/>
                      <a:pt x="1221" y="1194"/>
                      <a:pt x="1262" y="1110"/>
                    </a:cubicBezTo>
                    <a:cubicBezTo>
                      <a:pt x="1310" y="1042"/>
                      <a:pt x="1461" y="890"/>
                      <a:pt x="1613" y="759"/>
                    </a:cubicBezTo>
                    <a:cubicBezTo>
                      <a:pt x="1786" y="628"/>
                      <a:pt x="1964" y="518"/>
                      <a:pt x="2048" y="497"/>
                    </a:cubicBezTo>
                    <a:cubicBezTo>
                      <a:pt x="2158" y="455"/>
                      <a:pt x="2378" y="455"/>
                      <a:pt x="2572" y="429"/>
                    </a:cubicBezTo>
                    <a:lnTo>
                      <a:pt x="2923" y="429"/>
                    </a:lnTo>
                    <a:lnTo>
                      <a:pt x="3383" y="455"/>
                    </a:lnTo>
                    <a:lnTo>
                      <a:pt x="3425" y="366"/>
                    </a:lnTo>
                    <a:cubicBezTo>
                      <a:pt x="3425" y="366"/>
                      <a:pt x="3357" y="298"/>
                      <a:pt x="3252" y="235"/>
                    </a:cubicBezTo>
                    <a:cubicBezTo>
                      <a:pt x="3143" y="167"/>
                      <a:pt x="2964" y="83"/>
                      <a:pt x="2703" y="36"/>
                    </a:cubicBezTo>
                    <a:cubicBezTo>
                      <a:pt x="2564" y="16"/>
                      <a:pt x="2404" y="0"/>
                      <a:pt x="22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57;p38">
                <a:extLst>
                  <a:ext uri="{FF2B5EF4-FFF2-40B4-BE49-F238E27FC236}">
                    <a16:creationId xmlns:a16="http://schemas.microsoft.com/office/drawing/2014/main" id="{A9769665-26BF-131A-1A05-A1148E797CFC}"/>
                  </a:ext>
                </a:extLst>
              </p:cNvPr>
              <p:cNvSpPr/>
              <p:nvPr/>
            </p:nvSpPr>
            <p:spPr>
              <a:xfrm>
                <a:off x="2131957" y="473874"/>
                <a:ext cx="448419" cy="383374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2446" extrusionOk="0">
                    <a:moveTo>
                      <a:pt x="1876" y="0"/>
                    </a:moveTo>
                    <a:cubicBezTo>
                      <a:pt x="1504" y="0"/>
                      <a:pt x="1069" y="89"/>
                      <a:pt x="718" y="414"/>
                    </a:cubicBezTo>
                    <a:cubicBezTo>
                      <a:pt x="1" y="1137"/>
                      <a:pt x="132" y="2446"/>
                      <a:pt x="132" y="2446"/>
                    </a:cubicBezTo>
                    <a:lnTo>
                      <a:pt x="347" y="2247"/>
                    </a:lnTo>
                    <a:cubicBezTo>
                      <a:pt x="347" y="2247"/>
                      <a:pt x="263" y="1179"/>
                      <a:pt x="870" y="566"/>
                    </a:cubicBezTo>
                    <a:cubicBezTo>
                      <a:pt x="1171" y="278"/>
                      <a:pt x="1582" y="204"/>
                      <a:pt x="1922" y="204"/>
                    </a:cubicBezTo>
                    <a:cubicBezTo>
                      <a:pt x="2275" y="204"/>
                      <a:pt x="2551" y="283"/>
                      <a:pt x="2551" y="283"/>
                    </a:cubicBezTo>
                    <a:cubicBezTo>
                      <a:pt x="2551" y="283"/>
                      <a:pt x="2564" y="312"/>
                      <a:pt x="2622" y="312"/>
                    </a:cubicBezTo>
                    <a:cubicBezTo>
                      <a:pt x="2639" y="312"/>
                      <a:pt x="2658" y="310"/>
                      <a:pt x="2682" y="304"/>
                    </a:cubicBezTo>
                    <a:cubicBezTo>
                      <a:pt x="2792" y="283"/>
                      <a:pt x="2860" y="241"/>
                      <a:pt x="2860" y="241"/>
                    </a:cubicBezTo>
                    <a:cubicBezTo>
                      <a:pt x="2860" y="241"/>
                      <a:pt x="2860" y="199"/>
                      <a:pt x="2729" y="131"/>
                    </a:cubicBezTo>
                    <a:lnTo>
                      <a:pt x="2703" y="131"/>
                    </a:lnTo>
                    <a:cubicBezTo>
                      <a:pt x="2640" y="110"/>
                      <a:pt x="2290" y="0"/>
                      <a:pt x="1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358;p38">
                <a:extLst>
                  <a:ext uri="{FF2B5EF4-FFF2-40B4-BE49-F238E27FC236}">
                    <a16:creationId xmlns:a16="http://schemas.microsoft.com/office/drawing/2014/main" id="{D5908EDC-854E-24D5-2FCE-376C4B0B7537}"/>
                  </a:ext>
                </a:extLst>
              </p:cNvPr>
              <p:cNvSpPr/>
              <p:nvPr/>
            </p:nvSpPr>
            <p:spPr>
              <a:xfrm>
                <a:off x="2121299" y="470591"/>
                <a:ext cx="465660" cy="396540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2530" extrusionOk="0">
                    <a:moveTo>
                      <a:pt x="1944" y="110"/>
                    </a:moveTo>
                    <a:cubicBezTo>
                      <a:pt x="2358" y="110"/>
                      <a:pt x="2687" y="194"/>
                      <a:pt x="2750" y="215"/>
                    </a:cubicBezTo>
                    <a:lnTo>
                      <a:pt x="2771" y="215"/>
                    </a:lnTo>
                    <a:lnTo>
                      <a:pt x="2771" y="241"/>
                    </a:lnTo>
                    <a:cubicBezTo>
                      <a:pt x="2818" y="241"/>
                      <a:pt x="2818" y="262"/>
                      <a:pt x="2818" y="262"/>
                    </a:cubicBezTo>
                    <a:cubicBezTo>
                      <a:pt x="2797" y="283"/>
                      <a:pt x="2797" y="283"/>
                      <a:pt x="2729" y="304"/>
                    </a:cubicBezTo>
                    <a:lnTo>
                      <a:pt x="2666" y="304"/>
                    </a:lnTo>
                    <a:lnTo>
                      <a:pt x="2687" y="325"/>
                    </a:lnTo>
                    <a:lnTo>
                      <a:pt x="2687" y="325"/>
                    </a:lnTo>
                    <a:lnTo>
                      <a:pt x="2640" y="283"/>
                    </a:lnTo>
                    <a:cubicBezTo>
                      <a:pt x="2640" y="283"/>
                      <a:pt x="2357" y="197"/>
                      <a:pt x="1992" y="197"/>
                    </a:cubicBezTo>
                    <a:cubicBezTo>
                      <a:pt x="1642" y="197"/>
                      <a:pt x="1217" y="276"/>
                      <a:pt x="896" y="587"/>
                    </a:cubicBezTo>
                    <a:cubicBezTo>
                      <a:pt x="284" y="1179"/>
                      <a:pt x="352" y="2226"/>
                      <a:pt x="352" y="2268"/>
                    </a:cubicBezTo>
                    <a:lnTo>
                      <a:pt x="263" y="2357"/>
                    </a:lnTo>
                    <a:cubicBezTo>
                      <a:pt x="242" y="2179"/>
                      <a:pt x="200" y="1132"/>
                      <a:pt x="834" y="503"/>
                    </a:cubicBezTo>
                    <a:cubicBezTo>
                      <a:pt x="1158" y="194"/>
                      <a:pt x="1572" y="110"/>
                      <a:pt x="1944" y="110"/>
                    </a:cubicBezTo>
                    <a:close/>
                    <a:moveTo>
                      <a:pt x="1944" y="0"/>
                    </a:moveTo>
                    <a:cubicBezTo>
                      <a:pt x="1551" y="0"/>
                      <a:pt x="1095" y="84"/>
                      <a:pt x="766" y="414"/>
                    </a:cubicBezTo>
                    <a:cubicBezTo>
                      <a:pt x="1" y="1158"/>
                      <a:pt x="153" y="2488"/>
                      <a:pt x="153" y="2488"/>
                    </a:cubicBezTo>
                    <a:lnTo>
                      <a:pt x="242" y="2530"/>
                    </a:lnTo>
                    <a:lnTo>
                      <a:pt x="441" y="2336"/>
                    </a:lnTo>
                    <a:lnTo>
                      <a:pt x="462" y="2289"/>
                    </a:lnTo>
                    <a:cubicBezTo>
                      <a:pt x="462" y="2289"/>
                      <a:pt x="394" y="1221"/>
                      <a:pt x="985" y="655"/>
                    </a:cubicBezTo>
                    <a:cubicBezTo>
                      <a:pt x="1262" y="376"/>
                      <a:pt x="1654" y="302"/>
                      <a:pt x="1982" y="302"/>
                    </a:cubicBezTo>
                    <a:cubicBezTo>
                      <a:pt x="2325" y="302"/>
                      <a:pt x="2598" y="382"/>
                      <a:pt x="2598" y="393"/>
                    </a:cubicBezTo>
                    <a:lnTo>
                      <a:pt x="2619" y="393"/>
                    </a:lnTo>
                    <a:cubicBezTo>
                      <a:pt x="2666" y="414"/>
                      <a:pt x="2687" y="414"/>
                      <a:pt x="2750" y="414"/>
                    </a:cubicBezTo>
                    <a:cubicBezTo>
                      <a:pt x="2881" y="393"/>
                      <a:pt x="2949" y="325"/>
                      <a:pt x="2949" y="325"/>
                    </a:cubicBezTo>
                    <a:lnTo>
                      <a:pt x="2970" y="283"/>
                    </a:lnTo>
                    <a:lnTo>
                      <a:pt x="2970" y="262"/>
                    </a:lnTo>
                    <a:cubicBezTo>
                      <a:pt x="2970" y="241"/>
                      <a:pt x="2949" y="241"/>
                      <a:pt x="2949" y="215"/>
                    </a:cubicBezTo>
                    <a:cubicBezTo>
                      <a:pt x="2928" y="194"/>
                      <a:pt x="2881" y="152"/>
                      <a:pt x="2818" y="131"/>
                    </a:cubicBezTo>
                    <a:lnTo>
                      <a:pt x="2797" y="131"/>
                    </a:lnTo>
                    <a:lnTo>
                      <a:pt x="2771" y="173"/>
                    </a:lnTo>
                    <a:lnTo>
                      <a:pt x="2771" y="131"/>
                    </a:lnTo>
                    <a:cubicBezTo>
                      <a:pt x="2687" y="84"/>
                      <a:pt x="2358" y="0"/>
                      <a:pt x="19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359;p38">
                <a:extLst>
                  <a:ext uri="{FF2B5EF4-FFF2-40B4-BE49-F238E27FC236}">
                    <a16:creationId xmlns:a16="http://schemas.microsoft.com/office/drawing/2014/main" id="{7D6230AE-ECC5-CA95-83D9-232D1A286BC4}"/>
                  </a:ext>
                </a:extLst>
              </p:cNvPr>
              <p:cNvSpPr/>
              <p:nvPr/>
            </p:nvSpPr>
            <p:spPr>
              <a:xfrm>
                <a:off x="1971147" y="825899"/>
                <a:ext cx="317859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6" extrusionOk="0">
                    <a:moveTo>
                      <a:pt x="587" y="1"/>
                    </a:moveTo>
                    <a:cubicBezTo>
                      <a:pt x="262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2" y="2096"/>
                      <a:pt x="587" y="2096"/>
                    </a:cubicBezTo>
                    <a:lnTo>
                      <a:pt x="1462" y="2096"/>
                    </a:lnTo>
                    <a:cubicBezTo>
                      <a:pt x="1765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5" y="1"/>
                      <a:pt x="14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360;p38">
                <a:extLst>
                  <a:ext uri="{FF2B5EF4-FFF2-40B4-BE49-F238E27FC236}">
                    <a16:creationId xmlns:a16="http://schemas.microsoft.com/office/drawing/2014/main" id="{6E76ED84-3935-6AC0-296D-3219A24757B2}"/>
                  </a:ext>
                </a:extLst>
              </p:cNvPr>
              <p:cNvSpPr/>
              <p:nvPr/>
            </p:nvSpPr>
            <p:spPr>
              <a:xfrm>
                <a:off x="1964565" y="819316"/>
                <a:ext cx="335099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185" extrusionOk="0">
                    <a:moveTo>
                      <a:pt x="1504" y="90"/>
                    </a:moveTo>
                    <a:cubicBezTo>
                      <a:pt x="1786" y="90"/>
                      <a:pt x="2027" y="326"/>
                      <a:pt x="2027" y="635"/>
                    </a:cubicBezTo>
                    <a:lnTo>
                      <a:pt x="2027" y="1551"/>
                    </a:lnTo>
                    <a:cubicBezTo>
                      <a:pt x="2027" y="1834"/>
                      <a:pt x="1786" y="2075"/>
                      <a:pt x="1504" y="2075"/>
                    </a:cubicBezTo>
                    <a:lnTo>
                      <a:pt x="629" y="2075"/>
                    </a:lnTo>
                    <a:cubicBezTo>
                      <a:pt x="325" y="2075"/>
                      <a:pt x="105" y="1834"/>
                      <a:pt x="105" y="1551"/>
                    </a:cubicBezTo>
                    <a:lnTo>
                      <a:pt x="105" y="635"/>
                    </a:lnTo>
                    <a:cubicBezTo>
                      <a:pt x="105" y="326"/>
                      <a:pt x="325" y="90"/>
                      <a:pt x="629" y="90"/>
                    </a:cubicBezTo>
                    <a:close/>
                    <a:moveTo>
                      <a:pt x="629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29" y="2185"/>
                    </a:cubicBezTo>
                    <a:lnTo>
                      <a:pt x="1504" y="2185"/>
                    </a:lnTo>
                    <a:cubicBezTo>
                      <a:pt x="1855" y="2185"/>
                      <a:pt x="2137" y="1897"/>
                      <a:pt x="2137" y="1551"/>
                    </a:cubicBezTo>
                    <a:lnTo>
                      <a:pt x="2137" y="635"/>
                    </a:lnTo>
                    <a:cubicBezTo>
                      <a:pt x="2137" y="284"/>
                      <a:pt x="1855" y="1"/>
                      <a:pt x="150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361;p38">
                <a:extLst>
                  <a:ext uri="{FF2B5EF4-FFF2-40B4-BE49-F238E27FC236}">
                    <a16:creationId xmlns:a16="http://schemas.microsoft.com/office/drawing/2014/main" id="{65A4E9C4-E212-52E6-A1DF-7D041D77AE82}"/>
                  </a:ext>
                </a:extLst>
              </p:cNvPr>
              <p:cNvSpPr/>
              <p:nvPr/>
            </p:nvSpPr>
            <p:spPr>
              <a:xfrm>
                <a:off x="1926792" y="825899"/>
                <a:ext cx="317859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6" extrusionOk="0">
                    <a:moveTo>
                      <a:pt x="587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87" y="2096"/>
                    </a:cubicBezTo>
                    <a:lnTo>
                      <a:pt x="1441" y="2096"/>
                    </a:lnTo>
                    <a:cubicBezTo>
                      <a:pt x="1766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6" y="1"/>
                      <a:pt x="1441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362;p38">
                <a:extLst>
                  <a:ext uri="{FF2B5EF4-FFF2-40B4-BE49-F238E27FC236}">
                    <a16:creationId xmlns:a16="http://schemas.microsoft.com/office/drawing/2014/main" id="{2397C0A6-AF65-439B-43B8-23002FD2BB97}"/>
                  </a:ext>
                </a:extLst>
              </p:cNvPr>
              <p:cNvSpPr/>
              <p:nvPr/>
            </p:nvSpPr>
            <p:spPr>
              <a:xfrm>
                <a:off x="1916134" y="819316"/>
                <a:ext cx="335883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185" extrusionOk="0">
                    <a:moveTo>
                      <a:pt x="1509" y="90"/>
                    </a:moveTo>
                    <a:cubicBezTo>
                      <a:pt x="1813" y="90"/>
                      <a:pt x="2054" y="326"/>
                      <a:pt x="2054" y="635"/>
                    </a:cubicBezTo>
                    <a:lnTo>
                      <a:pt x="2054" y="1551"/>
                    </a:lnTo>
                    <a:cubicBezTo>
                      <a:pt x="2054" y="1834"/>
                      <a:pt x="1813" y="2075"/>
                      <a:pt x="1509" y="2075"/>
                    </a:cubicBezTo>
                    <a:lnTo>
                      <a:pt x="655" y="2075"/>
                    </a:lnTo>
                    <a:cubicBezTo>
                      <a:pt x="352" y="2075"/>
                      <a:pt x="111" y="1834"/>
                      <a:pt x="111" y="1551"/>
                    </a:cubicBezTo>
                    <a:lnTo>
                      <a:pt x="111" y="635"/>
                    </a:lnTo>
                    <a:cubicBezTo>
                      <a:pt x="111" y="326"/>
                      <a:pt x="352" y="90"/>
                      <a:pt x="655" y="90"/>
                    </a:cubicBezTo>
                    <a:close/>
                    <a:moveTo>
                      <a:pt x="655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55" y="2185"/>
                    </a:cubicBezTo>
                    <a:lnTo>
                      <a:pt x="1509" y="2185"/>
                    </a:lnTo>
                    <a:cubicBezTo>
                      <a:pt x="1855" y="2185"/>
                      <a:pt x="2143" y="1897"/>
                      <a:pt x="2143" y="1551"/>
                    </a:cubicBezTo>
                    <a:lnTo>
                      <a:pt x="2143" y="635"/>
                    </a:lnTo>
                    <a:cubicBezTo>
                      <a:pt x="2143" y="284"/>
                      <a:pt x="1855" y="1"/>
                      <a:pt x="1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363;p38">
                <a:extLst>
                  <a:ext uri="{FF2B5EF4-FFF2-40B4-BE49-F238E27FC236}">
                    <a16:creationId xmlns:a16="http://schemas.microsoft.com/office/drawing/2014/main" id="{02A202DE-9CA0-EBCF-C150-8489D820457D}"/>
                  </a:ext>
                </a:extLst>
              </p:cNvPr>
              <p:cNvSpPr/>
              <p:nvPr/>
            </p:nvSpPr>
            <p:spPr>
              <a:xfrm>
                <a:off x="1895601" y="825899"/>
                <a:ext cx="318642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96" extrusionOk="0">
                    <a:moveTo>
                      <a:pt x="593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93" y="2096"/>
                    </a:cubicBezTo>
                    <a:lnTo>
                      <a:pt x="1441" y="2096"/>
                    </a:lnTo>
                    <a:cubicBezTo>
                      <a:pt x="1771" y="2096"/>
                      <a:pt x="2033" y="1834"/>
                      <a:pt x="2033" y="1509"/>
                    </a:cubicBezTo>
                    <a:lnTo>
                      <a:pt x="2033" y="593"/>
                    </a:lnTo>
                    <a:cubicBezTo>
                      <a:pt x="2033" y="263"/>
                      <a:pt x="1771" y="1"/>
                      <a:pt x="1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364;p38">
                <a:extLst>
                  <a:ext uri="{FF2B5EF4-FFF2-40B4-BE49-F238E27FC236}">
                    <a16:creationId xmlns:a16="http://schemas.microsoft.com/office/drawing/2014/main" id="{C4E5C21A-2015-36F2-E027-0CEC65ACD866}"/>
                  </a:ext>
                </a:extLst>
              </p:cNvPr>
              <p:cNvSpPr/>
              <p:nvPr/>
            </p:nvSpPr>
            <p:spPr>
              <a:xfrm>
                <a:off x="1889018" y="819316"/>
                <a:ext cx="335099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185" extrusionOk="0">
                    <a:moveTo>
                      <a:pt x="1483" y="90"/>
                    </a:moveTo>
                    <a:cubicBezTo>
                      <a:pt x="1792" y="90"/>
                      <a:pt x="2028" y="326"/>
                      <a:pt x="2028" y="635"/>
                    </a:cubicBezTo>
                    <a:lnTo>
                      <a:pt x="2028" y="1551"/>
                    </a:lnTo>
                    <a:cubicBezTo>
                      <a:pt x="2028" y="1834"/>
                      <a:pt x="1792" y="2075"/>
                      <a:pt x="1483" y="2075"/>
                    </a:cubicBezTo>
                    <a:lnTo>
                      <a:pt x="635" y="2075"/>
                    </a:lnTo>
                    <a:cubicBezTo>
                      <a:pt x="326" y="2075"/>
                      <a:pt x="90" y="1834"/>
                      <a:pt x="90" y="1551"/>
                    </a:cubicBezTo>
                    <a:lnTo>
                      <a:pt x="90" y="635"/>
                    </a:lnTo>
                    <a:cubicBezTo>
                      <a:pt x="90" y="326"/>
                      <a:pt x="326" y="90"/>
                      <a:pt x="635" y="90"/>
                    </a:cubicBezTo>
                    <a:close/>
                    <a:moveTo>
                      <a:pt x="635" y="1"/>
                    </a:moveTo>
                    <a:cubicBezTo>
                      <a:pt x="284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4" y="2185"/>
                      <a:pt x="635" y="2185"/>
                    </a:cubicBezTo>
                    <a:lnTo>
                      <a:pt x="1483" y="2185"/>
                    </a:lnTo>
                    <a:cubicBezTo>
                      <a:pt x="1855" y="2185"/>
                      <a:pt x="2138" y="1897"/>
                      <a:pt x="2138" y="1551"/>
                    </a:cubicBezTo>
                    <a:lnTo>
                      <a:pt x="2138" y="635"/>
                    </a:lnTo>
                    <a:cubicBezTo>
                      <a:pt x="2138" y="284"/>
                      <a:pt x="1855" y="1"/>
                      <a:pt x="14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365;p38">
                <a:extLst>
                  <a:ext uri="{FF2B5EF4-FFF2-40B4-BE49-F238E27FC236}">
                    <a16:creationId xmlns:a16="http://schemas.microsoft.com/office/drawing/2014/main" id="{6F59EC95-2C32-4682-D97A-AE31C79DE34A}"/>
                  </a:ext>
                </a:extLst>
              </p:cNvPr>
              <p:cNvSpPr/>
              <p:nvPr/>
            </p:nvSpPr>
            <p:spPr>
              <a:xfrm>
                <a:off x="1936666" y="870255"/>
                <a:ext cx="236513" cy="23980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30" extrusionOk="0">
                    <a:moveTo>
                      <a:pt x="441" y="1"/>
                    </a:moveTo>
                    <a:cubicBezTo>
                      <a:pt x="200" y="1"/>
                      <a:pt x="1" y="200"/>
                      <a:pt x="1" y="420"/>
                    </a:cubicBezTo>
                    <a:lnTo>
                      <a:pt x="1" y="1095"/>
                    </a:lnTo>
                    <a:cubicBezTo>
                      <a:pt x="1" y="1336"/>
                      <a:pt x="200" y="1530"/>
                      <a:pt x="441" y="1530"/>
                    </a:cubicBezTo>
                    <a:lnTo>
                      <a:pt x="1069" y="1530"/>
                    </a:lnTo>
                    <a:cubicBezTo>
                      <a:pt x="1310" y="1530"/>
                      <a:pt x="1509" y="1336"/>
                      <a:pt x="1509" y="1095"/>
                    </a:cubicBezTo>
                    <a:lnTo>
                      <a:pt x="1509" y="420"/>
                    </a:lnTo>
                    <a:cubicBezTo>
                      <a:pt x="1509" y="200"/>
                      <a:pt x="1310" y="1"/>
                      <a:pt x="10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366;p38">
                <a:extLst>
                  <a:ext uri="{FF2B5EF4-FFF2-40B4-BE49-F238E27FC236}">
                    <a16:creationId xmlns:a16="http://schemas.microsoft.com/office/drawing/2014/main" id="{2C1F6C6C-49A1-58F7-A625-ADFAD5A9DD8A}"/>
                  </a:ext>
                </a:extLst>
              </p:cNvPr>
              <p:cNvSpPr/>
              <p:nvPr/>
            </p:nvSpPr>
            <p:spPr>
              <a:xfrm>
                <a:off x="1930083" y="860381"/>
                <a:ext cx="249679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635" extrusionOk="0">
                    <a:moveTo>
                      <a:pt x="1111" y="111"/>
                    </a:moveTo>
                    <a:cubicBezTo>
                      <a:pt x="1331" y="111"/>
                      <a:pt x="1483" y="284"/>
                      <a:pt x="1483" y="483"/>
                    </a:cubicBezTo>
                    <a:lnTo>
                      <a:pt x="1483" y="1158"/>
                    </a:lnTo>
                    <a:cubicBezTo>
                      <a:pt x="1483" y="1373"/>
                      <a:pt x="1331" y="1551"/>
                      <a:pt x="1111" y="1551"/>
                    </a:cubicBezTo>
                    <a:lnTo>
                      <a:pt x="483" y="1551"/>
                    </a:lnTo>
                    <a:cubicBezTo>
                      <a:pt x="284" y="1551"/>
                      <a:pt x="111" y="1373"/>
                      <a:pt x="111" y="1158"/>
                    </a:cubicBezTo>
                    <a:lnTo>
                      <a:pt x="111" y="483"/>
                    </a:lnTo>
                    <a:cubicBezTo>
                      <a:pt x="111" y="284"/>
                      <a:pt x="284" y="111"/>
                      <a:pt x="483" y="111"/>
                    </a:cubicBezTo>
                    <a:close/>
                    <a:moveTo>
                      <a:pt x="483" y="1"/>
                    </a:moveTo>
                    <a:cubicBezTo>
                      <a:pt x="221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21" y="1635"/>
                      <a:pt x="483" y="1635"/>
                    </a:cubicBezTo>
                    <a:lnTo>
                      <a:pt x="1111" y="1635"/>
                    </a:lnTo>
                    <a:cubicBezTo>
                      <a:pt x="1373" y="1635"/>
                      <a:pt x="1593" y="1420"/>
                      <a:pt x="1593" y="1158"/>
                    </a:cubicBezTo>
                    <a:lnTo>
                      <a:pt x="1593" y="483"/>
                    </a:lnTo>
                    <a:cubicBezTo>
                      <a:pt x="1593" y="221"/>
                      <a:pt x="1373" y="1"/>
                      <a:pt x="11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367;p38">
                <a:extLst>
                  <a:ext uri="{FF2B5EF4-FFF2-40B4-BE49-F238E27FC236}">
                    <a16:creationId xmlns:a16="http://schemas.microsoft.com/office/drawing/2014/main" id="{8E1ABBD2-DD94-3E44-45DC-87AFA4A65636}"/>
                  </a:ext>
                </a:extLst>
              </p:cNvPr>
              <p:cNvSpPr/>
              <p:nvPr/>
            </p:nvSpPr>
            <p:spPr>
              <a:xfrm>
                <a:off x="1994971" y="870255"/>
                <a:ext cx="178208" cy="239805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530" extrusionOk="0">
                    <a:moveTo>
                      <a:pt x="435" y="1"/>
                    </a:moveTo>
                    <a:cubicBezTo>
                      <a:pt x="199" y="1"/>
                      <a:pt x="0" y="200"/>
                      <a:pt x="0" y="441"/>
                    </a:cubicBezTo>
                    <a:lnTo>
                      <a:pt x="0" y="1095"/>
                    </a:lnTo>
                    <a:cubicBezTo>
                      <a:pt x="0" y="1336"/>
                      <a:pt x="199" y="1530"/>
                      <a:pt x="435" y="1530"/>
                    </a:cubicBezTo>
                    <a:lnTo>
                      <a:pt x="697" y="1530"/>
                    </a:lnTo>
                    <a:cubicBezTo>
                      <a:pt x="938" y="1530"/>
                      <a:pt x="1137" y="1336"/>
                      <a:pt x="1137" y="1095"/>
                    </a:cubicBezTo>
                    <a:lnTo>
                      <a:pt x="1137" y="441"/>
                    </a:lnTo>
                    <a:cubicBezTo>
                      <a:pt x="1137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368;p38">
                <a:extLst>
                  <a:ext uri="{FF2B5EF4-FFF2-40B4-BE49-F238E27FC236}">
                    <a16:creationId xmlns:a16="http://schemas.microsoft.com/office/drawing/2014/main" id="{534B84D8-0506-F5B7-38CE-C074B83F0367}"/>
                  </a:ext>
                </a:extLst>
              </p:cNvPr>
              <p:cNvSpPr/>
              <p:nvPr/>
            </p:nvSpPr>
            <p:spPr>
              <a:xfrm>
                <a:off x="1985097" y="860381"/>
                <a:ext cx="194665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635" extrusionOk="0">
                    <a:moveTo>
                      <a:pt x="760" y="111"/>
                    </a:moveTo>
                    <a:cubicBezTo>
                      <a:pt x="980" y="111"/>
                      <a:pt x="1132" y="284"/>
                      <a:pt x="1132" y="483"/>
                    </a:cubicBezTo>
                    <a:lnTo>
                      <a:pt x="1132" y="1158"/>
                    </a:lnTo>
                    <a:cubicBezTo>
                      <a:pt x="1132" y="1373"/>
                      <a:pt x="980" y="1551"/>
                      <a:pt x="760" y="1551"/>
                    </a:cubicBezTo>
                    <a:lnTo>
                      <a:pt x="477" y="1551"/>
                    </a:lnTo>
                    <a:cubicBezTo>
                      <a:pt x="283" y="1551"/>
                      <a:pt x="105" y="1373"/>
                      <a:pt x="105" y="1158"/>
                    </a:cubicBezTo>
                    <a:lnTo>
                      <a:pt x="105" y="483"/>
                    </a:lnTo>
                    <a:cubicBezTo>
                      <a:pt x="105" y="284"/>
                      <a:pt x="283" y="111"/>
                      <a:pt x="477" y="111"/>
                    </a:cubicBezTo>
                    <a:close/>
                    <a:moveTo>
                      <a:pt x="477" y="1"/>
                    </a:moveTo>
                    <a:cubicBezTo>
                      <a:pt x="215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15" y="1635"/>
                      <a:pt x="477" y="1635"/>
                    </a:cubicBezTo>
                    <a:lnTo>
                      <a:pt x="760" y="1635"/>
                    </a:lnTo>
                    <a:cubicBezTo>
                      <a:pt x="1022" y="1635"/>
                      <a:pt x="1242" y="1420"/>
                      <a:pt x="1242" y="1158"/>
                    </a:cubicBezTo>
                    <a:lnTo>
                      <a:pt x="1242" y="483"/>
                    </a:lnTo>
                    <a:cubicBezTo>
                      <a:pt x="1242" y="221"/>
                      <a:pt x="1022" y="1"/>
                      <a:pt x="76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5564232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5D6C-5540-2D3B-9118-3230C1B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use npm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FD315-0872-492C-A592-79F02EE7D825}"/>
              </a:ext>
            </a:extLst>
          </p:cNvPr>
          <p:cNvSpPr txBox="1"/>
          <p:nvPr/>
        </p:nvSpPr>
        <p:spPr>
          <a:xfrm>
            <a:off x="1194193" y="1898167"/>
            <a:ext cx="3348994" cy="167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Open you new project directory.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Open your terminal.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Run “npm </a:t>
            </a:r>
            <a:r>
              <a:rPr lang="en-US" dirty="0" err="1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Fill the questions.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Now you have your own package.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F7D46-43D6-8993-F975-85685D792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285" y="2320224"/>
            <a:ext cx="1828800" cy="7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976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5D6C-5540-2D3B-9118-3230C1B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npm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FD315-0872-492C-A592-79F02EE7D825}"/>
              </a:ext>
            </a:extLst>
          </p:cNvPr>
          <p:cNvSpPr txBox="1"/>
          <p:nvPr/>
        </p:nvSpPr>
        <p:spPr>
          <a:xfrm>
            <a:off x="1075246" y="1413418"/>
            <a:ext cx="3677610" cy="2962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Install package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Run “npm install &lt;package-name&gt;”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Uninstall package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Run “npm uninstall &lt;package-name&gt;”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Update package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Run “npm update &lt;package-name&gt;”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F7D46-43D6-8993-F975-85685D792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285" y="2260753"/>
            <a:ext cx="1828800" cy="7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4" action="ppaction://hlinkfile"/>
            <a:extLst>
              <a:ext uri="{FF2B5EF4-FFF2-40B4-BE49-F238E27FC236}">
                <a16:creationId xmlns:a16="http://schemas.microsoft.com/office/drawing/2014/main" id="{E3C4CC4E-E119-E838-0941-48D8872F8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25" y="4336525"/>
            <a:ext cx="2857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10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6F10-EE19-4B68-445C-869F3879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 min task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B53C9-EE4F-991C-A62F-6AEA63C04F05}"/>
              </a:ext>
            </a:extLst>
          </p:cNvPr>
          <p:cNvSpPr txBox="1"/>
          <p:nvPr/>
        </p:nvSpPr>
        <p:spPr>
          <a:xfrm>
            <a:off x="3620929" y="1869228"/>
            <a:ext cx="4366260" cy="1914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Create a new package using NPM then: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Install </a:t>
            </a:r>
            <a:r>
              <a:rPr lang="en-US" b="1" dirty="0">
                <a:solidFill>
                  <a:schemeClr val="tx1"/>
                </a:solidFill>
              </a:rPr>
              <a:t>lodash</a:t>
            </a:r>
            <a:r>
              <a:rPr lang="en-US" dirty="0">
                <a:solidFill>
                  <a:schemeClr val="tx1"/>
                </a:solidFill>
              </a:rPr>
              <a:t> package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Create two arrays [1, 2, 3] and [2, 5, 1]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the function </a:t>
            </a:r>
            <a:r>
              <a:rPr lang="en-US" b="1" dirty="0">
                <a:solidFill>
                  <a:schemeClr val="tx1"/>
                </a:solidFill>
              </a:rPr>
              <a:t>difference</a:t>
            </a:r>
            <a:r>
              <a:rPr lang="en-US" dirty="0">
                <a:solidFill>
                  <a:schemeClr val="tx1"/>
                </a:solidFill>
              </a:rPr>
              <a:t> from lodash to get the elements in the first array that are not exist in the other array.</a:t>
            </a:r>
          </a:p>
        </p:txBody>
      </p:sp>
      <p:grpSp>
        <p:nvGrpSpPr>
          <p:cNvPr id="6" name="Google Shape;2846;p62">
            <a:extLst>
              <a:ext uri="{FF2B5EF4-FFF2-40B4-BE49-F238E27FC236}">
                <a16:creationId xmlns:a16="http://schemas.microsoft.com/office/drawing/2014/main" id="{34023350-84E0-BF8D-7D20-897AEDAF0DCD}"/>
              </a:ext>
            </a:extLst>
          </p:cNvPr>
          <p:cNvGrpSpPr/>
          <p:nvPr/>
        </p:nvGrpSpPr>
        <p:grpSpPr>
          <a:xfrm>
            <a:off x="720000" y="1515807"/>
            <a:ext cx="2222728" cy="2764328"/>
            <a:chOff x="1311900" y="2073147"/>
            <a:chExt cx="2222728" cy="2764328"/>
          </a:xfrm>
        </p:grpSpPr>
        <p:sp>
          <p:nvSpPr>
            <p:cNvPr id="7" name="Google Shape;2847;p62">
              <a:extLst>
                <a:ext uri="{FF2B5EF4-FFF2-40B4-BE49-F238E27FC236}">
                  <a16:creationId xmlns:a16="http://schemas.microsoft.com/office/drawing/2014/main" id="{7EC8101B-A832-7BFE-3B5A-3669B3F9E6F0}"/>
                </a:ext>
              </a:extLst>
            </p:cNvPr>
            <p:cNvSpPr/>
            <p:nvPr/>
          </p:nvSpPr>
          <p:spPr>
            <a:xfrm>
              <a:off x="1311900" y="437967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2848;p62">
              <a:extLst>
                <a:ext uri="{FF2B5EF4-FFF2-40B4-BE49-F238E27FC236}">
                  <a16:creationId xmlns:a16="http://schemas.microsoft.com/office/drawing/2014/main" id="{496104D1-F089-D0D9-9DFF-3F81530DD8DF}"/>
                </a:ext>
              </a:extLst>
            </p:cNvPr>
            <p:cNvGrpSpPr/>
            <p:nvPr/>
          </p:nvGrpSpPr>
          <p:grpSpPr>
            <a:xfrm>
              <a:off x="1553108" y="2073147"/>
              <a:ext cx="1981520" cy="2535354"/>
              <a:chOff x="900306" y="1128050"/>
              <a:chExt cx="3138296" cy="4015448"/>
            </a:xfrm>
          </p:grpSpPr>
          <p:sp>
            <p:nvSpPr>
              <p:cNvPr id="9" name="Google Shape;2849;p62">
                <a:extLst>
                  <a:ext uri="{FF2B5EF4-FFF2-40B4-BE49-F238E27FC236}">
                    <a16:creationId xmlns:a16="http://schemas.microsoft.com/office/drawing/2014/main" id="{04A398EE-DB99-1334-844D-81778F483B37}"/>
                  </a:ext>
                </a:extLst>
              </p:cNvPr>
              <p:cNvSpPr/>
              <p:nvPr/>
            </p:nvSpPr>
            <p:spPr>
              <a:xfrm flipH="1">
                <a:off x="1939169" y="2402385"/>
                <a:ext cx="398524" cy="570418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2970" extrusionOk="0">
                    <a:moveTo>
                      <a:pt x="241" y="1"/>
                    </a:moveTo>
                    <a:cubicBezTo>
                      <a:pt x="110" y="1"/>
                      <a:pt x="0" y="111"/>
                      <a:pt x="0" y="241"/>
                    </a:cubicBezTo>
                    <a:lnTo>
                      <a:pt x="0" y="2729"/>
                    </a:lnTo>
                    <a:cubicBezTo>
                      <a:pt x="0" y="2860"/>
                      <a:pt x="110" y="2970"/>
                      <a:pt x="241" y="2970"/>
                    </a:cubicBezTo>
                    <a:lnTo>
                      <a:pt x="1833" y="2970"/>
                    </a:lnTo>
                    <a:cubicBezTo>
                      <a:pt x="1964" y="2970"/>
                      <a:pt x="2074" y="2860"/>
                      <a:pt x="2074" y="2729"/>
                    </a:cubicBezTo>
                    <a:lnTo>
                      <a:pt x="2074" y="241"/>
                    </a:lnTo>
                    <a:cubicBezTo>
                      <a:pt x="2074" y="111"/>
                      <a:pt x="1964" y="1"/>
                      <a:pt x="18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850;p62">
                <a:extLst>
                  <a:ext uri="{FF2B5EF4-FFF2-40B4-BE49-F238E27FC236}">
                    <a16:creationId xmlns:a16="http://schemas.microsoft.com/office/drawing/2014/main" id="{4A330827-534E-019D-57BC-9B7ADB91B0E8}"/>
                  </a:ext>
                </a:extLst>
              </p:cNvPr>
              <p:cNvSpPr/>
              <p:nvPr/>
            </p:nvSpPr>
            <p:spPr>
              <a:xfrm flipH="1">
                <a:off x="1931103" y="2389325"/>
                <a:ext cx="414658" cy="595578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3101" extrusionOk="0">
                    <a:moveTo>
                      <a:pt x="1875" y="131"/>
                    </a:moveTo>
                    <a:cubicBezTo>
                      <a:pt x="1964" y="131"/>
                      <a:pt x="2053" y="220"/>
                      <a:pt x="2053" y="309"/>
                    </a:cubicBezTo>
                    <a:lnTo>
                      <a:pt x="2053" y="2797"/>
                    </a:lnTo>
                    <a:cubicBezTo>
                      <a:pt x="2053" y="2907"/>
                      <a:pt x="1964" y="2991"/>
                      <a:pt x="1875" y="2991"/>
                    </a:cubicBezTo>
                    <a:lnTo>
                      <a:pt x="283" y="2991"/>
                    </a:lnTo>
                    <a:cubicBezTo>
                      <a:pt x="194" y="2991"/>
                      <a:pt x="110" y="2907"/>
                      <a:pt x="110" y="2797"/>
                    </a:cubicBezTo>
                    <a:lnTo>
                      <a:pt x="110" y="309"/>
                    </a:lnTo>
                    <a:cubicBezTo>
                      <a:pt x="110" y="220"/>
                      <a:pt x="194" y="131"/>
                      <a:pt x="283" y="13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1" y="158"/>
                      <a:pt x="1" y="309"/>
                    </a:cubicBezTo>
                    <a:lnTo>
                      <a:pt x="1" y="2797"/>
                    </a:lnTo>
                    <a:cubicBezTo>
                      <a:pt x="1" y="2970"/>
                      <a:pt x="131" y="3101"/>
                      <a:pt x="283" y="3101"/>
                    </a:cubicBezTo>
                    <a:lnTo>
                      <a:pt x="1875" y="3101"/>
                    </a:lnTo>
                    <a:cubicBezTo>
                      <a:pt x="2027" y="3101"/>
                      <a:pt x="2158" y="2970"/>
                      <a:pt x="2158" y="2797"/>
                    </a:cubicBezTo>
                    <a:lnTo>
                      <a:pt x="2158" y="309"/>
                    </a:lnTo>
                    <a:cubicBezTo>
                      <a:pt x="2158" y="158"/>
                      <a:pt x="2027" y="1"/>
                      <a:pt x="18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851;p62">
                <a:extLst>
                  <a:ext uri="{FF2B5EF4-FFF2-40B4-BE49-F238E27FC236}">
                    <a16:creationId xmlns:a16="http://schemas.microsoft.com/office/drawing/2014/main" id="{5C242688-DF71-EF1F-8A9F-15578AB52F36}"/>
                  </a:ext>
                </a:extLst>
              </p:cNvPr>
              <p:cNvSpPr/>
              <p:nvPr/>
            </p:nvSpPr>
            <p:spPr>
              <a:xfrm flipH="1">
                <a:off x="2215740" y="4623204"/>
                <a:ext cx="394491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248" extrusionOk="0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852;p62">
                <a:extLst>
                  <a:ext uri="{FF2B5EF4-FFF2-40B4-BE49-F238E27FC236}">
                    <a16:creationId xmlns:a16="http://schemas.microsoft.com/office/drawing/2014/main" id="{1C9F5330-13F2-9622-6372-D1EBEDAC73E7}"/>
                  </a:ext>
                </a:extLst>
              </p:cNvPr>
              <p:cNvSpPr/>
              <p:nvPr/>
            </p:nvSpPr>
            <p:spPr>
              <a:xfrm flipH="1">
                <a:off x="2207865" y="4615138"/>
                <a:ext cx="410432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358" extrusionOk="0">
                    <a:moveTo>
                      <a:pt x="2032" y="111"/>
                    </a:moveTo>
                    <a:lnTo>
                      <a:pt x="2032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37" y="2357"/>
                    </a:lnTo>
                    <a:lnTo>
                      <a:pt x="21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853;p62">
                <a:extLst>
                  <a:ext uri="{FF2B5EF4-FFF2-40B4-BE49-F238E27FC236}">
                    <a16:creationId xmlns:a16="http://schemas.microsoft.com/office/drawing/2014/main" id="{6CB4AE4E-E9E4-7729-51B0-0606A753B55E}"/>
                  </a:ext>
                </a:extLst>
              </p:cNvPr>
              <p:cNvSpPr/>
              <p:nvPr/>
            </p:nvSpPr>
            <p:spPr>
              <a:xfrm flipH="1">
                <a:off x="1473609" y="4623204"/>
                <a:ext cx="394299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2248" extrusionOk="0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854;p62">
                <a:extLst>
                  <a:ext uri="{FF2B5EF4-FFF2-40B4-BE49-F238E27FC236}">
                    <a16:creationId xmlns:a16="http://schemas.microsoft.com/office/drawing/2014/main" id="{9F2B5D5F-AC73-6132-8566-3548B0240EE8}"/>
                  </a:ext>
                </a:extLst>
              </p:cNvPr>
              <p:cNvSpPr/>
              <p:nvPr/>
            </p:nvSpPr>
            <p:spPr>
              <a:xfrm flipH="1">
                <a:off x="1465543" y="4615138"/>
                <a:ext cx="415618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358" extrusionOk="0">
                    <a:moveTo>
                      <a:pt x="2054" y="111"/>
                    </a:moveTo>
                    <a:lnTo>
                      <a:pt x="2054" y="2226"/>
                    </a:lnTo>
                    <a:lnTo>
                      <a:pt x="132" y="2226"/>
                    </a:lnTo>
                    <a:lnTo>
                      <a:pt x="132" y="111"/>
                    </a:lnTo>
                    <a:close/>
                    <a:moveTo>
                      <a:pt x="1" y="1"/>
                    </a:moveTo>
                    <a:lnTo>
                      <a:pt x="1" y="43"/>
                    </a:lnTo>
                    <a:lnTo>
                      <a:pt x="1" y="2357"/>
                    </a:lnTo>
                    <a:lnTo>
                      <a:pt x="2164" y="2357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855;p62">
                <a:extLst>
                  <a:ext uri="{FF2B5EF4-FFF2-40B4-BE49-F238E27FC236}">
                    <a16:creationId xmlns:a16="http://schemas.microsoft.com/office/drawing/2014/main" id="{F20023D7-738B-9412-7C56-9CC0388FFDA6}"/>
                  </a:ext>
                </a:extLst>
              </p:cNvPr>
              <p:cNvSpPr/>
              <p:nvPr/>
            </p:nvSpPr>
            <p:spPr>
              <a:xfrm flipH="1">
                <a:off x="2610044" y="4623204"/>
                <a:ext cx="393531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248" extrusionOk="0">
                    <a:moveTo>
                      <a:pt x="1" y="1"/>
                    </a:moveTo>
                    <a:lnTo>
                      <a:pt x="1" y="2247"/>
                    </a:lnTo>
                    <a:lnTo>
                      <a:pt x="2048" y="224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856;p62">
                <a:extLst>
                  <a:ext uri="{FF2B5EF4-FFF2-40B4-BE49-F238E27FC236}">
                    <a16:creationId xmlns:a16="http://schemas.microsoft.com/office/drawing/2014/main" id="{9A918EB0-35B5-D4A7-DAAE-4C759CC45718}"/>
                  </a:ext>
                </a:extLst>
              </p:cNvPr>
              <p:cNvSpPr/>
              <p:nvPr/>
            </p:nvSpPr>
            <p:spPr>
              <a:xfrm flipH="1">
                <a:off x="2596984" y="4615138"/>
                <a:ext cx="415618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358" extrusionOk="0">
                    <a:moveTo>
                      <a:pt x="2032" y="111"/>
                    </a:moveTo>
                    <a:lnTo>
                      <a:pt x="2032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63" y="2357"/>
                    </a:lnTo>
                    <a:lnTo>
                      <a:pt x="216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857;p62">
                <a:extLst>
                  <a:ext uri="{FF2B5EF4-FFF2-40B4-BE49-F238E27FC236}">
                    <a16:creationId xmlns:a16="http://schemas.microsoft.com/office/drawing/2014/main" id="{33A6121B-F32E-95E6-A04D-309531A40EED}"/>
                  </a:ext>
                </a:extLst>
              </p:cNvPr>
              <p:cNvSpPr/>
              <p:nvPr/>
            </p:nvSpPr>
            <p:spPr>
              <a:xfrm flipH="1">
                <a:off x="1867722" y="4623204"/>
                <a:ext cx="394491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248" extrusionOk="0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858;p62">
                <a:extLst>
                  <a:ext uri="{FF2B5EF4-FFF2-40B4-BE49-F238E27FC236}">
                    <a16:creationId xmlns:a16="http://schemas.microsoft.com/office/drawing/2014/main" id="{C57AE964-0F08-E7D6-9EA6-A30CF70A6487}"/>
                  </a:ext>
                </a:extLst>
              </p:cNvPr>
              <p:cNvSpPr/>
              <p:nvPr/>
            </p:nvSpPr>
            <p:spPr>
              <a:xfrm flipH="1">
                <a:off x="1859847" y="4615138"/>
                <a:ext cx="410432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358" extrusionOk="0">
                    <a:moveTo>
                      <a:pt x="2027" y="111"/>
                    </a:moveTo>
                    <a:lnTo>
                      <a:pt x="2027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37" y="2357"/>
                    </a:lnTo>
                    <a:lnTo>
                      <a:pt x="21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859;p62">
                <a:extLst>
                  <a:ext uri="{FF2B5EF4-FFF2-40B4-BE49-F238E27FC236}">
                    <a16:creationId xmlns:a16="http://schemas.microsoft.com/office/drawing/2014/main" id="{84BF6DC9-8279-9D0C-1EB1-0615036A166C}"/>
                  </a:ext>
                </a:extLst>
              </p:cNvPr>
              <p:cNvSpPr/>
              <p:nvPr/>
            </p:nvSpPr>
            <p:spPr>
              <a:xfrm flipH="1">
                <a:off x="2194615" y="4916868"/>
                <a:ext cx="553517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112" extrusionOk="0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860;p62">
                <a:extLst>
                  <a:ext uri="{FF2B5EF4-FFF2-40B4-BE49-F238E27FC236}">
                    <a16:creationId xmlns:a16="http://schemas.microsoft.com/office/drawing/2014/main" id="{7F15E61C-682C-5321-FA66-0F55786C4B85}"/>
                  </a:ext>
                </a:extLst>
              </p:cNvPr>
              <p:cNvSpPr/>
              <p:nvPr/>
            </p:nvSpPr>
            <p:spPr>
              <a:xfrm flipH="1">
                <a:off x="2182707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881" y="111"/>
                    </a:moveTo>
                    <a:lnTo>
                      <a:pt x="2881" y="1137"/>
                    </a:lnTo>
                    <a:lnTo>
                      <a:pt x="111" y="1137"/>
                    </a:lnTo>
                    <a:lnTo>
                      <a:pt x="111" y="111"/>
                    </a:lnTo>
                    <a:close/>
                    <a:moveTo>
                      <a:pt x="1" y="1"/>
                    </a:moveTo>
                    <a:lnTo>
                      <a:pt x="1" y="69"/>
                    </a:lnTo>
                    <a:lnTo>
                      <a:pt x="1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861;p62">
                <a:extLst>
                  <a:ext uri="{FF2B5EF4-FFF2-40B4-BE49-F238E27FC236}">
                    <a16:creationId xmlns:a16="http://schemas.microsoft.com/office/drawing/2014/main" id="{10F84163-C56E-12BD-4E51-706DE44BC150}"/>
                  </a:ext>
                </a:extLst>
              </p:cNvPr>
              <p:cNvSpPr/>
              <p:nvPr/>
            </p:nvSpPr>
            <p:spPr>
              <a:xfrm flipH="1">
                <a:off x="1453445" y="4916868"/>
                <a:ext cx="553325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1112" extrusionOk="0">
                    <a:moveTo>
                      <a:pt x="0" y="1"/>
                    </a:moveTo>
                    <a:lnTo>
                      <a:pt x="0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862;p62">
                <a:extLst>
                  <a:ext uri="{FF2B5EF4-FFF2-40B4-BE49-F238E27FC236}">
                    <a16:creationId xmlns:a16="http://schemas.microsoft.com/office/drawing/2014/main" id="{55F47C14-3168-7664-6AD0-C0501D3907D7}"/>
                  </a:ext>
                </a:extLst>
              </p:cNvPr>
              <p:cNvSpPr/>
              <p:nvPr/>
            </p:nvSpPr>
            <p:spPr>
              <a:xfrm flipH="1">
                <a:off x="1440385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881" y="111"/>
                    </a:moveTo>
                    <a:lnTo>
                      <a:pt x="2881" y="1137"/>
                    </a:lnTo>
                    <a:lnTo>
                      <a:pt x="110" y="1137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69"/>
                    </a:lnTo>
                    <a:lnTo>
                      <a:pt x="0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863;p62">
                <a:extLst>
                  <a:ext uri="{FF2B5EF4-FFF2-40B4-BE49-F238E27FC236}">
                    <a16:creationId xmlns:a16="http://schemas.microsoft.com/office/drawing/2014/main" id="{DA4A6DD9-5686-ACD1-97C0-D4F9E8BC467A}"/>
                  </a:ext>
                </a:extLst>
              </p:cNvPr>
              <p:cNvSpPr/>
              <p:nvPr/>
            </p:nvSpPr>
            <p:spPr>
              <a:xfrm flipH="1">
                <a:off x="1377979" y="1137077"/>
                <a:ext cx="1571243" cy="1349029"/>
              </a:xfrm>
              <a:custGeom>
                <a:avLst/>
                <a:gdLst/>
                <a:ahLst/>
                <a:cxnLst/>
                <a:rect l="l" t="t" r="r" b="b"/>
                <a:pathLst>
                  <a:path w="8181" h="7024" extrusionOk="0">
                    <a:moveTo>
                      <a:pt x="2289" y="1"/>
                    </a:moveTo>
                    <a:cubicBezTo>
                      <a:pt x="1027" y="1"/>
                      <a:pt x="0" y="1022"/>
                      <a:pt x="0" y="2310"/>
                    </a:cubicBezTo>
                    <a:lnTo>
                      <a:pt x="0" y="4714"/>
                    </a:lnTo>
                    <a:cubicBezTo>
                      <a:pt x="0" y="5976"/>
                      <a:pt x="1027" y="7023"/>
                      <a:pt x="2289" y="7023"/>
                    </a:cubicBezTo>
                    <a:lnTo>
                      <a:pt x="5871" y="7023"/>
                    </a:lnTo>
                    <a:cubicBezTo>
                      <a:pt x="7159" y="7023"/>
                      <a:pt x="8180" y="5976"/>
                      <a:pt x="8180" y="4714"/>
                    </a:cubicBezTo>
                    <a:lnTo>
                      <a:pt x="8180" y="2310"/>
                    </a:lnTo>
                    <a:cubicBezTo>
                      <a:pt x="8180" y="1022"/>
                      <a:pt x="7159" y="1"/>
                      <a:pt x="58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864;p62">
                <a:extLst>
                  <a:ext uri="{FF2B5EF4-FFF2-40B4-BE49-F238E27FC236}">
                    <a16:creationId xmlns:a16="http://schemas.microsoft.com/office/drawing/2014/main" id="{CA8250CA-27F6-2AA1-9C2C-E51DBD95442D}"/>
                  </a:ext>
                </a:extLst>
              </p:cNvPr>
              <p:cNvSpPr/>
              <p:nvPr/>
            </p:nvSpPr>
            <p:spPr>
              <a:xfrm flipH="1">
                <a:off x="1368952" y="1128050"/>
                <a:ext cx="1593330" cy="1367083"/>
              </a:xfrm>
              <a:custGeom>
                <a:avLst/>
                <a:gdLst/>
                <a:ahLst/>
                <a:cxnLst/>
                <a:rect l="l" t="t" r="r" b="b"/>
                <a:pathLst>
                  <a:path w="8296" h="7118" extrusionOk="0">
                    <a:moveTo>
                      <a:pt x="5939" y="110"/>
                    </a:moveTo>
                    <a:cubicBezTo>
                      <a:pt x="7180" y="110"/>
                      <a:pt x="8186" y="1116"/>
                      <a:pt x="8186" y="2357"/>
                    </a:cubicBezTo>
                    <a:lnTo>
                      <a:pt x="8186" y="4761"/>
                    </a:lnTo>
                    <a:cubicBezTo>
                      <a:pt x="8186" y="6002"/>
                      <a:pt x="7180" y="7007"/>
                      <a:pt x="5939" y="7007"/>
                    </a:cubicBezTo>
                    <a:lnTo>
                      <a:pt x="2357" y="7007"/>
                    </a:lnTo>
                    <a:cubicBezTo>
                      <a:pt x="1116" y="7007"/>
                      <a:pt x="110" y="6002"/>
                      <a:pt x="110" y="4761"/>
                    </a:cubicBezTo>
                    <a:lnTo>
                      <a:pt x="110" y="2357"/>
                    </a:lnTo>
                    <a:cubicBezTo>
                      <a:pt x="110" y="1116"/>
                      <a:pt x="1116" y="110"/>
                      <a:pt x="2357" y="110"/>
                    </a:cubicBezTo>
                    <a:close/>
                    <a:moveTo>
                      <a:pt x="2357" y="0"/>
                    </a:moveTo>
                    <a:cubicBezTo>
                      <a:pt x="1048" y="0"/>
                      <a:pt x="0" y="1048"/>
                      <a:pt x="0" y="2357"/>
                    </a:cubicBezTo>
                    <a:lnTo>
                      <a:pt x="0" y="4761"/>
                    </a:lnTo>
                    <a:cubicBezTo>
                      <a:pt x="0" y="6070"/>
                      <a:pt x="1048" y="7117"/>
                      <a:pt x="2357" y="7117"/>
                    </a:cubicBezTo>
                    <a:lnTo>
                      <a:pt x="5939" y="7117"/>
                    </a:lnTo>
                    <a:cubicBezTo>
                      <a:pt x="7248" y="7117"/>
                      <a:pt x="8296" y="6070"/>
                      <a:pt x="8296" y="4761"/>
                    </a:cubicBezTo>
                    <a:lnTo>
                      <a:pt x="8296" y="2357"/>
                    </a:lnTo>
                    <a:cubicBezTo>
                      <a:pt x="8296" y="1048"/>
                      <a:pt x="7248" y="0"/>
                      <a:pt x="593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865;p62">
                <a:extLst>
                  <a:ext uri="{FF2B5EF4-FFF2-40B4-BE49-F238E27FC236}">
                    <a16:creationId xmlns:a16="http://schemas.microsoft.com/office/drawing/2014/main" id="{E531482C-29C2-28B1-A6CB-5C1C2959039A}"/>
                  </a:ext>
                </a:extLst>
              </p:cNvPr>
              <p:cNvSpPr/>
              <p:nvPr/>
            </p:nvSpPr>
            <p:spPr>
              <a:xfrm flipH="1">
                <a:off x="1813569" y="1450907"/>
                <a:ext cx="1023104" cy="1035203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5390" extrusionOk="0">
                    <a:moveTo>
                      <a:pt x="786" y="0"/>
                    </a:moveTo>
                    <a:cubicBezTo>
                      <a:pt x="352" y="0"/>
                      <a:pt x="1" y="351"/>
                      <a:pt x="1" y="786"/>
                    </a:cubicBezTo>
                    <a:lnTo>
                      <a:pt x="1" y="4625"/>
                    </a:lnTo>
                    <a:cubicBezTo>
                      <a:pt x="441" y="5086"/>
                      <a:pt x="1027" y="5389"/>
                      <a:pt x="1703" y="5389"/>
                    </a:cubicBezTo>
                    <a:lnTo>
                      <a:pt x="5327" y="5389"/>
                    </a:lnTo>
                    <a:lnTo>
                      <a:pt x="5327" y="786"/>
                    </a:lnTo>
                    <a:cubicBezTo>
                      <a:pt x="5327" y="351"/>
                      <a:pt x="4976" y="0"/>
                      <a:pt x="45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866;p62">
                <a:extLst>
                  <a:ext uri="{FF2B5EF4-FFF2-40B4-BE49-F238E27FC236}">
                    <a16:creationId xmlns:a16="http://schemas.microsoft.com/office/drawing/2014/main" id="{2E7A0A3C-5AFF-A748-E332-802E36FDC2BF}"/>
                  </a:ext>
                </a:extLst>
              </p:cNvPr>
              <p:cNvSpPr/>
              <p:nvPr/>
            </p:nvSpPr>
            <p:spPr>
              <a:xfrm flipH="1">
                <a:off x="1800509" y="1442841"/>
                <a:ext cx="1044038" cy="1052297"/>
              </a:xfrm>
              <a:custGeom>
                <a:avLst/>
                <a:gdLst/>
                <a:ahLst/>
                <a:cxnLst/>
                <a:rect l="l" t="t" r="r" b="b"/>
                <a:pathLst>
                  <a:path w="5436" h="5479" extrusionOk="0">
                    <a:moveTo>
                      <a:pt x="4582" y="111"/>
                    </a:moveTo>
                    <a:cubicBezTo>
                      <a:pt x="4996" y="111"/>
                      <a:pt x="5305" y="435"/>
                      <a:pt x="5305" y="828"/>
                    </a:cubicBezTo>
                    <a:lnTo>
                      <a:pt x="5305" y="5368"/>
                    </a:lnTo>
                    <a:lnTo>
                      <a:pt x="1744" y="5368"/>
                    </a:lnTo>
                    <a:cubicBezTo>
                      <a:pt x="1089" y="5368"/>
                      <a:pt x="524" y="5086"/>
                      <a:pt x="110" y="4646"/>
                    </a:cubicBezTo>
                    <a:lnTo>
                      <a:pt x="110" y="828"/>
                    </a:lnTo>
                    <a:cubicBezTo>
                      <a:pt x="110" y="435"/>
                      <a:pt x="435" y="111"/>
                      <a:pt x="827" y="111"/>
                    </a:cubicBezTo>
                    <a:close/>
                    <a:moveTo>
                      <a:pt x="827" y="1"/>
                    </a:moveTo>
                    <a:cubicBezTo>
                      <a:pt x="372" y="1"/>
                      <a:pt x="0" y="372"/>
                      <a:pt x="0" y="828"/>
                    </a:cubicBezTo>
                    <a:lnTo>
                      <a:pt x="0" y="4693"/>
                    </a:lnTo>
                    <a:lnTo>
                      <a:pt x="0" y="4714"/>
                    </a:lnTo>
                    <a:cubicBezTo>
                      <a:pt x="435" y="5190"/>
                      <a:pt x="1047" y="5478"/>
                      <a:pt x="1744" y="5478"/>
                    </a:cubicBezTo>
                    <a:lnTo>
                      <a:pt x="5436" y="5478"/>
                    </a:lnTo>
                    <a:lnTo>
                      <a:pt x="5436" y="828"/>
                    </a:lnTo>
                    <a:cubicBezTo>
                      <a:pt x="5436" y="372"/>
                      <a:pt x="5043" y="1"/>
                      <a:pt x="458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867;p62">
                <a:extLst>
                  <a:ext uri="{FF2B5EF4-FFF2-40B4-BE49-F238E27FC236}">
                    <a16:creationId xmlns:a16="http://schemas.microsoft.com/office/drawing/2014/main" id="{A608FD90-F7AE-F607-9EFB-DFA2D2791634}"/>
                  </a:ext>
                </a:extLst>
              </p:cNvPr>
              <p:cNvSpPr/>
              <p:nvPr/>
            </p:nvSpPr>
            <p:spPr>
              <a:xfrm flipH="1">
                <a:off x="2651333" y="1589768"/>
                <a:ext cx="88732" cy="150959"/>
              </a:xfrm>
              <a:custGeom>
                <a:avLst/>
                <a:gdLst/>
                <a:ahLst/>
                <a:cxnLst/>
                <a:rect l="l" t="t" r="r" b="b"/>
                <a:pathLst>
                  <a:path w="462" h="786" extrusionOk="0">
                    <a:moveTo>
                      <a:pt x="242" y="0"/>
                    </a:moveTo>
                    <a:cubicBezTo>
                      <a:pt x="111" y="0"/>
                      <a:pt x="1" y="173"/>
                      <a:pt x="1" y="393"/>
                    </a:cubicBezTo>
                    <a:cubicBezTo>
                      <a:pt x="1" y="608"/>
                      <a:pt x="111" y="786"/>
                      <a:pt x="242" y="786"/>
                    </a:cubicBezTo>
                    <a:cubicBezTo>
                      <a:pt x="352" y="786"/>
                      <a:pt x="461" y="608"/>
                      <a:pt x="461" y="393"/>
                    </a:cubicBezTo>
                    <a:cubicBezTo>
                      <a:pt x="461" y="173"/>
                      <a:pt x="352" y="0"/>
                      <a:pt x="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68;p62">
                <a:extLst>
                  <a:ext uri="{FF2B5EF4-FFF2-40B4-BE49-F238E27FC236}">
                    <a16:creationId xmlns:a16="http://schemas.microsoft.com/office/drawing/2014/main" id="{DA4C4214-2686-274A-004D-5D42635A2E91}"/>
                  </a:ext>
                </a:extLst>
              </p:cNvPr>
              <p:cNvSpPr/>
              <p:nvPr/>
            </p:nvSpPr>
            <p:spPr>
              <a:xfrm flipH="1">
                <a:off x="2039806" y="1589768"/>
                <a:ext cx="92765" cy="1509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786" extrusionOk="0">
                    <a:moveTo>
                      <a:pt x="242" y="0"/>
                    </a:moveTo>
                    <a:cubicBezTo>
                      <a:pt x="111" y="0"/>
                      <a:pt x="1" y="173"/>
                      <a:pt x="1" y="393"/>
                    </a:cubicBezTo>
                    <a:cubicBezTo>
                      <a:pt x="1" y="608"/>
                      <a:pt x="111" y="786"/>
                      <a:pt x="242" y="786"/>
                    </a:cubicBezTo>
                    <a:cubicBezTo>
                      <a:pt x="373" y="786"/>
                      <a:pt x="483" y="608"/>
                      <a:pt x="483" y="393"/>
                    </a:cubicBezTo>
                    <a:cubicBezTo>
                      <a:pt x="483" y="173"/>
                      <a:pt x="373" y="0"/>
                      <a:pt x="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869;p62">
                <a:extLst>
                  <a:ext uri="{FF2B5EF4-FFF2-40B4-BE49-F238E27FC236}">
                    <a16:creationId xmlns:a16="http://schemas.microsoft.com/office/drawing/2014/main" id="{405194AB-B753-B45D-0090-AC9637F48A49}"/>
                  </a:ext>
                </a:extLst>
              </p:cNvPr>
              <p:cNvSpPr/>
              <p:nvPr/>
            </p:nvSpPr>
            <p:spPr>
              <a:xfrm flipH="1">
                <a:off x="2299285" y="1759168"/>
                <a:ext cx="251599" cy="98719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514" extrusionOk="0">
                    <a:moveTo>
                      <a:pt x="1233" y="0"/>
                    </a:moveTo>
                    <a:cubicBezTo>
                      <a:pt x="1209" y="0"/>
                      <a:pt x="1194" y="21"/>
                      <a:pt x="1178" y="56"/>
                    </a:cubicBezTo>
                    <a:cubicBezTo>
                      <a:pt x="1178" y="56"/>
                      <a:pt x="1158" y="139"/>
                      <a:pt x="1069" y="228"/>
                    </a:cubicBezTo>
                    <a:cubicBezTo>
                      <a:pt x="979" y="317"/>
                      <a:pt x="849" y="401"/>
                      <a:pt x="587" y="401"/>
                    </a:cubicBezTo>
                    <a:cubicBezTo>
                      <a:pt x="346" y="380"/>
                      <a:pt x="241" y="296"/>
                      <a:pt x="173" y="228"/>
                    </a:cubicBezTo>
                    <a:cubicBezTo>
                      <a:pt x="110" y="139"/>
                      <a:pt x="110" y="77"/>
                      <a:pt x="110" y="77"/>
                    </a:cubicBezTo>
                    <a:cubicBezTo>
                      <a:pt x="110" y="56"/>
                      <a:pt x="84" y="35"/>
                      <a:pt x="42" y="35"/>
                    </a:cubicBezTo>
                    <a:cubicBezTo>
                      <a:pt x="21" y="35"/>
                      <a:pt x="0" y="56"/>
                      <a:pt x="0" y="97"/>
                    </a:cubicBezTo>
                    <a:cubicBezTo>
                      <a:pt x="0" y="97"/>
                      <a:pt x="0" y="186"/>
                      <a:pt x="84" y="296"/>
                    </a:cubicBezTo>
                    <a:cubicBezTo>
                      <a:pt x="173" y="401"/>
                      <a:pt x="325" y="490"/>
                      <a:pt x="587" y="511"/>
                    </a:cubicBezTo>
                    <a:cubicBezTo>
                      <a:pt x="611" y="513"/>
                      <a:pt x="635" y="514"/>
                      <a:pt x="658" y="514"/>
                    </a:cubicBezTo>
                    <a:cubicBezTo>
                      <a:pt x="900" y="514"/>
                      <a:pt x="1057" y="418"/>
                      <a:pt x="1158" y="317"/>
                    </a:cubicBezTo>
                    <a:cubicBezTo>
                      <a:pt x="1262" y="186"/>
                      <a:pt x="1288" y="77"/>
                      <a:pt x="1288" y="77"/>
                    </a:cubicBezTo>
                    <a:cubicBezTo>
                      <a:pt x="1309" y="56"/>
                      <a:pt x="1288" y="8"/>
                      <a:pt x="1262" y="8"/>
                    </a:cubicBezTo>
                    <a:cubicBezTo>
                      <a:pt x="1251" y="3"/>
                      <a:pt x="1242" y="0"/>
                      <a:pt x="123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870;p62">
                <a:extLst>
                  <a:ext uri="{FF2B5EF4-FFF2-40B4-BE49-F238E27FC236}">
                    <a16:creationId xmlns:a16="http://schemas.microsoft.com/office/drawing/2014/main" id="{4C097C43-8461-6D80-6E47-45E1D155D9E4}"/>
                  </a:ext>
                </a:extLst>
              </p:cNvPr>
              <p:cNvSpPr/>
              <p:nvPr/>
            </p:nvSpPr>
            <p:spPr>
              <a:xfrm flipH="1">
                <a:off x="1561976" y="2829916"/>
                <a:ext cx="1630589" cy="1953442"/>
              </a:xfrm>
              <a:custGeom>
                <a:avLst/>
                <a:gdLst/>
                <a:ahLst/>
                <a:cxnLst/>
                <a:rect l="l" t="t" r="r" b="b"/>
                <a:pathLst>
                  <a:path w="8490" h="10171" extrusionOk="0">
                    <a:moveTo>
                      <a:pt x="2294" y="0"/>
                    </a:moveTo>
                    <a:cubicBezTo>
                      <a:pt x="1985" y="0"/>
                      <a:pt x="1723" y="220"/>
                      <a:pt x="1681" y="524"/>
                    </a:cubicBezTo>
                    <a:lnTo>
                      <a:pt x="89" y="9317"/>
                    </a:lnTo>
                    <a:cubicBezTo>
                      <a:pt x="0" y="9710"/>
                      <a:pt x="262" y="10081"/>
                      <a:pt x="676" y="10170"/>
                    </a:cubicBezTo>
                    <a:lnTo>
                      <a:pt x="8489" y="10170"/>
                    </a:lnTo>
                    <a:lnTo>
                      <a:pt x="84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871;p62">
                <a:extLst>
                  <a:ext uri="{FF2B5EF4-FFF2-40B4-BE49-F238E27FC236}">
                    <a16:creationId xmlns:a16="http://schemas.microsoft.com/office/drawing/2014/main" id="{DF98DC20-916D-9BB2-AA23-564AAEECE8FF}"/>
                  </a:ext>
                </a:extLst>
              </p:cNvPr>
              <p:cNvSpPr/>
              <p:nvPr/>
            </p:nvSpPr>
            <p:spPr>
              <a:xfrm flipH="1">
                <a:off x="1548916" y="2821850"/>
                <a:ext cx="1655749" cy="1973609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10276" extrusionOk="0">
                    <a:moveTo>
                      <a:pt x="8489" y="105"/>
                    </a:moveTo>
                    <a:lnTo>
                      <a:pt x="8489" y="10144"/>
                    </a:lnTo>
                    <a:lnTo>
                      <a:pt x="870" y="10144"/>
                    </a:lnTo>
                    <a:cubicBezTo>
                      <a:pt x="435" y="10144"/>
                      <a:pt x="131" y="9772"/>
                      <a:pt x="194" y="9359"/>
                    </a:cubicBezTo>
                    <a:lnTo>
                      <a:pt x="1786" y="566"/>
                    </a:lnTo>
                    <a:cubicBezTo>
                      <a:pt x="1833" y="304"/>
                      <a:pt x="2095" y="105"/>
                      <a:pt x="2357" y="105"/>
                    </a:cubicBezTo>
                    <a:close/>
                    <a:moveTo>
                      <a:pt x="2310" y="0"/>
                    </a:moveTo>
                    <a:lnTo>
                      <a:pt x="2310" y="21"/>
                    </a:lnTo>
                    <a:cubicBezTo>
                      <a:pt x="2006" y="42"/>
                      <a:pt x="1744" y="236"/>
                      <a:pt x="1681" y="545"/>
                    </a:cubicBezTo>
                    <a:lnTo>
                      <a:pt x="84" y="9338"/>
                    </a:lnTo>
                    <a:cubicBezTo>
                      <a:pt x="0" y="9820"/>
                      <a:pt x="372" y="10275"/>
                      <a:pt x="870" y="10275"/>
                    </a:cubicBezTo>
                    <a:lnTo>
                      <a:pt x="8620" y="10275"/>
                    </a:lnTo>
                    <a:lnTo>
                      <a:pt x="86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872;p62">
                <a:extLst>
                  <a:ext uri="{FF2B5EF4-FFF2-40B4-BE49-F238E27FC236}">
                    <a16:creationId xmlns:a16="http://schemas.microsoft.com/office/drawing/2014/main" id="{CFDF5200-12D2-0D5F-15DE-0ACD77CCB391}"/>
                  </a:ext>
                </a:extLst>
              </p:cNvPr>
              <p:cNvSpPr/>
              <p:nvPr/>
            </p:nvSpPr>
            <p:spPr>
              <a:xfrm flipH="1">
                <a:off x="1130592" y="2831837"/>
                <a:ext cx="859084" cy="1951522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10161" extrusionOk="0">
                    <a:moveTo>
                      <a:pt x="2200" y="0"/>
                    </a:moveTo>
                    <a:cubicBezTo>
                      <a:pt x="1913" y="0"/>
                      <a:pt x="1653" y="204"/>
                      <a:pt x="1592" y="514"/>
                    </a:cubicBezTo>
                    <a:lnTo>
                      <a:pt x="0" y="9307"/>
                    </a:lnTo>
                    <a:lnTo>
                      <a:pt x="0" y="9417"/>
                    </a:lnTo>
                    <a:cubicBezTo>
                      <a:pt x="0" y="9830"/>
                      <a:pt x="330" y="10160"/>
                      <a:pt x="723" y="10160"/>
                    </a:cubicBezTo>
                    <a:lnTo>
                      <a:pt x="3577" y="10160"/>
                    </a:lnTo>
                    <a:cubicBezTo>
                      <a:pt x="3645" y="10160"/>
                      <a:pt x="3687" y="10160"/>
                      <a:pt x="3734" y="10134"/>
                    </a:cubicBezTo>
                    <a:cubicBezTo>
                      <a:pt x="4190" y="10071"/>
                      <a:pt x="4473" y="9637"/>
                      <a:pt x="4410" y="9176"/>
                    </a:cubicBezTo>
                    <a:lnTo>
                      <a:pt x="2839" y="514"/>
                    </a:lnTo>
                    <a:cubicBezTo>
                      <a:pt x="2771" y="252"/>
                      <a:pt x="2577" y="53"/>
                      <a:pt x="2315" y="11"/>
                    </a:cubicBezTo>
                    <a:cubicBezTo>
                      <a:pt x="2277" y="4"/>
                      <a:pt x="2238" y="0"/>
                      <a:pt x="22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873;p62">
                <a:extLst>
                  <a:ext uri="{FF2B5EF4-FFF2-40B4-BE49-F238E27FC236}">
                    <a16:creationId xmlns:a16="http://schemas.microsoft.com/office/drawing/2014/main" id="{AD0E07EF-0B91-235D-AA72-6E24F58C5D35}"/>
                  </a:ext>
                </a:extLst>
              </p:cNvPr>
              <p:cNvSpPr/>
              <p:nvPr/>
            </p:nvSpPr>
            <p:spPr>
              <a:xfrm flipH="1">
                <a:off x="1113499" y="2821850"/>
                <a:ext cx="901338" cy="1973609"/>
              </a:xfrm>
              <a:custGeom>
                <a:avLst/>
                <a:gdLst/>
                <a:ahLst/>
                <a:cxnLst/>
                <a:rect l="l" t="t" r="r" b="b"/>
                <a:pathLst>
                  <a:path w="4693" h="10276" extrusionOk="0">
                    <a:moveTo>
                      <a:pt x="2336" y="105"/>
                    </a:moveTo>
                    <a:cubicBezTo>
                      <a:pt x="2598" y="105"/>
                      <a:pt x="2839" y="262"/>
                      <a:pt x="2902" y="566"/>
                    </a:cubicBezTo>
                    <a:lnTo>
                      <a:pt x="4473" y="9249"/>
                    </a:lnTo>
                    <a:cubicBezTo>
                      <a:pt x="4562" y="9731"/>
                      <a:pt x="4190" y="10144"/>
                      <a:pt x="3708" y="10144"/>
                    </a:cubicBezTo>
                    <a:lnTo>
                      <a:pt x="854" y="10144"/>
                    </a:lnTo>
                    <a:cubicBezTo>
                      <a:pt x="435" y="10144"/>
                      <a:pt x="110" y="9772"/>
                      <a:pt x="199" y="9359"/>
                    </a:cubicBezTo>
                    <a:lnTo>
                      <a:pt x="1791" y="566"/>
                    </a:lnTo>
                    <a:cubicBezTo>
                      <a:pt x="1833" y="262"/>
                      <a:pt x="2095" y="105"/>
                      <a:pt x="2336" y="105"/>
                    </a:cubicBezTo>
                    <a:close/>
                    <a:moveTo>
                      <a:pt x="2336" y="0"/>
                    </a:moveTo>
                    <a:cubicBezTo>
                      <a:pt x="2053" y="0"/>
                      <a:pt x="1744" y="173"/>
                      <a:pt x="1681" y="545"/>
                    </a:cubicBezTo>
                    <a:lnTo>
                      <a:pt x="89" y="9338"/>
                    </a:lnTo>
                    <a:cubicBezTo>
                      <a:pt x="0" y="9820"/>
                      <a:pt x="372" y="10275"/>
                      <a:pt x="854" y="10275"/>
                    </a:cubicBezTo>
                    <a:lnTo>
                      <a:pt x="3708" y="10275"/>
                    </a:lnTo>
                    <a:cubicBezTo>
                      <a:pt x="4258" y="10275"/>
                      <a:pt x="4693" y="9772"/>
                      <a:pt x="4583" y="9228"/>
                    </a:cubicBezTo>
                    <a:lnTo>
                      <a:pt x="3012" y="545"/>
                    </a:lnTo>
                    <a:cubicBezTo>
                      <a:pt x="2949" y="173"/>
                      <a:pt x="2640" y="0"/>
                      <a:pt x="233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874;p62">
                <a:extLst>
                  <a:ext uri="{FF2B5EF4-FFF2-40B4-BE49-F238E27FC236}">
                    <a16:creationId xmlns:a16="http://schemas.microsoft.com/office/drawing/2014/main" id="{5D4B8014-6B53-C7E9-04D2-A81B38456A2F}"/>
                  </a:ext>
                </a:extLst>
              </p:cNvPr>
              <p:cNvSpPr/>
              <p:nvPr/>
            </p:nvSpPr>
            <p:spPr>
              <a:xfrm flipH="1">
                <a:off x="1264261" y="1472034"/>
                <a:ext cx="410624" cy="746537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3887" extrusionOk="0">
                    <a:moveTo>
                      <a:pt x="1069" y="0"/>
                    </a:moveTo>
                    <a:cubicBezTo>
                      <a:pt x="477" y="0"/>
                      <a:pt x="1" y="875"/>
                      <a:pt x="1" y="1943"/>
                    </a:cubicBezTo>
                    <a:cubicBezTo>
                      <a:pt x="1" y="3012"/>
                      <a:pt x="477" y="3886"/>
                      <a:pt x="1069" y="3886"/>
                    </a:cubicBezTo>
                    <a:cubicBezTo>
                      <a:pt x="1655" y="3886"/>
                      <a:pt x="2137" y="3012"/>
                      <a:pt x="2137" y="1943"/>
                    </a:cubicBezTo>
                    <a:cubicBezTo>
                      <a:pt x="2137" y="875"/>
                      <a:pt x="1655" y="0"/>
                      <a:pt x="10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875;p62">
                <a:extLst>
                  <a:ext uri="{FF2B5EF4-FFF2-40B4-BE49-F238E27FC236}">
                    <a16:creationId xmlns:a16="http://schemas.microsoft.com/office/drawing/2014/main" id="{1B00347B-060A-97C7-C936-206A1F4E8E30}"/>
                  </a:ext>
                </a:extLst>
              </p:cNvPr>
              <p:cNvSpPr/>
              <p:nvPr/>
            </p:nvSpPr>
            <p:spPr>
              <a:xfrm flipH="1">
                <a:off x="1252353" y="1463967"/>
                <a:ext cx="431559" cy="762670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3971" extrusionOk="0">
                    <a:moveTo>
                      <a:pt x="1116" y="105"/>
                    </a:moveTo>
                    <a:cubicBezTo>
                      <a:pt x="1378" y="105"/>
                      <a:pt x="1640" y="304"/>
                      <a:pt x="1812" y="655"/>
                    </a:cubicBezTo>
                    <a:cubicBezTo>
                      <a:pt x="2011" y="980"/>
                      <a:pt x="2116" y="1462"/>
                      <a:pt x="2116" y="1985"/>
                    </a:cubicBezTo>
                    <a:cubicBezTo>
                      <a:pt x="2116" y="2509"/>
                      <a:pt x="2011" y="2986"/>
                      <a:pt x="1812" y="3336"/>
                    </a:cubicBezTo>
                    <a:cubicBezTo>
                      <a:pt x="1640" y="3666"/>
                      <a:pt x="1378" y="3860"/>
                      <a:pt x="1116" y="3860"/>
                    </a:cubicBezTo>
                    <a:cubicBezTo>
                      <a:pt x="854" y="3860"/>
                      <a:pt x="592" y="3666"/>
                      <a:pt x="414" y="3336"/>
                    </a:cubicBezTo>
                    <a:cubicBezTo>
                      <a:pt x="220" y="2986"/>
                      <a:pt x="110" y="2509"/>
                      <a:pt x="110" y="1985"/>
                    </a:cubicBezTo>
                    <a:cubicBezTo>
                      <a:pt x="110" y="1462"/>
                      <a:pt x="220" y="980"/>
                      <a:pt x="414" y="655"/>
                    </a:cubicBezTo>
                    <a:cubicBezTo>
                      <a:pt x="592" y="304"/>
                      <a:pt x="854" y="105"/>
                      <a:pt x="1116" y="105"/>
                    </a:cubicBezTo>
                    <a:close/>
                    <a:moveTo>
                      <a:pt x="1116" y="1"/>
                    </a:moveTo>
                    <a:cubicBezTo>
                      <a:pt x="786" y="1"/>
                      <a:pt x="503" y="236"/>
                      <a:pt x="309" y="587"/>
                    </a:cubicBezTo>
                    <a:cubicBezTo>
                      <a:pt x="110" y="959"/>
                      <a:pt x="0" y="1441"/>
                      <a:pt x="0" y="1985"/>
                    </a:cubicBezTo>
                    <a:cubicBezTo>
                      <a:pt x="0" y="2530"/>
                      <a:pt x="110" y="3033"/>
                      <a:pt x="309" y="3378"/>
                    </a:cubicBezTo>
                    <a:cubicBezTo>
                      <a:pt x="503" y="3750"/>
                      <a:pt x="786" y="3970"/>
                      <a:pt x="1116" y="3970"/>
                    </a:cubicBezTo>
                    <a:cubicBezTo>
                      <a:pt x="1441" y="3970"/>
                      <a:pt x="1723" y="3750"/>
                      <a:pt x="1922" y="3378"/>
                    </a:cubicBezTo>
                    <a:cubicBezTo>
                      <a:pt x="2116" y="3033"/>
                      <a:pt x="2247" y="2530"/>
                      <a:pt x="2247" y="1985"/>
                    </a:cubicBezTo>
                    <a:cubicBezTo>
                      <a:pt x="2247" y="1441"/>
                      <a:pt x="2116" y="959"/>
                      <a:pt x="1922" y="587"/>
                    </a:cubicBezTo>
                    <a:cubicBezTo>
                      <a:pt x="1723" y="236"/>
                      <a:pt x="1441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876;p62">
                <a:extLst>
                  <a:ext uri="{FF2B5EF4-FFF2-40B4-BE49-F238E27FC236}">
                    <a16:creationId xmlns:a16="http://schemas.microsoft.com/office/drawing/2014/main" id="{D9CC8F4D-5EE8-F5D2-8063-57DCACF4593A}"/>
                  </a:ext>
                </a:extLst>
              </p:cNvPr>
              <p:cNvSpPr/>
              <p:nvPr/>
            </p:nvSpPr>
            <p:spPr>
              <a:xfrm flipH="1">
                <a:off x="1260225" y="1568642"/>
                <a:ext cx="251791" cy="55332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2881" extrusionOk="0">
                    <a:moveTo>
                      <a:pt x="656" y="0"/>
                    </a:moveTo>
                    <a:cubicBezTo>
                      <a:pt x="305" y="0"/>
                      <a:pt x="1" y="655"/>
                      <a:pt x="1" y="1440"/>
                    </a:cubicBezTo>
                    <a:cubicBezTo>
                      <a:pt x="1" y="2247"/>
                      <a:pt x="305" y="2880"/>
                      <a:pt x="656" y="2880"/>
                    </a:cubicBezTo>
                    <a:cubicBezTo>
                      <a:pt x="1027" y="2880"/>
                      <a:pt x="1310" y="2247"/>
                      <a:pt x="1310" y="1440"/>
                    </a:cubicBezTo>
                    <a:cubicBezTo>
                      <a:pt x="1310" y="655"/>
                      <a:pt x="1027" y="0"/>
                      <a:pt x="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877;p62">
                <a:extLst>
                  <a:ext uri="{FF2B5EF4-FFF2-40B4-BE49-F238E27FC236}">
                    <a16:creationId xmlns:a16="http://schemas.microsoft.com/office/drawing/2014/main" id="{2A7E7FEA-F83C-CDB2-FFBD-D629EEFF6D10}"/>
                  </a:ext>
                </a:extLst>
              </p:cNvPr>
              <p:cNvSpPr/>
              <p:nvPr/>
            </p:nvSpPr>
            <p:spPr>
              <a:xfrm flipH="1">
                <a:off x="1248125" y="1559615"/>
                <a:ext cx="272917" cy="574451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991" extrusionOk="0">
                    <a:moveTo>
                      <a:pt x="698" y="110"/>
                    </a:moveTo>
                    <a:cubicBezTo>
                      <a:pt x="787" y="110"/>
                      <a:pt x="849" y="131"/>
                      <a:pt x="917" y="199"/>
                    </a:cubicBezTo>
                    <a:cubicBezTo>
                      <a:pt x="980" y="262"/>
                      <a:pt x="1069" y="372"/>
                      <a:pt x="1111" y="503"/>
                    </a:cubicBezTo>
                    <a:cubicBezTo>
                      <a:pt x="1221" y="744"/>
                      <a:pt x="1310" y="1095"/>
                      <a:pt x="1310" y="1487"/>
                    </a:cubicBezTo>
                    <a:cubicBezTo>
                      <a:pt x="1310" y="1880"/>
                      <a:pt x="1221" y="2226"/>
                      <a:pt x="1111" y="2488"/>
                    </a:cubicBezTo>
                    <a:cubicBezTo>
                      <a:pt x="1069" y="2598"/>
                      <a:pt x="980" y="2708"/>
                      <a:pt x="917" y="2776"/>
                    </a:cubicBezTo>
                    <a:cubicBezTo>
                      <a:pt x="849" y="2838"/>
                      <a:pt x="787" y="2859"/>
                      <a:pt x="698" y="2859"/>
                    </a:cubicBezTo>
                    <a:cubicBezTo>
                      <a:pt x="635" y="2859"/>
                      <a:pt x="567" y="2838"/>
                      <a:pt x="478" y="2776"/>
                    </a:cubicBezTo>
                    <a:cubicBezTo>
                      <a:pt x="415" y="2708"/>
                      <a:pt x="347" y="2598"/>
                      <a:pt x="305" y="2488"/>
                    </a:cubicBezTo>
                    <a:cubicBezTo>
                      <a:pt x="174" y="2226"/>
                      <a:pt x="111" y="1880"/>
                      <a:pt x="111" y="1487"/>
                    </a:cubicBezTo>
                    <a:cubicBezTo>
                      <a:pt x="111" y="1095"/>
                      <a:pt x="174" y="744"/>
                      <a:pt x="305" y="503"/>
                    </a:cubicBezTo>
                    <a:cubicBezTo>
                      <a:pt x="347" y="372"/>
                      <a:pt x="415" y="262"/>
                      <a:pt x="478" y="199"/>
                    </a:cubicBezTo>
                    <a:cubicBezTo>
                      <a:pt x="567" y="131"/>
                      <a:pt x="635" y="110"/>
                      <a:pt x="698" y="110"/>
                    </a:cubicBezTo>
                    <a:close/>
                    <a:moveTo>
                      <a:pt x="698" y="0"/>
                    </a:moveTo>
                    <a:cubicBezTo>
                      <a:pt x="588" y="0"/>
                      <a:pt x="504" y="47"/>
                      <a:pt x="415" y="110"/>
                    </a:cubicBezTo>
                    <a:cubicBezTo>
                      <a:pt x="326" y="199"/>
                      <a:pt x="263" y="309"/>
                      <a:pt x="195" y="440"/>
                    </a:cubicBezTo>
                    <a:cubicBezTo>
                      <a:pt x="64" y="723"/>
                      <a:pt x="1" y="1095"/>
                      <a:pt x="1" y="1487"/>
                    </a:cubicBezTo>
                    <a:cubicBezTo>
                      <a:pt x="1" y="1901"/>
                      <a:pt x="64" y="2252"/>
                      <a:pt x="195" y="2535"/>
                    </a:cubicBezTo>
                    <a:cubicBezTo>
                      <a:pt x="263" y="2666"/>
                      <a:pt x="326" y="2776"/>
                      <a:pt x="415" y="2859"/>
                    </a:cubicBezTo>
                    <a:cubicBezTo>
                      <a:pt x="504" y="2927"/>
                      <a:pt x="588" y="2990"/>
                      <a:pt x="698" y="2990"/>
                    </a:cubicBezTo>
                    <a:cubicBezTo>
                      <a:pt x="807" y="2990"/>
                      <a:pt x="917" y="2927"/>
                      <a:pt x="1001" y="2859"/>
                    </a:cubicBezTo>
                    <a:cubicBezTo>
                      <a:pt x="1090" y="2776"/>
                      <a:pt x="1158" y="2666"/>
                      <a:pt x="1221" y="2535"/>
                    </a:cubicBezTo>
                    <a:cubicBezTo>
                      <a:pt x="1331" y="2252"/>
                      <a:pt x="1420" y="1901"/>
                      <a:pt x="1420" y="1487"/>
                    </a:cubicBezTo>
                    <a:cubicBezTo>
                      <a:pt x="1420" y="1095"/>
                      <a:pt x="1331" y="723"/>
                      <a:pt x="1221" y="440"/>
                    </a:cubicBezTo>
                    <a:cubicBezTo>
                      <a:pt x="1158" y="309"/>
                      <a:pt x="1090" y="199"/>
                      <a:pt x="1001" y="110"/>
                    </a:cubicBezTo>
                    <a:cubicBezTo>
                      <a:pt x="917" y="47"/>
                      <a:pt x="807" y="0"/>
                      <a:pt x="6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878;p62">
                <a:extLst>
                  <a:ext uri="{FF2B5EF4-FFF2-40B4-BE49-F238E27FC236}">
                    <a16:creationId xmlns:a16="http://schemas.microsoft.com/office/drawing/2014/main" id="{7C4FDA56-13EB-93F3-3AE9-C770784DD2FA}"/>
                  </a:ext>
                </a:extLst>
              </p:cNvPr>
              <p:cNvSpPr/>
              <p:nvPr/>
            </p:nvSpPr>
            <p:spPr>
              <a:xfrm flipH="1">
                <a:off x="1277318" y="1605710"/>
                <a:ext cx="217604" cy="478037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2489" extrusionOk="0">
                    <a:moveTo>
                      <a:pt x="567" y="1"/>
                    </a:moveTo>
                    <a:cubicBezTo>
                      <a:pt x="263" y="1"/>
                      <a:pt x="1" y="546"/>
                      <a:pt x="1" y="1247"/>
                    </a:cubicBezTo>
                    <a:cubicBezTo>
                      <a:pt x="1" y="1944"/>
                      <a:pt x="263" y="2488"/>
                      <a:pt x="567" y="2488"/>
                    </a:cubicBezTo>
                    <a:cubicBezTo>
                      <a:pt x="896" y="2488"/>
                      <a:pt x="1132" y="1944"/>
                      <a:pt x="1132" y="1247"/>
                    </a:cubicBezTo>
                    <a:cubicBezTo>
                      <a:pt x="1132" y="546"/>
                      <a:pt x="896" y="1"/>
                      <a:pt x="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879;p62">
                <a:extLst>
                  <a:ext uri="{FF2B5EF4-FFF2-40B4-BE49-F238E27FC236}">
                    <a16:creationId xmlns:a16="http://schemas.microsoft.com/office/drawing/2014/main" id="{4E1633F2-D336-5603-0551-0B4B677DDE4A}"/>
                  </a:ext>
                </a:extLst>
              </p:cNvPr>
              <p:cNvSpPr/>
              <p:nvPr/>
            </p:nvSpPr>
            <p:spPr>
              <a:xfrm flipH="1">
                <a:off x="1264258" y="1593802"/>
                <a:ext cx="239691" cy="503005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619" extrusionOk="0">
                    <a:moveTo>
                      <a:pt x="614" y="110"/>
                    </a:moveTo>
                    <a:cubicBezTo>
                      <a:pt x="682" y="110"/>
                      <a:pt x="744" y="152"/>
                      <a:pt x="813" y="194"/>
                    </a:cubicBezTo>
                    <a:cubicBezTo>
                      <a:pt x="854" y="262"/>
                      <a:pt x="917" y="346"/>
                      <a:pt x="964" y="456"/>
                    </a:cubicBezTo>
                    <a:cubicBezTo>
                      <a:pt x="1074" y="676"/>
                      <a:pt x="1137" y="979"/>
                      <a:pt x="1137" y="1309"/>
                    </a:cubicBezTo>
                    <a:cubicBezTo>
                      <a:pt x="1137" y="1655"/>
                      <a:pt x="1074" y="1964"/>
                      <a:pt x="964" y="2179"/>
                    </a:cubicBezTo>
                    <a:cubicBezTo>
                      <a:pt x="917" y="2289"/>
                      <a:pt x="854" y="2357"/>
                      <a:pt x="813" y="2420"/>
                    </a:cubicBezTo>
                    <a:cubicBezTo>
                      <a:pt x="744" y="2488"/>
                      <a:pt x="682" y="2509"/>
                      <a:pt x="614" y="2509"/>
                    </a:cubicBezTo>
                    <a:cubicBezTo>
                      <a:pt x="572" y="2509"/>
                      <a:pt x="504" y="2488"/>
                      <a:pt x="441" y="2420"/>
                    </a:cubicBezTo>
                    <a:cubicBezTo>
                      <a:pt x="373" y="2357"/>
                      <a:pt x="331" y="2289"/>
                      <a:pt x="263" y="2179"/>
                    </a:cubicBezTo>
                    <a:cubicBezTo>
                      <a:pt x="179" y="1964"/>
                      <a:pt x="111" y="1655"/>
                      <a:pt x="111" y="1309"/>
                    </a:cubicBezTo>
                    <a:cubicBezTo>
                      <a:pt x="111" y="979"/>
                      <a:pt x="179" y="676"/>
                      <a:pt x="263" y="456"/>
                    </a:cubicBezTo>
                    <a:cubicBezTo>
                      <a:pt x="331" y="346"/>
                      <a:pt x="373" y="262"/>
                      <a:pt x="441" y="194"/>
                    </a:cubicBezTo>
                    <a:cubicBezTo>
                      <a:pt x="504" y="152"/>
                      <a:pt x="572" y="110"/>
                      <a:pt x="614" y="110"/>
                    </a:cubicBezTo>
                    <a:close/>
                    <a:moveTo>
                      <a:pt x="614" y="0"/>
                    </a:moveTo>
                    <a:cubicBezTo>
                      <a:pt x="524" y="0"/>
                      <a:pt x="441" y="42"/>
                      <a:pt x="352" y="110"/>
                    </a:cubicBezTo>
                    <a:cubicBezTo>
                      <a:pt x="289" y="194"/>
                      <a:pt x="221" y="283"/>
                      <a:pt x="179" y="393"/>
                    </a:cubicBezTo>
                    <a:cubicBezTo>
                      <a:pt x="69" y="634"/>
                      <a:pt x="1" y="958"/>
                      <a:pt x="1" y="1309"/>
                    </a:cubicBezTo>
                    <a:cubicBezTo>
                      <a:pt x="1" y="1655"/>
                      <a:pt x="69" y="1985"/>
                      <a:pt x="179" y="2226"/>
                    </a:cubicBezTo>
                    <a:cubicBezTo>
                      <a:pt x="221" y="2336"/>
                      <a:pt x="289" y="2441"/>
                      <a:pt x="352" y="2509"/>
                    </a:cubicBezTo>
                    <a:cubicBezTo>
                      <a:pt x="441" y="2571"/>
                      <a:pt x="524" y="2619"/>
                      <a:pt x="614" y="2619"/>
                    </a:cubicBezTo>
                    <a:cubicBezTo>
                      <a:pt x="723" y="2619"/>
                      <a:pt x="813" y="2571"/>
                      <a:pt x="875" y="2509"/>
                    </a:cubicBezTo>
                    <a:cubicBezTo>
                      <a:pt x="964" y="2441"/>
                      <a:pt x="1027" y="2336"/>
                      <a:pt x="1074" y="2226"/>
                    </a:cubicBezTo>
                    <a:cubicBezTo>
                      <a:pt x="1179" y="1985"/>
                      <a:pt x="1247" y="1655"/>
                      <a:pt x="1247" y="1309"/>
                    </a:cubicBezTo>
                    <a:cubicBezTo>
                      <a:pt x="1247" y="958"/>
                      <a:pt x="1179" y="634"/>
                      <a:pt x="1074" y="393"/>
                    </a:cubicBezTo>
                    <a:cubicBezTo>
                      <a:pt x="1027" y="283"/>
                      <a:pt x="964" y="194"/>
                      <a:pt x="875" y="110"/>
                    </a:cubicBezTo>
                    <a:cubicBezTo>
                      <a:pt x="813" y="42"/>
                      <a:pt x="723" y="0"/>
                      <a:pt x="61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880;p62">
                <a:extLst>
                  <a:ext uri="{FF2B5EF4-FFF2-40B4-BE49-F238E27FC236}">
                    <a16:creationId xmlns:a16="http://schemas.microsoft.com/office/drawing/2014/main" id="{175DA9C8-9E66-B739-A122-1B68E98AD5B7}"/>
                  </a:ext>
                </a:extLst>
              </p:cNvPr>
              <p:cNvSpPr/>
              <p:nvPr/>
            </p:nvSpPr>
            <p:spPr>
              <a:xfrm flipH="1">
                <a:off x="1331671" y="1614929"/>
                <a:ext cx="163251" cy="460752"/>
              </a:xfrm>
              <a:custGeom>
                <a:avLst/>
                <a:gdLst/>
                <a:ahLst/>
                <a:cxnLst/>
                <a:rect l="l" t="t" r="r" b="b"/>
                <a:pathLst>
                  <a:path w="850" h="2399" extrusionOk="0">
                    <a:moveTo>
                      <a:pt x="415" y="0"/>
                    </a:moveTo>
                    <a:cubicBezTo>
                      <a:pt x="174" y="152"/>
                      <a:pt x="1" y="629"/>
                      <a:pt x="1" y="1199"/>
                    </a:cubicBezTo>
                    <a:cubicBezTo>
                      <a:pt x="1" y="1765"/>
                      <a:pt x="174" y="2268"/>
                      <a:pt x="415" y="2399"/>
                    </a:cubicBezTo>
                    <a:cubicBezTo>
                      <a:pt x="676" y="2268"/>
                      <a:pt x="828" y="1765"/>
                      <a:pt x="828" y="1199"/>
                    </a:cubicBezTo>
                    <a:cubicBezTo>
                      <a:pt x="849" y="629"/>
                      <a:pt x="676" y="152"/>
                      <a:pt x="4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881;p62">
                <a:extLst>
                  <a:ext uri="{FF2B5EF4-FFF2-40B4-BE49-F238E27FC236}">
                    <a16:creationId xmlns:a16="http://schemas.microsoft.com/office/drawing/2014/main" id="{BA44DE38-9DA0-6E4A-4DE3-43095FAA540B}"/>
                  </a:ext>
                </a:extLst>
              </p:cNvPr>
              <p:cNvSpPr/>
              <p:nvPr/>
            </p:nvSpPr>
            <p:spPr>
              <a:xfrm flipH="1">
                <a:off x="1322645" y="1601868"/>
                <a:ext cx="181305" cy="485912"/>
              </a:xfrm>
              <a:custGeom>
                <a:avLst/>
                <a:gdLst/>
                <a:ahLst/>
                <a:cxnLst/>
                <a:rect l="l" t="t" r="r" b="b"/>
                <a:pathLst>
                  <a:path w="944" h="2530" extrusionOk="0">
                    <a:moveTo>
                      <a:pt x="462" y="152"/>
                    </a:moveTo>
                    <a:cubicBezTo>
                      <a:pt x="572" y="220"/>
                      <a:pt x="655" y="351"/>
                      <a:pt x="723" y="524"/>
                    </a:cubicBezTo>
                    <a:cubicBezTo>
                      <a:pt x="786" y="744"/>
                      <a:pt x="833" y="985"/>
                      <a:pt x="833" y="1267"/>
                    </a:cubicBezTo>
                    <a:cubicBezTo>
                      <a:pt x="833" y="1550"/>
                      <a:pt x="786" y="1812"/>
                      <a:pt x="723" y="2006"/>
                    </a:cubicBezTo>
                    <a:cubicBezTo>
                      <a:pt x="655" y="2184"/>
                      <a:pt x="572" y="2315"/>
                      <a:pt x="462" y="2378"/>
                    </a:cubicBezTo>
                    <a:cubicBezTo>
                      <a:pt x="373" y="2315"/>
                      <a:pt x="289" y="2184"/>
                      <a:pt x="221" y="2006"/>
                    </a:cubicBezTo>
                    <a:cubicBezTo>
                      <a:pt x="158" y="1812"/>
                      <a:pt x="111" y="1550"/>
                      <a:pt x="111" y="1267"/>
                    </a:cubicBezTo>
                    <a:cubicBezTo>
                      <a:pt x="111" y="985"/>
                      <a:pt x="158" y="744"/>
                      <a:pt x="221" y="524"/>
                    </a:cubicBezTo>
                    <a:cubicBezTo>
                      <a:pt x="289" y="351"/>
                      <a:pt x="373" y="220"/>
                      <a:pt x="462" y="152"/>
                    </a:cubicBezTo>
                    <a:close/>
                    <a:moveTo>
                      <a:pt x="462" y="0"/>
                    </a:moveTo>
                    <a:lnTo>
                      <a:pt x="441" y="21"/>
                    </a:lnTo>
                    <a:cubicBezTo>
                      <a:pt x="310" y="110"/>
                      <a:pt x="200" y="262"/>
                      <a:pt x="111" y="482"/>
                    </a:cubicBezTo>
                    <a:cubicBezTo>
                      <a:pt x="48" y="723"/>
                      <a:pt x="1" y="985"/>
                      <a:pt x="1" y="1267"/>
                    </a:cubicBezTo>
                    <a:cubicBezTo>
                      <a:pt x="1" y="1550"/>
                      <a:pt x="48" y="1833"/>
                      <a:pt x="111" y="2053"/>
                    </a:cubicBezTo>
                    <a:cubicBezTo>
                      <a:pt x="200" y="2268"/>
                      <a:pt x="310" y="2446"/>
                      <a:pt x="441" y="2529"/>
                    </a:cubicBezTo>
                    <a:lnTo>
                      <a:pt x="504" y="2529"/>
                    </a:lnTo>
                    <a:cubicBezTo>
                      <a:pt x="634" y="2446"/>
                      <a:pt x="744" y="2268"/>
                      <a:pt x="833" y="2053"/>
                    </a:cubicBezTo>
                    <a:cubicBezTo>
                      <a:pt x="896" y="1833"/>
                      <a:pt x="943" y="1550"/>
                      <a:pt x="943" y="1267"/>
                    </a:cubicBezTo>
                    <a:cubicBezTo>
                      <a:pt x="943" y="985"/>
                      <a:pt x="896" y="723"/>
                      <a:pt x="833" y="503"/>
                    </a:cubicBezTo>
                    <a:cubicBezTo>
                      <a:pt x="744" y="262"/>
                      <a:pt x="634" y="110"/>
                      <a:pt x="504" y="21"/>
                    </a:cubicBez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882;p62">
                <a:extLst>
                  <a:ext uri="{FF2B5EF4-FFF2-40B4-BE49-F238E27FC236}">
                    <a16:creationId xmlns:a16="http://schemas.microsoft.com/office/drawing/2014/main" id="{AB67EF72-64E8-CA4B-BD89-BE22DFB162AA}"/>
                  </a:ext>
                </a:extLst>
              </p:cNvPr>
              <p:cNvSpPr/>
              <p:nvPr/>
            </p:nvSpPr>
            <p:spPr>
              <a:xfrm flipH="1">
                <a:off x="2140458" y="4259054"/>
                <a:ext cx="880211" cy="373365"/>
              </a:xfrm>
              <a:custGeom>
                <a:avLst/>
                <a:gdLst/>
                <a:ahLst/>
                <a:cxnLst/>
                <a:rect l="l" t="t" r="r" b="b"/>
                <a:pathLst>
                  <a:path w="4583" h="1944" extrusionOk="0">
                    <a:moveTo>
                      <a:pt x="283" y="1"/>
                    </a:moveTo>
                    <a:lnTo>
                      <a:pt x="1" y="1944"/>
                    </a:lnTo>
                    <a:lnTo>
                      <a:pt x="4300" y="1944"/>
                    </a:lnTo>
                    <a:lnTo>
                      <a:pt x="45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883;p62">
                <a:extLst>
                  <a:ext uri="{FF2B5EF4-FFF2-40B4-BE49-F238E27FC236}">
                    <a16:creationId xmlns:a16="http://schemas.microsoft.com/office/drawing/2014/main" id="{C73BFC15-9B33-8C58-C140-5361DDE1ECDD}"/>
                  </a:ext>
                </a:extLst>
              </p:cNvPr>
              <p:cNvSpPr/>
              <p:nvPr/>
            </p:nvSpPr>
            <p:spPr>
              <a:xfrm flipH="1">
                <a:off x="2127398" y="4245993"/>
                <a:ext cx="905371" cy="398525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2075" extrusionOk="0">
                    <a:moveTo>
                      <a:pt x="4583" y="111"/>
                    </a:moveTo>
                    <a:lnTo>
                      <a:pt x="4295" y="1965"/>
                    </a:lnTo>
                    <a:lnTo>
                      <a:pt x="132" y="1965"/>
                    </a:lnTo>
                    <a:lnTo>
                      <a:pt x="393" y="111"/>
                    </a:lnTo>
                    <a:close/>
                    <a:moveTo>
                      <a:pt x="283" y="1"/>
                    </a:moveTo>
                    <a:lnTo>
                      <a:pt x="283" y="69"/>
                    </a:lnTo>
                    <a:lnTo>
                      <a:pt x="1" y="2075"/>
                    </a:lnTo>
                    <a:lnTo>
                      <a:pt x="4405" y="2075"/>
                    </a:lnTo>
                    <a:lnTo>
                      <a:pt x="471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884;p62">
                <a:extLst>
                  <a:ext uri="{FF2B5EF4-FFF2-40B4-BE49-F238E27FC236}">
                    <a16:creationId xmlns:a16="http://schemas.microsoft.com/office/drawing/2014/main" id="{48017A22-4F30-FD65-B4B7-549B98C76876}"/>
                  </a:ext>
                </a:extLst>
              </p:cNvPr>
              <p:cNvSpPr/>
              <p:nvPr/>
            </p:nvSpPr>
            <p:spPr>
              <a:xfrm flipH="1">
                <a:off x="2588920" y="4916868"/>
                <a:ext cx="553517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112" extrusionOk="0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885;p62">
                <a:extLst>
                  <a:ext uri="{FF2B5EF4-FFF2-40B4-BE49-F238E27FC236}">
                    <a16:creationId xmlns:a16="http://schemas.microsoft.com/office/drawing/2014/main" id="{190FC1FB-5FE7-A1F6-EDD0-E2423113818E}"/>
                  </a:ext>
                </a:extLst>
              </p:cNvPr>
              <p:cNvSpPr/>
              <p:nvPr/>
            </p:nvSpPr>
            <p:spPr>
              <a:xfrm flipH="1">
                <a:off x="2575860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901" y="111"/>
                    </a:moveTo>
                    <a:lnTo>
                      <a:pt x="2901" y="1137"/>
                    </a:lnTo>
                    <a:lnTo>
                      <a:pt x="110" y="1137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69"/>
                    </a:lnTo>
                    <a:lnTo>
                      <a:pt x="0" y="1247"/>
                    </a:lnTo>
                    <a:lnTo>
                      <a:pt x="3011" y="1247"/>
                    </a:lnTo>
                    <a:lnTo>
                      <a:pt x="301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886;p62">
                <a:extLst>
                  <a:ext uri="{FF2B5EF4-FFF2-40B4-BE49-F238E27FC236}">
                    <a16:creationId xmlns:a16="http://schemas.microsoft.com/office/drawing/2014/main" id="{97DB8A33-9066-2A6F-4574-356B475C5BA0}"/>
                  </a:ext>
                </a:extLst>
              </p:cNvPr>
              <p:cNvSpPr/>
              <p:nvPr/>
            </p:nvSpPr>
            <p:spPr>
              <a:xfrm flipH="1">
                <a:off x="1846789" y="4916868"/>
                <a:ext cx="553325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1112" extrusionOk="0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887;p62">
                <a:extLst>
                  <a:ext uri="{FF2B5EF4-FFF2-40B4-BE49-F238E27FC236}">
                    <a16:creationId xmlns:a16="http://schemas.microsoft.com/office/drawing/2014/main" id="{C7C717AE-7815-5E9E-BF11-CE2AC252DD1D}"/>
                  </a:ext>
                </a:extLst>
              </p:cNvPr>
              <p:cNvSpPr/>
              <p:nvPr/>
            </p:nvSpPr>
            <p:spPr>
              <a:xfrm flipH="1">
                <a:off x="1834690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902" y="111"/>
                    </a:moveTo>
                    <a:lnTo>
                      <a:pt x="2902" y="1137"/>
                    </a:lnTo>
                    <a:lnTo>
                      <a:pt x="111" y="1137"/>
                    </a:lnTo>
                    <a:lnTo>
                      <a:pt x="111" y="111"/>
                    </a:lnTo>
                    <a:close/>
                    <a:moveTo>
                      <a:pt x="1" y="1"/>
                    </a:moveTo>
                    <a:lnTo>
                      <a:pt x="1" y="69"/>
                    </a:lnTo>
                    <a:lnTo>
                      <a:pt x="1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888;p62">
                <a:extLst>
                  <a:ext uri="{FF2B5EF4-FFF2-40B4-BE49-F238E27FC236}">
                    <a16:creationId xmlns:a16="http://schemas.microsoft.com/office/drawing/2014/main" id="{371918BD-B4EE-F2D7-A1F1-3556A5502D10}"/>
                  </a:ext>
                </a:extLst>
              </p:cNvPr>
              <p:cNvSpPr/>
              <p:nvPr/>
            </p:nvSpPr>
            <p:spPr>
              <a:xfrm flipH="1">
                <a:off x="912214" y="2687022"/>
                <a:ext cx="671058" cy="675091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5" extrusionOk="0">
                    <a:moveTo>
                      <a:pt x="1749" y="1"/>
                    </a:moveTo>
                    <a:cubicBezTo>
                      <a:pt x="786" y="1"/>
                      <a:pt x="0" y="786"/>
                      <a:pt x="0" y="1750"/>
                    </a:cubicBezTo>
                    <a:cubicBezTo>
                      <a:pt x="0" y="2729"/>
                      <a:pt x="786" y="3515"/>
                      <a:pt x="1749" y="3515"/>
                    </a:cubicBezTo>
                    <a:cubicBezTo>
                      <a:pt x="2728" y="3515"/>
                      <a:pt x="3493" y="2729"/>
                      <a:pt x="3493" y="1750"/>
                    </a:cubicBezTo>
                    <a:cubicBezTo>
                      <a:pt x="3493" y="786"/>
                      <a:pt x="2728" y="1"/>
                      <a:pt x="17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889;p62">
                <a:extLst>
                  <a:ext uri="{FF2B5EF4-FFF2-40B4-BE49-F238E27FC236}">
                    <a16:creationId xmlns:a16="http://schemas.microsoft.com/office/drawing/2014/main" id="{32122244-837F-D301-D9DA-26941FC045DD}"/>
                  </a:ext>
                </a:extLst>
              </p:cNvPr>
              <p:cNvSpPr/>
              <p:nvPr/>
            </p:nvSpPr>
            <p:spPr>
              <a:xfrm flipH="1">
                <a:off x="900306" y="2678955"/>
                <a:ext cx="695065" cy="691224"/>
              </a:xfrm>
              <a:custGeom>
                <a:avLst/>
                <a:gdLst/>
                <a:ahLst/>
                <a:cxnLst/>
                <a:rect l="l" t="t" r="r" b="b"/>
                <a:pathLst>
                  <a:path w="3619" h="3599" extrusionOk="0">
                    <a:moveTo>
                      <a:pt x="1812" y="111"/>
                    </a:moveTo>
                    <a:cubicBezTo>
                      <a:pt x="2750" y="111"/>
                      <a:pt x="3514" y="849"/>
                      <a:pt x="3514" y="1792"/>
                    </a:cubicBezTo>
                    <a:cubicBezTo>
                      <a:pt x="3514" y="2729"/>
                      <a:pt x="2750" y="3494"/>
                      <a:pt x="1812" y="3494"/>
                    </a:cubicBezTo>
                    <a:cubicBezTo>
                      <a:pt x="870" y="3494"/>
                      <a:pt x="131" y="2729"/>
                      <a:pt x="131" y="1792"/>
                    </a:cubicBezTo>
                    <a:cubicBezTo>
                      <a:pt x="131" y="849"/>
                      <a:pt x="870" y="111"/>
                      <a:pt x="1812" y="111"/>
                    </a:cubicBezTo>
                    <a:close/>
                    <a:moveTo>
                      <a:pt x="1812" y="1"/>
                    </a:moveTo>
                    <a:cubicBezTo>
                      <a:pt x="807" y="1"/>
                      <a:pt x="0" y="807"/>
                      <a:pt x="0" y="1792"/>
                    </a:cubicBezTo>
                    <a:cubicBezTo>
                      <a:pt x="0" y="2792"/>
                      <a:pt x="807" y="3599"/>
                      <a:pt x="1812" y="3599"/>
                    </a:cubicBezTo>
                    <a:cubicBezTo>
                      <a:pt x="2812" y="3599"/>
                      <a:pt x="3619" y="2792"/>
                      <a:pt x="3619" y="1792"/>
                    </a:cubicBezTo>
                    <a:cubicBezTo>
                      <a:pt x="3619" y="807"/>
                      <a:pt x="2812" y="1"/>
                      <a:pt x="18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890;p62">
                <a:extLst>
                  <a:ext uri="{FF2B5EF4-FFF2-40B4-BE49-F238E27FC236}">
                    <a16:creationId xmlns:a16="http://schemas.microsoft.com/office/drawing/2014/main" id="{CAE29598-7AC4-1939-0F78-6D6C1DA639F0}"/>
                  </a:ext>
                </a:extLst>
              </p:cNvPr>
              <p:cNvSpPr/>
              <p:nvPr/>
            </p:nvSpPr>
            <p:spPr>
              <a:xfrm flipH="1">
                <a:off x="937368" y="2855076"/>
                <a:ext cx="268884" cy="268692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99" extrusionOk="0">
                    <a:moveTo>
                      <a:pt x="703" y="0"/>
                    </a:moveTo>
                    <a:cubicBezTo>
                      <a:pt x="310" y="0"/>
                      <a:pt x="1" y="325"/>
                      <a:pt x="1" y="697"/>
                    </a:cubicBezTo>
                    <a:cubicBezTo>
                      <a:pt x="1" y="1089"/>
                      <a:pt x="310" y="1398"/>
                      <a:pt x="703" y="1398"/>
                    </a:cubicBezTo>
                    <a:cubicBezTo>
                      <a:pt x="1069" y="1398"/>
                      <a:pt x="1399" y="1089"/>
                      <a:pt x="1399" y="697"/>
                    </a:cubicBezTo>
                    <a:cubicBezTo>
                      <a:pt x="1399" y="325"/>
                      <a:pt x="1069" y="0"/>
                      <a:pt x="7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891;p62">
                <a:extLst>
                  <a:ext uri="{FF2B5EF4-FFF2-40B4-BE49-F238E27FC236}">
                    <a16:creationId xmlns:a16="http://schemas.microsoft.com/office/drawing/2014/main" id="{0950EEE0-C6C2-6B2B-BB29-CF4082F00BAA}"/>
                  </a:ext>
                </a:extLst>
              </p:cNvPr>
              <p:cNvSpPr/>
              <p:nvPr/>
            </p:nvSpPr>
            <p:spPr>
              <a:xfrm flipH="1">
                <a:off x="929302" y="2847010"/>
                <a:ext cx="284825" cy="284825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483" extrusionOk="0">
                    <a:moveTo>
                      <a:pt x="744" y="105"/>
                    </a:moveTo>
                    <a:cubicBezTo>
                      <a:pt x="1089" y="105"/>
                      <a:pt x="1372" y="393"/>
                      <a:pt x="1372" y="739"/>
                    </a:cubicBezTo>
                    <a:cubicBezTo>
                      <a:pt x="1372" y="1090"/>
                      <a:pt x="1089" y="1372"/>
                      <a:pt x="744" y="1372"/>
                    </a:cubicBezTo>
                    <a:cubicBezTo>
                      <a:pt x="393" y="1372"/>
                      <a:pt x="110" y="1090"/>
                      <a:pt x="110" y="739"/>
                    </a:cubicBezTo>
                    <a:cubicBezTo>
                      <a:pt x="110" y="393"/>
                      <a:pt x="393" y="105"/>
                      <a:pt x="744" y="105"/>
                    </a:cubicBezTo>
                    <a:close/>
                    <a:moveTo>
                      <a:pt x="744" y="0"/>
                    </a:moveTo>
                    <a:cubicBezTo>
                      <a:pt x="325" y="0"/>
                      <a:pt x="0" y="325"/>
                      <a:pt x="0" y="739"/>
                    </a:cubicBezTo>
                    <a:cubicBezTo>
                      <a:pt x="0" y="1152"/>
                      <a:pt x="325" y="1482"/>
                      <a:pt x="744" y="1482"/>
                    </a:cubicBezTo>
                    <a:cubicBezTo>
                      <a:pt x="1157" y="1482"/>
                      <a:pt x="1482" y="1152"/>
                      <a:pt x="1482" y="739"/>
                    </a:cubicBezTo>
                    <a:cubicBezTo>
                      <a:pt x="1482" y="325"/>
                      <a:pt x="1157" y="0"/>
                      <a:pt x="7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892;p62">
                <a:extLst>
                  <a:ext uri="{FF2B5EF4-FFF2-40B4-BE49-F238E27FC236}">
                    <a16:creationId xmlns:a16="http://schemas.microsoft.com/office/drawing/2014/main" id="{DBAC8584-AC74-27FC-3654-F1F6FBAF8489}"/>
                  </a:ext>
                </a:extLst>
              </p:cNvPr>
              <p:cNvSpPr/>
              <p:nvPr/>
            </p:nvSpPr>
            <p:spPr>
              <a:xfrm flipH="1">
                <a:off x="1314585" y="3079982"/>
                <a:ext cx="692184" cy="579829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019" extrusionOk="0">
                    <a:moveTo>
                      <a:pt x="2939" y="1"/>
                    </a:moveTo>
                    <a:cubicBezTo>
                      <a:pt x="2927" y="1"/>
                      <a:pt x="2916" y="3"/>
                      <a:pt x="2907" y="8"/>
                    </a:cubicBezTo>
                    <a:lnTo>
                      <a:pt x="0" y="2144"/>
                    </a:lnTo>
                    <a:lnTo>
                      <a:pt x="613" y="3019"/>
                    </a:lnTo>
                    <a:lnTo>
                      <a:pt x="3514" y="903"/>
                    </a:lnTo>
                    <a:cubicBezTo>
                      <a:pt x="3603" y="835"/>
                      <a:pt x="3535" y="594"/>
                      <a:pt x="3362" y="358"/>
                    </a:cubicBezTo>
                    <a:cubicBezTo>
                      <a:pt x="3209" y="144"/>
                      <a:pt x="3035" y="1"/>
                      <a:pt x="29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893;p62">
                <a:extLst>
                  <a:ext uri="{FF2B5EF4-FFF2-40B4-BE49-F238E27FC236}">
                    <a16:creationId xmlns:a16="http://schemas.microsoft.com/office/drawing/2014/main" id="{41345DD0-4EAD-104E-68A2-99B496549757}"/>
                  </a:ext>
                </a:extLst>
              </p:cNvPr>
              <p:cNvSpPr/>
              <p:nvPr/>
            </p:nvSpPr>
            <p:spPr>
              <a:xfrm flipH="1">
                <a:off x="1310552" y="3069418"/>
                <a:ext cx="708317" cy="607486"/>
              </a:xfrm>
              <a:custGeom>
                <a:avLst/>
                <a:gdLst/>
                <a:ahLst/>
                <a:cxnLst/>
                <a:rect l="l" t="t" r="r" b="b"/>
                <a:pathLst>
                  <a:path w="3688" h="3163" extrusionOk="0">
                    <a:moveTo>
                      <a:pt x="3012" y="104"/>
                    </a:moveTo>
                    <a:lnTo>
                      <a:pt x="3033" y="125"/>
                    </a:lnTo>
                    <a:cubicBezTo>
                      <a:pt x="3054" y="125"/>
                      <a:pt x="3101" y="152"/>
                      <a:pt x="3143" y="172"/>
                    </a:cubicBezTo>
                    <a:cubicBezTo>
                      <a:pt x="3205" y="235"/>
                      <a:pt x="3295" y="324"/>
                      <a:pt x="3384" y="434"/>
                    </a:cubicBezTo>
                    <a:cubicBezTo>
                      <a:pt x="3467" y="565"/>
                      <a:pt x="3514" y="675"/>
                      <a:pt x="3556" y="759"/>
                    </a:cubicBezTo>
                    <a:lnTo>
                      <a:pt x="3556" y="869"/>
                    </a:lnTo>
                    <a:lnTo>
                      <a:pt x="3556" y="911"/>
                    </a:lnTo>
                    <a:lnTo>
                      <a:pt x="697" y="3006"/>
                    </a:lnTo>
                    <a:lnTo>
                      <a:pt x="152" y="2199"/>
                    </a:lnTo>
                    <a:lnTo>
                      <a:pt x="3012" y="104"/>
                    </a:lnTo>
                    <a:close/>
                    <a:moveTo>
                      <a:pt x="3011" y="1"/>
                    </a:moveTo>
                    <a:cubicBezTo>
                      <a:pt x="2989" y="1"/>
                      <a:pt x="2967" y="8"/>
                      <a:pt x="2944" y="21"/>
                    </a:cubicBezTo>
                    <a:lnTo>
                      <a:pt x="0" y="2178"/>
                    </a:lnTo>
                    <a:lnTo>
                      <a:pt x="676" y="3163"/>
                    </a:lnTo>
                    <a:lnTo>
                      <a:pt x="3624" y="1000"/>
                    </a:lnTo>
                    <a:cubicBezTo>
                      <a:pt x="3666" y="979"/>
                      <a:pt x="3666" y="937"/>
                      <a:pt x="3666" y="890"/>
                    </a:cubicBezTo>
                    <a:cubicBezTo>
                      <a:pt x="3687" y="848"/>
                      <a:pt x="3666" y="780"/>
                      <a:pt x="3666" y="738"/>
                    </a:cubicBezTo>
                    <a:cubicBezTo>
                      <a:pt x="3624" y="628"/>
                      <a:pt x="3556" y="497"/>
                      <a:pt x="3467" y="366"/>
                    </a:cubicBezTo>
                    <a:cubicBezTo>
                      <a:pt x="3384" y="256"/>
                      <a:pt x="3295" y="152"/>
                      <a:pt x="3205" y="83"/>
                    </a:cubicBezTo>
                    <a:cubicBezTo>
                      <a:pt x="3164" y="42"/>
                      <a:pt x="3122" y="21"/>
                      <a:pt x="3075" y="21"/>
                    </a:cubicBezTo>
                    <a:cubicBezTo>
                      <a:pt x="3054" y="8"/>
                      <a:pt x="3033" y="1"/>
                      <a:pt x="30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894;p62">
                <a:extLst>
                  <a:ext uri="{FF2B5EF4-FFF2-40B4-BE49-F238E27FC236}">
                    <a16:creationId xmlns:a16="http://schemas.microsoft.com/office/drawing/2014/main" id="{F698CF77-82EA-CDFF-B3EE-6DA1EEA4C5AF}"/>
                  </a:ext>
                </a:extLst>
              </p:cNvPr>
              <p:cNvSpPr/>
              <p:nvPr/>
            </p:nvSpPr>
            <p:spPr>
              <a:xfrm flipH="1">
                <a:off x="2069005" y="2599633"/>
                <a:ext cx="503005" cy="54026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2813" extrusionOk="0">
                    <a:moveTo>
                      <a:pt x="1288" y="0"/>
                    </a:moveTo>
                    <a:cubicBezTo>
                      <a:pt x="1179" y="0"/>
                      <a:pt x="1089" y="21"/>
                      <a:pt x="980" y="63"/>
                    </a:cubicBezTo>
                    <a:lnTo>
                      <a:pt x="0" y="456"/>
                    </a:lnTo>
                    <a:lnTo>
                      <a:pt x="152" y="869"/>
                    </a:lnTo>
                    <a:lnTo>
                      <a:pt x="676" y="655"/>
                    </a:lnTo>
                    <a:lnTo>
                      <a:pt x="697" y="655"/>
                    </a:lnTo>
                    <a:cubicBezTo>
                      <a:pt x="697" y="676"/>
                      <a:pt x="718" y="676"/>
                      <a:pt x="718" y="676"/>
                    </a:cubicBezTo>
                    <a:cubicBezTo>
                      <a:pt x="744" y="697"/>
                      <a:pt x="765" y="697"/>
                      <a:pt x="786" y="717"/>
                    </a:cubicBezTo>
                    <a:cubicBezTo>
                      <a:pt x="807" y="738"/>
                      <a:pt x="828" y="738"/>
                      <a:pt x="849" y="765"/>
                    </a:cubicBezTo>
                    <a:cubicBezTo>
                      <a:pt x="875" y="786"/>
                      <a:pt x="896" y="786"/>
                      <a:pt x="896" y="807"/>
                    </a:cubicBezTo>
                    <a:cubicBezTo>
                      <a:pt x="917" y="827"/>
                      <a:pt x="938" y="848"/>
                      <a:pt x="959" y="869"/>
                    </a:cubicBezTo>
                    <a:cubicBezTo>
                      <a:pt x="980" y="896"/>
                      <a:pt x="980" y="896"/>
                      <a:pt x="1006" y="916"/>
                    </a:cubicBezTo>
                    <a:cubicBezTo>
                      <a:pt x="1027" y="937"/>
                      <a:pt x="1048" y="958"/>
                      <a:pt x="1048" y="979"/>
                    </a:cubicBezTo>
                    <a:cubicBezTo>
                      <a:pt x="1069" y="1000"/>
                      <a:pt x="1089" y="1026"/>
                      <a:pt x="1110" y="1047"/>
                    </a:cubicBezTo>
                    <a:cubicBezTo>
                      <a:pt x="1110" y="1068"/>
                      <a:pt x="1137" y="1089"/>
                      <a:pt x="1137" y="1110"/>
                    </a:cubicBezTo>
                    <a:cubicBezTo>
                      <a:pt x="1158" y="1131"/>
                      <a:pt x="1179" y="1157"/>
                      <a:pt x="1179" y="1178"/>
                    </a:cubicBezTo>
                    <a:cubicBezTo>
                      <a:pt x="1199" y="1199"/>
                      <a:pt x="1199" y="1220"/>
                      <a:pt x="1220" y="1241"/>
                    </a:cubicBezTo>
                    <a:cubicBezTo>
                      <a:pt x="1220" y="1288"/>
                      <a:pt x="1241" y="1309"/>
                      <a:pt x="1241" y="1330"/>
                    </a:cubicBezTo>
                    <a:cubicBezTo>
                      <a:pt x="1268" y="1330"/>
                      <a:pt x="1268" y="1351"/>
                      <a:pt x="1268" y="1351"/>
                    </a:cubicBezTo>
                    <a:lnTo>
                      <a:pt x="1268" y="1372"/>
                    </a:lnTo>
                    <a:lnTo>
                      <a:pt x="503" y="1723"/>
                    </a:lnTo>
                    <a:lnTo>
                      <a:pt x="938" y="2812"/>
                    </a:lnTo>
                    <a:lnTo>
                      <a:pt x="1922" y="2419"/>
                    </a:lnTo>
                    <a:cubicBezTo>
                      <a:pt x="2420" y="2226"/>
                      <a:pt x="2619" y="1550"/>
                      <a:pt x="2357" y="896"/>
                    </a:cubicBezTo>
                    <a:cubicBezTo>
                      <a:pt x="2158" y="372"/>
                      <a:pt x="1723" y="21"/>
                      <a:pt x="12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895;p62">
                <a:extLst>
                  <a:ext uri="{FF2B5EF4-FFF2-40B4-BE49-F238E27FC236}">
                    <a16:creationId xmlns:a16="http://schemas.microsoft.com/office/drawing/2014/main" id="{2C30B428-5004-1FF0-793E-98B781DDA5AF}"/>
                  </a:ext>
                </a:extLst>
              </p:cNvPr>
              <p:cNvSpPr/>
              <p:nvPr/>
            </p:nvSpPr>
            <p:spPr>
              <a:xfrm flipH="1">
                <a:off x="2082065" y="2590414"/>
                <a:ext cx="507038" cy="566577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950" extrusionOk="0">
                    <a:moveTo>
                      <a:pt x="1377" y="111"/>
                    </a:moveTo>
                    <a:cubicBezTo>
                      <a:pt x="1770" y="111"/>
                      <a:pt x="2184" y="462"/>
                      <a:pt x="2378" y="964"/>
                    </a:cubicBezTo>
                    <a:cubicBezTo>
                      <a:pt x="2509" y="1268"/>
                      <a:pt x="2535" y="1598"/>
                      <a:pt x="2467" y="1860"/>
                    </a:cubicBezTo>
                    <a:cubicBezTo>
                      <a:pt x="2378" y="2122"/>
                      <a:pt x="2226" y="2337"/>
                      <a:pt x="1985" y="2426"/>
                    </a:cubicBezTo>
                    <a:lnTo>
                      <a:pt x="1048" y="2797"/>
                    </a:lnTo>
                    <a:lnTo>
                      <a:pt x="655" y="1792"/>
                    </a:lnTo>
                    <a:lnTo>
                      <a:pt x="1398" y="1467"/>
                    </a:lnTo>
                    <a:lnTo>
                      <a:pt x="1419" y="1399"/>
                    </a:lnTo>
                    <a:lnTo>
                      <a:pt x="1398" y="1378"/>
                    </a:lnTo>
                    <a:lnTo>
                      <a:pt x="1398" y="1357"/>
                    </a:lnTo>
                    <a:cubicBezTo>
                      <a:pt x="1377" y="1336"/>
                      <a:pt x="1377" y="1289"/>
                      <a:pt x="1357" y="1268"/>
                    </a:cubicBezTo>
                    <a:cubicBezTo>
                      <a:pt x="1357" y="1247"/>
                      <a:pt x="1330" y="1226"/>
                      <a:pt x="1330" y="1205"/>
                    </a:cubicBezTo>
                    <a:cubicBezTo>
                      <a:pt x="1309" y="1179"/>
                      <a:pt x="1288" y="1158"/>
                      <a:pt x="1288" y="1137"/>
                    </a:cubicBezTo>
                    <a:cubicBezTo>
                      <a:pt x="1268" y="1116"/>
                      <a:pt x="1247" y="1074"/>
                      <a:pt x="1247" y="1048"/>
                    </a:cubicBezTo>
                    <a:cubicBezTo>
                      <a:pt x="1226" y="1027"/>
                      <a:pt x="1199" y="1006"/>
                      <a:pt x="1199" y="985"/>
                    </a:cubicBezTo>
                    <a:cubicBezTo>
                      <a:pt x="1178" y="964"/>
                      <a:pt x="1158" y="944"/>
                      <a:pt x="1137" y="944"/>
                    </a:cubicBezTo>
                    <a:cubicBezTo>
                      <a:pt x="1116" y="917"/>
                      <a:pt x="1116" y="896"/>
                      <a:pt x="1095" y="875"/>
                    </a:cubicBezTo>
                    <a:lnTo>
                      <a:pt x="1027" y="813"/>
                    </a:lnTo>
                    <a:cubicBezTo>
                      <a:pt x="1006" y="813"/>
                      <a:pt x="985" y="786"/>
                      <a:pt x="964" y="765"/>
                    </a:cubicBezTo>
                    <a:cubicBezTo>
                      <a:pt x="964" y="745"/>
                      <a:pt x="938" y="745"/>
                      <a:pt x="917" y="724"/>
                    </a:cubicBezTo>
                    <a:cubicBezTo>
                      <a:pt x="896" y="703"/>
                      <a:pt x="875" y="703"/>
                      <a:pt x="854" y="682"/>
                    </a:cubicBezTo>
                    <a:cubicBezTo>
                      <a:pt x="833" y="682"/>
                      <a:pt x="807" y="656"/>
                      <a:pt x="807" y="656"/>
                    </a:cubicBezTo>
                    <a:lnTo>
                      <a:pt x="765" y="635"/>
                    </a:lnTo>
                    <a:lnTo>
                      <a:pt x="283" y="834"/>
                    </a:lnTo>
                    <a:lnTo>
                      <a:pt x="152" y="525"/>
                    </a:lnTo>
                    <a:lnTo>
                      <a:pt x="1095" y="158"/>
                    </a:lnTo>
                    <a:cubicBezTo>
                      <a:pt x="1178" y="132"/>
                      <a:pt x="1268" y="111"/>
                      <a:pt x="1377" y="111"/>
                    </a:cubicBezTo>
                    <a:close/>
                    <a:moveTo>
                      <a:pt x="1377" y="1"/>
                    </a:moveTo>
                    <a:cubicBezTo>
                      <a:pt x="1268" y="1"/>
                      <a:pt x="1158" y="1"/>
                      <a:pt x="1048" y="48"/>
                    </a:cubicBezTo>
                    <a:lnTo>
                      <a:pt x="0" y="462"/>
                    </a:lnTo>
                    <a:lnTo>
                      <a:pt x="220" y="985"/>
                    </a:lnTo>
                    <a:lnTo>
                      <a:pt x="765" y="765"/>
                    </a:lnTo>
                    <a:lnTo>
                      <a:pt x="786" y="765"/>
                    </a:lnTo>
                    <a:cubicBezTo>
                      <a:pt x="807" y="786"/>
                      <a:pt x="833" y="813"/>
                      <a:pt x="854" y="813"/>
                    </a:cubicBezTo>
                    <a:cubicBezTo>
                      <a:pt x="854" y="834"/>
                      <a:pt x="875" y="834"/>
                      <a:pt x="896" y="855"/>
                    </a:cubicBezTo>
                    <a:cubicBezTo>
                      <a:pt x="917" y="875"/>
                      <a:pt x="938" y="875"/>
                      <a:pt x="964" y="896"/>
                    </a:cubicBezTo>
                    <a:cubicBezTo>
                      <a:pt x="964" y="917"/>
                      <a:pt x="985" y="944"/>
                      <a:pt x="1006" y="944"/>
                    </a:cubicBezTo>
                    <a:cubicBezTo>
                      <a:pt x="1027" y="964"/>
                      <a:pt x="1048" y="985"/>
                      <a:pt x="1048" y="1006"/>
                    </a:cubicBezTo>
                    <a:cubicBezTo>
                      <a:pt x="1069" y="1027"/>
                      <a:pt x="1095" y="1048"/>
                      <a:pt x="1095" y="1074"/>
                    </a:cubicBezTo>
                    <a:cubicBezTo>
                      <a:pt x="1116" y="1074"/>
                      <a:pt x="1137" y="1095"/>
                      <a:pt x="1137" y="1116"/>
                    </a:cubicBezTo>
                    <a:cubicBezTo>
                      <a:pt x="1158" y="1137"/>
                      <a:pt x="1178" y="1158"/>
                      <a:pt x="1178" y="1179"/>
                    </a:cubicBezTo>
                    <a:cubicBezTo>
                      <a:pt x="1199" y="1205"/>
                      <a:pt x="1199" y="1226"/>
                      <a:pt x="1226" y="1247"/>
                    </a:cubicBezTo>
                    <a:cubicBezTo>
                      <a:pt x="1247" y="1268"/>
                      <a:pt x="1247" y="1289"/>
                      <a:pt x="1268" y="1336"/>
                    </a:cubicBezTo>
                    <a:cubicBezTo>
                      <a:pt x="1268" y="1336"/>
                      <a:pt x="1268" y="1357"/>
                      <a:pt x="1288" y="1378"/>
                    </a:cubicBezTo>
                    <a:lnTo>
                      <a:pt x="503" y="1750"/>
                    </a:lnTo>
                    <a:lnTo>
                      <a:pt x="985" y="2949"/>
                    </a:lnTo>
                    <a:lnTo>
                      <a:pt x="2032" y="2536"/>
                    </a:lnTo>
                    <a:cubicBezTo>
                      <a:pt x="2315" y="2426"/>
                      <a:pt x="2488" y="2185"/>
                      <a:pt x="2577" y="1902"/>
                    </a:cubicBezTo>
                    <a:cubicBezTo>
                      <a:pt x="2640" y="1598"/>
                      <a:pt x="2619" y="1247"/>
                      <a:pt x="2488" y="917"/>
                    </a:cubicBezTo>
                    <a:cubicBezTo>
                      <a:pt x="2294" y="373"/>
                      <a:pt x="1833" y="1"/>
                      <a:pt x="13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896;p62">
                <a:extLst>
                  <a:ext uri="{FF2B5EF4-FFF2-40B4-BE49-F238E27FC236}">
                    <a16:creationId xmlns:a16="http://schemas.microsoft.com/office/drawing/2014/main" id="{D6829411-307E-2AF1-3FA2-A4E132C9C24C}"/>
                  </a:ext>
                </a:extLst>
              </p:cNvPr>
              <p:cNvSpPr/>
              <p:nvPr/>
            </p:nvSpPr>
            <p:spPr>
              <a:xfrm flipH="1">
                <a:off x="2521500" y="2674922"/>
                <a:ext cx="143085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677" extrusionOk="0">
                    <a:moveTo>
                      <a:pt x="723" y="1"/>
                    </a:moveTo>
                    <a:cubicBezTo>
                      <a:pt x="634" y="22"/>
                      <a:pt x="545" y="22"/>
                      <a:pt x="482" y="64"/>
                    </a:cubicBezTo>
                    <a:cubicBezTo>
                      <a:pt x="262" y="153"/>
                      <a:pt x="89" y="325"/>
                      <a:pt x="0" y="587"/>
                    </a:cubicBezTo>
                    <a:lnTo>
                      <a:pt x="110" y="676"/>
                    </a:lnTo>
                    <a:cubicBezTo>
                      <a:pt x="199" y="435"/>
                      <a:pt x="351" y="284"/>
                      <a:pt x="524" y="195"/>
                    </a:cubicBezTo>
                    <a:cubicBezTo>
                      <a:pt x="592" y="174"/>
                      <a:pt x="655" y="174"/>
                      <a:pt x="744" y="153"/>
                    </a:cubicBez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C7E6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897;p62">
                <a:extLst>
                  <a:ext uri="{FF2B5EF4-FFF2-40B4-BE49-F238E27FC236}">
                    <a16:creationId xmlns:a16="http://schemas.microsoft.com/office/drawing/2014/main" id="{A9601689-12A0-809B-E481-B90DF23794D2}"/>
                  </a:ext>
                </a:extLst>
              </p:cNvPr>
              <p:cNvSpPr/>
              <p:nvPr/>
            </p:nvSpPr>
            <p:spPr>
              <a:xfrm flipH="1">
                <a:off x="2509592" y="2665895"/>
                <a:ext cx="167092" cy="15115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787" extrusionOk="0">
                    <a:moveTo>
                      <a:pt x="718" y="132"/>
                    </a:moveTo>
                    <a:lnTo>
                      <a:pt x="739" y="158"/>
                    </a:lnTo>
                    <a:cubicBezTo>
                      <a:pt x="676" y="179"/>
                      <a:pt x="634" y="179"/>
                      <a:pt x="566" y="200"/>
                    </a:cubicBezTo>
                    <a:cubicBezTo>
                      <a:pt x="393" y="263"/>
                      <a:pt x="262" y="441"/>
                      <a:pt x="173" y="634"/>
                    </a:cubicBezTo>
                    <a:lnTo>
                      <a:pt x="152" y="634"/>
                    </a:lnTo>
                    <a:cubicBezTo>
                      <a:pt x="241" y="393"/>
                      <a:pt x="372" y="242"/>
                      <a:pt x="566" y="158"/>
                    </a:cubicBezTo>
                    <a:cubicBezTo>
                      <a:pt x="608" y="132"/>
                      <a:pt x="676" y="132"/>
                      <a:pt x="718" y="132"/>
                    </a:cubicBezTo>
                    <a:close/>
                    <a:moveTo>
                      <a:pt x="765" y="1"/>
                    </a:moveTo>
                    <a:cubicBezTo>
                      <a:pt x="676" y="1"/>
                      <a:pt x="587" y="27"/>
                      <a:pt x="524" y="48"/>
                    </a:cubicBezTo>
                    <a:cubicBezTo>
                      <a:pt x="283" y="158"/>
                      <a:pt x="111" y="352"/>
                      <a:pt x="1" y="613"/>
                    </a:cubicBezTo>
                    <a:lnTo>
                      <a:pt x="1" y="655"/>
                    </a:lnTo>
                    <a:lnTo>
                      <a:pt x="215" y="786"/>
                    </a:lnTo>
                    <a:lnTo>
                      <a:pt x="241" y="723"/>
                    </a:lnTo>
                    <a:cubicBezTo>
                      <a:pt x="304" y="524"/>
                      <a:pt x="435" y="372"/>
                      <a:pt x="608" y="310"/>
                    </a:cubicBezTo>
                    <a:cubicBezTo>
                      <a:pt x="676" y="289"/>
                      <a:pt x="739" y="263"/>
                      <a:pt x="807" y="263"/>
                    </a:cubicBezTo>
                    <a:lnTo>
                      <a:pt x="870" y="263"/>
                    </a:lnTo>
                    <a:lnTo>
                      <a:pt x="849" y="200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898;p62">
                <a:extLst>
                  <a:ext uri="{FF2B5EF4-FFF2-40B4-BE49-F238E27FC236}">
                    <a16:creationId xmlns:a16="http://schemas.microsoft.com/office/drawing/2014/main" id="{0A020C72-5084-6F58-6837-16690F329FBC}"/>
                  </a:ext>
                </a:extLst>
              </p:cNvPr>
              <p:cNvSpPr/>
              <p:nvPr/>
            </p:nvSpPr>
            <p:spPr>
              <a:xfrm flipH="1">
                <a:off x="2291220" y="2704115"/>
                <a:ext cx="352238" cy="418883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2181" extrusionOk="0">
                    <a:moveTo>
                      <a:pt x="655" y="1"/>
                    </a:moveTo>
                    <a:cubicBezTo>
                      <a:pt x="566" y="1"/>
                      <a:pt x="503" y="22"/>
                      <a:pt x="414" y="43"/>
                    </a:cubicBezTo>
                    <a:cubicBezTo>
                      <a:pt x="241" y="132"/>
                      <a:pt x="89" y="283"/>
                      <a:pt x="0" y="524"/>
                    </a:cubicBezTo>
                    <a:lnTo>
                      <a:pt x="21" y="524"/>
                    </a:lnTo>
                    <a:lnTo>
                      <a:pt x="1048" y="111"/>
                    </a:lnTo>
                    <a:lnTo>
                      <a:pt x="1069" y="111"/>
                    </a:lnTo>
                    <a:cubicBezTo>
                      <a:pt x="938" y="43"/>
                      <a:pt x="786" y="1"/>
                      <a:pt x="655" y="1"/>
                    </a:cubicBezTo>
                    <a:close/>
                    <a:moveTo>
                      <a:pt x="1640" y="807"/>
                    </a:moveTo>
                    <a:lnTo>
                      <a:pt x="1640" y="828"/>
                    </a:lnTo>
                    <a:lnTo>
                      <a:pt x="110" y="1530"/>
                    </a:lnTo>
                    <a:cubicBezTo>
                      <a:pt x="305" y="1932"/>
                      <a:pt x="671" y="2180"/>
                      <a:pt x="1012" y="2180"/>
                    </a:cubicBezTo>
                    <a:cubicBezTo>
                      <a:pt x="1092" y="2180"/>
                      <a:pt x="1172" y="2166"/>
                      <a:pt x="1247" y="2137"/>
                    </a:cubicBezTo>
                    <a:cubicBezTo>
                      <a:pt x="1681" y="1965"/>
                      <a:pt x="1833" y="1373"/>
                      <a:pt x="1640" y="8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899;p62">
                <a:extLst>
                  <a:ext uri="{FF2B5EF4-FFF2-40B4-BE49-F238E27FC236}">
                    <a16:creationId xmlns:a16="http://schemas.microsoft.com/office/drawing/2014/main" id="{20891765-59EC-E24F-0C30-2A8BE417EC4E}"/>
                  </a:ext>
                </a:extLst>
              </p:cNvPr>
              <p:cNvSpPr/>
              <p:nvPr/>
            </p:nvSpPr>
            <p:spPr>
              <a:xfrm flipH="1">
                <a:off x="2295253" y="2696049"/>
                <a:ext cx="360305" cy="437513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278" extrusionOk="0">
                    <a:moveTo>
                      <a:pt x="718" y="106"/>
                    </a:moveTo>
                    <a:cubicBezTo>
                      <a:pt x="786" y="106"/>
                      <a:pt x="870" y="132"/>
                      <a:pt x="938" y="153"/>
                    </a:cubicBezTo>
                    <a:lnTo>
                      <a:pt x="236" y="435"/>
                    </a:lnTo>
                    <a:cubicBezTo>
                      <a:pt x="325" y="325"/>
                      <a:pt x="393" y="195"/>
                      <a:pt x="498" y="153"/>
                    </a:cubicBezTo>
                    <a:cubicBezTo>
                      <a:pt x="566" y="132"/>
                      <a:pt x="655" y="106"/>
                      <a:pt x="718" y="106"/>
                    </a:cubicBezTo>
                    <a:close/>
                    <a:moveTo>
                      <a:pt x="718" y="1"/>
                    </a:moveTo>
                    <a:cubicBezTo>
                      <a:pt x="629" y="1"/>
                      <a:pt x="545" y="1"/>
                      <a:pt x="456" y="43"/>
                    </a:cubicBezTo>
                    <a:cubicBezTo>
                      <a:pt x="262" y="132"/>
                      <a:pt x="105" y="305"/>
                      <a:pt x="21" y="545"/>
                    </a:cubicBezTo>
                    <a:lnTo>
                      <a:pt x="1" y="587"/>
                    </a:lnTo>
                    <a:lnTo>
                      <a:pt x="84" y="629"/>
                    </a:lnTo>
                    <a:lnTo>
                      <a:pt x="1111" y="215"/>
                    </a:lnTo>
                    <a:lnTo>
                      <a:pt x="1153" y="106"/>
                    </a:lnTo>
                    <a:lnTo>
                      <a:pt x="1132" y="106"/>
                    </a:lnTo>
                    <a:lnTo>
                      <a:pt x="1111" y="85"/>
                    </a:lnTo>
                    <a:lnTo>
                      <a:pt x="1090" y="85"/>
                    </a:lnTo>
                    <a:cubicBezTo>
                      <a:pt x="980" y="43"/>
                      <a:pt x="849" y="1"/>
                      <a:pt x="718" y="1"/>
                    </a:cubicBezTo>
                    <a:close/>
                    <a:moveTo>
                      <a:pt x="1655" y="959"/>
                    </a:moveTo>
                    <a:cubicBezTo>
                      <a:pt x="1723" y="1200"/>
                      <a:pt x="1744" y="1441"/>
                      <a:pt x="1676" y="1656"/>
                    </a:cubicBezTo>
                    <a:cubicBezTo>
                      <a:pt x="1614" y="1876"/>
                      <a:pt x="1483" y="2048"/>
                      <a:pt x="1284" y="2116"/>
                    </a:cubicBezTo>
                    <a:cubicBezTo>
                      <a:pt x="1213" y="2147"/>
                      <a:pt x="1139" y="2162"/>
                      <a:pt x="1063" y="2162"/>
                    </a:cubicBezTo>
                    <a:cubicBezTo>
                      <a:pt x="767" y="2162"/>
                      <a:pt x="450" y="1939"/>
                      <a:pt x="262" y="1593"/>
                    </a:cubicBezTo>
                    <a:lnTo>
                      <a:pt x="1655" y="959"/>
                    </a:lnTo>
                    <a:close/>
                    <a:moveTo>
                      <a:pt x="1634" y="828"/>
                    </a:moveTo>
                    <a:lnTo>
                      <a:pt x="131" y="1525"/>
                    </a:lnTo>
                    <a:lnTo>
                      <a:pt x="84" y="1546"/>
                    </a:lnTo>
                    <a:lnTo>
                      <a:pt x="105" y="1593"/>
                    </a:lnTo>
                    <a:cubicBezTo>
                      <a:pt x="315" y="2012"/>
                      <a:pt x="693" y="2277"/>
                      <a:pt x="1061" y="2277"/>
                    </a:cubicBezTo>
                    <a:cubicBezTo>
                      <a:pt x="1152" y="2277"/>
                      <a:pt x="1243" y="2261"/>
                      <a:pt x="1331" y="2226"/>
                    </a:cubicBezTo>
                    <a:cubicBezTo>
                      <a:pt x="1572" y="2137"/>
                      <a:pt x="1723" y="1938"/>
                      <a:pt x="1786" y="1677"/>
                    </a:cubicBezTo>
                    <a:cubicBezTo>
                      <a:pt x="1875" y="1441"/>
                      <a:pt x="1854" y="1153"/>
                      <a:pt x="1744" y="870"/>
                    </a:cubicBezTo>
                    <a:lnTo>
                      <a:pt x="1765" y="849"/>
                    </a:lnTo>
                    <a:lnTo>
                      <a:pt x="1744" y="828"/>
                    </a:lnTo>
                    <a:lnTo>
                      <a:pt x="1655" y="870"/>
                    </a:lnTo>
                    <a:lnTo>
                      <a:pt x="1634" y="849"/>
                    </a:lnTo>
                    <a:lnTo>
                      <a:pt x="1634" y="828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900;p62">
                <a:extLst>
                  <a:ext uri="{FF2B5EF4-FFF2-40B4-BE49-F238E27FC236}">
                    <a16:creationId xmlns:a16="http://schemas.microsoft.com/office/drawing/2014/main" id="{E67D5562-6AF9-F4F8-98B6-0E34DD189EAF}"/>
                  </a:ext>
                </a:extLst>
              </p:cNvPr>
              <p:cNvSpPr/>
              <p:nvPr/>
            </p:nvSpPr>
            <p:spPr>
              <a:xfrm flipH="1">
                <a:off x="1850629" y="2934206"/>
                <a:ext cx="448844" cy="742120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3864" extrusionOk="0">
                    <a:moveTo>
                      <a:pt x="700" y="1"/>
                    </a:moveTo>
                    <a:cubicBezTo>
                      <a:pt x="397" y="1"/>
                      <a:pt x="199" y="207"/>
                      <a:pt x="0" y="437"/>
                    </a:cubicBezTo>
                    <a:lnTo>
                      <a:pt x="1289" y="3799"/>
                    </a:lnTo>
                    <a:cubicBezTo>
                      <a:pt x="1309" y="3841"/>
                      <a:pt x="1373" y="3863"/>
                      <a:pt x="1465" y="3863"/>
                    </a:cubicBezTo>
                    <a:cubicBezTo>
                      <a:pt x="1568" y="3863"/>
                      <a:pt x="1705" y="3836"/>
                      <a:pt x="1854" y="3778"/>
                    </a:cubicBezTo>
                    <a:cubicBezTo>
                      <a:pt x="2137" y="3689"/>
                      <a:pt x="2336" y="3537"/>
                      <a:pt x="2310" y="3427"/>
                    </a:cubicBezTo>
                    <a:lnTo>
                      <a:pt x="1027" y="70"/>
                    </a:lnTo>
                    <a:cubicBezTo>
                      <a:pt x="905" y="22"/>
                      <a:pt x="797" y="1"/>
                      <a:pt x="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901;p62">
                <a:extLst>
                  <a:ext uri="{FF2B5EF4-FFF2-40B4-BE49-F238E27FC236}">
                    <a16:creationId xmlns:a16="http://schemas.microsoft.com/office/drawing/2014/main" id="{81C34195-138C-104E-AEE9-FCEE9D025BDE}"/>
                  </a:ext>
                </a:extLst>
              </p:cNvPr>
              <p:cNvSpPr/>
              <p:nvPr/>
            </p:nvSpPr>
            <p:spPr>
              <a:xfrm flipH="1">
                <a:off x="1842755" y="2924411"/>
                <a:ext cx="469779" cy="760558"/>
              </a:xfrm>
              <a:custGeom>
                <a:avLst/>
                <a:gdLst/>
                <a:ahLst/>
                <a:cxnLst/>
                <a:rect l="l" t="t" r="r" b="b"/>
                <a:pathLst>
                  <a:path w="2446" h="3960" extrusionOk="0">
                    <a:moveTo>
                      <a:pt x="734" y="114"/>
                    </a:moveTo>
                    <a:cubicBezTo>
                      <a:pt x="829" y="114"/>
                      <a:pt x="933" y="136"/>
                      <a:pt x="1048" y="184"/>
                    </a:cubicBezTo>
                    <a:lnTo>
                      <a:pt x="2315" y="3499"/>
                    </a:lnTo>
                    <a:cubicBezTo>
                      <a:pt x="2315" y="3499"/>
                      <a:pt x="2336" y="3525"/>
                      <a:pt x="2315" y="3546"/>
                    </a:cubicBezTo>
                    <a:cubicBezTo>
                      <a:pt x="2294" y="3567"/>
                      <a:pt x="2273" y="3588"/>
                      <a:pt x="2226" y="3609"/>
                    </a:cubicBezTo>
                    <a:cubicBezTo>
                      <a:pt x="2163" y="3677"/>
                      <a:pt x="2053" y="3740"/>
                      <a:pt x="1901" y="3787"/>
                    </a:cubicBezTo>
                    <a:cubicBezTo>
                      <a:pt x="1770" y="3829"/>
                      <a:pt x="1639" y="3850"/>
                      <a:pt x="1550" y="3850"/>
                    </a:cubicBezTo>
                    <a:lnTo>
                      <a:pt x="1440" y="3850"/>
                    </a:lnTo>
                    <a:lnTo>
                      <a:pt x="1420" y="3829"/>
                    </a:lnTo>
                    <a:lnTo>
                      <a:pt x="131" y="488"/>
                    </a:lnTo>
                    <a:cubicBezTo>
                      <a:pt x="262" y="357"/>
                      <a:pt x="372" y="226"/>
                      <a:pt x="503" y="163"/>
                    </a:cubicBezTo>
                    <a:cubicBezTo>
                      <a:pt x="574" y="131"/>
                      <a:pt x="650" y="114"/>
                      <a:pt x="734" y="114"/>
                    </a:cubicBezTo>
                    <a:close/>
                    <a:moveTo>
                      <a:pt x="777" y="1"/>
                    </a:moveTo>
                    <a:cubicBezTo>
                      <a:pt x="659" y="1"/>
                      <a:pt x="553" y="29"/>
                      <a:pt x="461" y="74"/>
                    </a:cubicBezTo>
                    <a:cubicBezTo>
                      <a:pt x="283" y="142"/>
                      <a:pt x="152" y="294"/>
                      <a:pt x="21" y="446"/>
                    </a:cubicBezTo>
                    <a:lnTo>
                      <a:pt x="0" y="467"/>
                    </a:lnTo>
                    <a:lnTo>
                      <a:pt x="1310" y="3850"/>
                    </a:lnTo>
                    <a:cubicBezTo>
                      <a:pt x="1330" y="3918"/>
                      <a:pt x="1357" y="3939"/>
                      <a:pt x="1399" y="3939"/>
                    </a:cubicBezTo>
                    <a:cubicBezTo>
                      <a:pt x="1440" y="3960"/>
                      <a:pt x="1488" y="3960"/>
                      <a:pt x="1550" y="3960"/>
                    </a:cubicBezTo>
                    <a:cubicBezTo>
                      <a:pt x="1660" y="3960"/>
                      <a:pt x="1791" y="3939"/>
                      <a:pt x="1943" y="3892"/>
                    </a:cubicBezTo>
                    <a:cubicBezTo>
                      <a:pt x="2095" y="3829"/>
                      <a:pt x="2226" y="3761"/>
                      <a:pt x="2315" y="3698"/>
                    </a:cubicBezTo>
                    <a:cubicBezTo>
                      <a:pt x="2357" y="3677"/>
                      <a:pt x="2378" y="3630"/>
                      <a:pt x="2404" y="3609"/>
                    </a:cubicBezTo>
                    <a:cubicBezTo>
                      <a:pt x="2425" y="3567"/>
                      <a:pt x="2446" y="3525"/>
                      <a:pt x="2425" y="3478"/>
                    </a:cubicBezTo>
                    <a:lnTo>
                      <a:pt x="1137" y="74"/>
                    </a:lnTo>
                    <a:lnTo>
                      <a:pt x="1116" y="74"/>
                    </a:lnTo>
                    <a:cubicBezTo>
                      <a:pt x="994" y="23"/>
                      <a:pt x="881" y="1"/>
                      <a:pt x="7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902;p62">
                <a:extLst>
                  <a:ext uri="{FF2B5EF4-FFF2-40B4-BE49-F238E27FC236}">
                    <a16:creationId xmlns:a16="http://schemas.microsoft.com/office/drawing/2014/main" id="{031672BD-1B5C-897C-A159-D3A856163A10}"/>
                  </a:ext>
                </a:extLst>
              </p:cNvPr>
              <p:cNvSpPr/>
              <p:nvPr/>
            </p:nvSpPr>
            <p:spPr>
              <a:xfrm flipH="1">
                <a:off x="1817592" y="3445477"/>
                <a:ext cx="280792" cy="276758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41" extrusionOk="0">
                    <a:moveTo>
                      <a:pt x="739" y="0"/>
                    </a:moveTo>
                    <a:cubicBezTo>
                      <a:pt x="325" y="0"/>
                      <a:pt x="1" y="330"/>
                      <a:pt x="1" y="723"/>
                    </a:cubicBezTo>
                    <a:cubicBezTo>
                      <a:pt x="1" y="1116"/>
                      <a:pt x="325" y="1440"/>
                      <a:pt x="739" y="1440"/>
                    </a:cubicBezTo>
                    <a:cubicBezTo>
                      <a:pt x="1132" y="1440"/>
                      <a:pt x="1462" y="1116"/>
                      <a:pt x="1462" y="723"/>
                    </a:cubicBezTo>
                    <a:cubicBezTo>
                      <a:pt x="1462" y="330"/>
                      <a:pt x="1132" y="0"/>
                      <a:pt x="7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903;p62">
                <a:extLst>
                  <a:ext uri="{FF2B5EF4-FFF2-40B4-BE49-F238E27FC236}">
                    <a16:creationId xmlns:a16="http://schemas.microsoft.com/office/drawing/2014/main" id="{3B04A96D-5934-A167-8A85-3385C6862981}"/>
                  </a:ext>
                </a:extLst>
              </p:cNvPr>
              <p:cNvSpPr/>
              <p:nvPr/>
            </p:nvSpPr>
            <p:spPr>
              <a:xfrm flipH="1">
                <a:off x="1809525" y="3433377"/>
                <a:ext cx="297885" cy="301918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572" extrusionOk="0">
                    <a:moveTo>
                      <a:pt x="786" y="110"/>
                    </a:moveTo>
                    <a:cubicBezTo>
                      <a:pt x="1158" y="110"/>
                      <a:pt x="1441" y="414"/>
                      <a:pt x="1441" y="786"/>
                    </a:cubicBezTo>
                    <a:cubicBezTo>
                      <a:pt x="1441" y="1158"/>
                      <a:pt x="1158" y="1462"/>
                      <a:pt x="786" y="1462"/>
                    </a:cubicBezTo>
                    <a:cubicBezTo>
                      <a:pt x="420" y="1462"/>
                      <a:pt x="111" y="1158"/>
                      <a:pt x="111" y="786"/>
                    </a:cubicBezTo>
                    <a:cubicBezTo>
                      <a:pt x="111" y="414"/>
                      <a:pt x="420" y="110"/>
                      <a:pt x="786" y="110"/>
                    </a:cubicBezTo>
                    <a:close/>
                    <a:moveTo>
                      <a:pt x="786" y="0"/>
                    </a:moveTo>
                    <a:cubicBezTo>
                      <a:pt x="352" y="0"/>
                      <a:pt x="1" y="351"/>
                      <a:pt x="1" y="786"/>
                    </a:cubicBezTo>
                    <a:cubicBezTo>
                      <a:pt x="1" y="1221"/>
                      <a:pt x="352" y="1572"/>
                      <a:pt x="786" y="1572"/>
                    </a:cubicBezTo>
                    <a:cubicBezTo>
                      <a:pt x="1205" y="1572"/>
                      <a:pt x="1551" y="1221"/>
                      <a:pt x="1551" y="786"/>
                    </a:cubicBezTo>
                    <a:cubicBezTo>
                      <a:pt x="1551" y="351"/>
                      <a:pt x="1205" y="0"/>
                      <a:pt x="78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904;p62">
                <a:extLst>
                  <a:ext uri="{FF2B5EF4-FFF2-40B4-BE49-F238E27FC236}">
                    <a16:creationId xmlns:a16="http://schemas.microsoft.com/office/drawing/2014/main" id="{566BDF0B-7FE5-E842-DFAE-4F2916237AED}"/>
                  </a:ext>
                </a:extLst>
              </p:cNvPr>
              <p:cNvSpPr/>
              <p:nvPr/>
            </p:nvSpPr>
            <p:spPr>
              <a:xfrm flipH="1">
                <a:off x="2454279" y="2997779"/>
                <a:ext cx="189179" cy="155184"/>
              </a:xfrm>
              <a:custGeom>
                <a:avLst/>
                <a:gdLst/>
                <a:ahLst/>
                <a:cxnLst/>
                <a:rect l="l" t="t" r="r" b="b"/>
                <a:pathLst>
                  <a:path w="985" h="808" extrusionOk="0">
                    <a:moveTo>
                      <a:pt x="110" y="1"/>
                    </a:moveTo>
                    <a:lnTo>
                      <a:pt x="0" y="85"/>
                    </a:lnTo>
                    <a:cubicBezTo>
                      <a:pt x="220" y="498"/>
                      <a:pt x="613" y="786"/>
                      <a:pt x="985" y="807"/>
                    </a:cubicBezTo>
                    <a:lnTo>
                      <a:pt x="959" y="655"/>
                    </a:lnTo>
                    <a:cubicBezTo>
                      <a:pt x="613" y="629"/>
                      <a:pt x="283" y="367"/>
                      <a:pt x="1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905;p62">
                <a:extLst>
                  <a:ext uri="{FF2B5EF4-FFF2-40B4-BE49-F238E27FC236}">
                    <a16:creationId xmlns:a16="http://schemas.microsoft.com/office/drawing/2014/main" id="{8B6C2412-C3E7-2AAE-DDFE-CAA2DAA96CE2}"/>
                  </a:ext>
                </a:extLst>
              </p:cNvPr>
              <p:cNvSpPr/>
              <p:nvPr/>
            </p:nvSpPr>
            <p:spPr>
              <a:xfrm flipH="1">
                <a:off x="2446212" y="2984752"/>
                <a:ext cx="205312" cy="180344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939" extrusionOk="0">
                    <a:moveTo>
                      <a:pt x="42" y="111"/>
                    </a:moveTo>
                    <a:lnTo>
                      <a:pt x="21" y="132"/>
                    </a:lnTo>
                    <a:lnTo>
                      <a:pt x="42" y="111"/>
                    </a:lnTo>
                    <a:close/>
                    <a:moveTo>
                      <a:pt x="131" y="174"/>
                    </a:moveTo>
                    <a:cubicBezTo>
                      <a:pt x="325" y="504"/>
                      <a:pt x="634" y="744"/>
                      <a:pt x="938" y="786"/>
                    </a:cubicBezTo>
                    <a:lnTo>
                      <a:pt x="959" y="807"/>
                    </a:lnTo>
                    <a:cubicBezTo>
                      <a:pt x="634" y="765"/>
                      <a:pt x="325" y="525"/>
                      <a:pt x="131" y="174"/>
                    </a:cubicBezTo>
                    <a:close/>
                    <a:moveTo>
                      <a:pt x="152" y="1"/>
                    </a:moveTo>
                    <a:lnTo>
                      <a:pt x="42" y="111"/>
                    </a:lnTo>
                    <a:lnTo>
                      <a:pt x="0" y="174"/>
                    </a:lnTo>
                    <a:lnTo>
                      <a:pt x="0" y="195"/>
                    </a:lnTo>
                    <a:cubicBezTo>
                      <a:pt x="215" y="614"/>
                      <a:pt x="587" y="875"/>
                      <a:pt x="959" y="938"/>
                    </a:cubicBezTo>
                    <a:lnTo>
                      <a:pt x="1027" y="938"/>
                    </a:lnTo>
                    <a:lnTo>
                      <a:pt x="1027" y="828"/>
                    </a:lnTo>
                    <a:lnTo>
                      <a:pt x="1069" y="875"/>
                    </a:lnTo>
                    <a:lnTo>
                      <a:pt x="1069" y="875"/>
                    </a:lnTo>
                    <a:lnTo>
                      <a:pt x="1048" y="676"/>
                    </a:lnTo>
                    <a:lnTo>
                      <a:pt x="1001" y="676"/>
                    </a:lnTo>
                    <a:cubicBezTo>
                      <a:pt x="697" y="655"/>
                      <a:pt x="372" y="415"/>
                      <a:pt x="194" y="64"/>
                    </a:cubicBez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906;p62">
                <a:extLst>
                  <a:ext uri="{FF2B5EF4-FFF2-40B4-BE49-F238E27FC236}">
                    <a16:creationId xmlns:a16="http://schemas.microsoft.com/office/drawing/2014/main" id="{C4D2BDBC-C6FD-A0A3-E718-ED453578FFA0}"/>
                  </a:ext>
                </a:extLst>
              </p:cNvPr>
              <p:cNvSpPr/>
              <p:nvPr/>
            </p:nvSpPr>
            <p:spPr>
              <a:xfrm flipH="1">
                <a:off x="1222006" y="2255841"/>
                <a:ext cx="319012" cy="272149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417" extrusionOk="0">
                    <a:moveTo>
                      <a:pt x="990" y="1"/>
                    </a:moveTo>
                    <a:cubicBezTo>
                      <a:pt x="922" y="1"/>
                      <a:pt x="853" y="14"/>
                      <a:pt x="786" y="41"/>
                    </a:cubicBezTo>
                    <a:lnTo>
                      <a:pt x="351" y="219"/>
                    </a:lnTo>
                    <a:cubicBezTo>
                      <a:pt x="110" y="350"/>
                      <a:pt x="0" y="633"/>
                      <a:pt x="110" y="895"/>
                    </a:cubicBezTo>
                    <a:lnTo>
                      <a:pt x="194" y="1135"/>
                    </a:lnTo>
                    <a:cubicBezTo>
                      <a:pt x="290" y="1313"/>
                      <a:pt x="473" y="1417"/>
                      <a:pt x="667" y="1417"/>
                    </a:cubicBezTo>
                    <a:cubicBezTo>
                      <a:pt x="736" y="1417"/>
                      <a:pt x="806" y="1404"/>
                      <a:pt x="875" y="1376"/>
                    </a:cubicBezTo>
                    <a:lnTo>
                      <a:pt x="1288" y="1198"/>
                    </a:lnTo>
                    <a:cubicBezTo>
                      <a:pt x="1550" y="1088"/>
                      <a:pt x="1660" y="785"/>
                      <a:pt x="1550" y="544"/>
                    </a:cubicBezTo>
                    <a:lnTo>
                      <a:pt x="1461" y="303"/>
                    </a:lnTo>
                    <a:cubicBezTo>
                      <a:pt x="1364" y="109"/>
                      <a:pt x="1183" y="1"/>
                      <a:pt x="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907;p62">
                <a:extLst>
                  <a:ext uri="{FF2B5EF4-FFF2-40B4-BE49-F238E27FC236}">
                    <a16:creationId xmlns:a16="http://schemas.microsoft.com/office/drawing/2014/main" id="{B3AF808E-6B69-9DC3-BA99-BF32230C6342}"/>
                  </a:ext>
                </a:extLst>
              </p:cNvPr>
              <p:cNvSpPr/>
              <p:nvPr/>
            </p:nvSpPr>
            <p:spPr>
              <a:xfrm flipH="1">
                <a:off x="1210098" y="2244126"/>
                <a:ext cx="344172" cy="296349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1543" extrusionOk="0">
                    <a:moveTo>
                      <a:pt x="1061" y="115"/>
                    </a:moveTo>
                    <a:cubicBezTo>
                      <a:pt x="1239" y="115"/>
                      <a:pt x="1401" y="210"/>
                      <a:pt x="1467" y="390"/>
                    </a:cubicBezTo>
                    <a:lnTo>
                      <a:pt x="1572" y="626"/>
                    </a:lnTo>
                    <a:cubicBezTo>
                      <a:pt x="1661" y="846"/>
                      <a:pt x="1572" y="1107"/>
                      <a:pt x="1336" y="1196"/>
                    </a:cubicBezTo>
                    <a:lnTo>
                      <a:pt x="917" y="1390"/>
                    </a:lnTo>
                    <a:cubicBezTo>
                      <a:pt x="854" y="1420"/>
                      <a:pt x="789" y="1433"/>
                      <a:pt x="725" y="1433"/>
                    </a:cubicBezTo>
                    <a:cubicBezTo>
                      <a:pt x="553" y="1433"/>
                      <a:pt x="396" y="1332"/>
                      <a:pt x="331" y="1175"/>
                    </a:cubicBezTo>
                    <a:lnTo>
                      <a:pt x="221" y="935"/>
                    </a:lnTo>
                    <a:cubicBezTo>
                      <a:pt x="132" y="694"/>
                      <a:pt x="221" y="432"/>
                      <a:pt x="462" y="343"/>
                    </a:cubicBezTo>
                    <a:lnTo>
                      <a:pt x="876" y="149"/>
                    </a:lnTo>
                    <a:cubicBezTo>
                      <a:pt x="937" y="126"/>
                      <a:pt x="1000" y="115"/>
                      <a:pt x="1061" y="115"/>
                    </a:cubicBezTo>
                    <a:close/>
                    <a:moveTo>
                      <a:pt x="1040" y="0"/>
                    </a:moveTo>
                    <a:cubicBezTo>
                      <a:pt x="971" y="0"/>
                      <a:pt x="901" y="13"/>
                      <a:pt x="834" y="39"/>
                    </a:cubicBezTo>
                    <a:lnTo>
                      <a:pt x="394" y="233"/>
                    </a:lnTo>
                    <a:cubicBezTo>
                      <a:pt x="132" y="364"/>
                      <a:pt x="1" y="694"/>
                      <a:pt x="111" y="976"/>
                    </a:cubicBezTo>
                    <a:lnTo>
                      <a:pt x="221" y="1217"/>
                    </a:lnTo>
                    <a:cubicBezTo>
                      <a:pt x="318" y="1427"/>
                      <a:pt x="525" y="1542"/>
                      <a:pt x="741" y="1542"/>
                    </a:cubicBezTo>
                    <a:cubicBezTo>
                      <a:pt x="816" y="1542"/>
                      <a:pt x="892" y="1528"/>
                      <a:pt x="965" y="1500"/>
                    </a:cubicBezTo>
                    <a:lnTo>
                      <a:pt x="1399" y="1306"/>
                    </a:lnTo>
                    <a:cubicBezTo>
                      <a:pt x="1661" y="1196"/>
                      <a:pt x="1792" y="846"/>
                      <a:pt x="1682" y="584"/>
                    </a:cubicBezTo>
                    <a:lnTo>
                      <a:pt x="1572" y="343"/>
                    </a:lnTo>
                    <a:cubicBezTo>
                      <a:pt x="1472" y="128"/>
                      <a:pt x="1260" y="0"/>
                      <a:pt x="104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908;p62">
                <a:extLst>
                  <a:ext uri="{FF2B5EF4-FFF2-40B4-BE49-F238E27FC236}">
                    <a16:creationId xmlns:a16="http://schemas.microsoft.com/office/drawing/2014/main" id="{557BF5C1-0CE2-30A8-C195-EC06ED15A9EE}"/>
                  </a:ext>
                </a:extLst>
              </p:cNvPr>
              <p:cNvSpPr/>
              <p:nvPr/>
            </p:nvSpPr>
            <p:spPr>
              <a:xfrm flipH="1">
                <a:off x="1461522" y="2339004"/>
                <a:ext cx="1269517" cy="729444"/>
              </a:xfrm>
              <a:custGeom>
                <a:avLst/>
                <a:gdLst/>
                <a:ahLst/>
                <a:cxnLst/>
                <a:rect l="l" t="t" r="r" b="b"/>
                <a:pathLst>
                  <a:path w="6610" h="3798" extrusionOk="0">
                    <a:moveTo>
                      <a:pt x="6086" y="1"/>
                    </a:moveTo>
                    <a:lnTo>
                      <a:pt x="1" y="2645"/>
                    </a:lnTo>
                    <a:lnTo>
                      <a:pt x="498" y="3797"/>
                    </a:lnTo>
                    <a:lnTo>
                      <a:pt x="6610" y="1158"/>
                    </a:lnTo>
                    <a:lnTo>
                      <a:pt x="60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909;p62">
                <a:extLst>
                  <a:ext uri="{FF2B5EF4-FFF2-40B4-BE49-F238E27FC236}">
                    <a16:creationId xmlns:a16="http://schemas.microsoft.com/office/drawing/2014/main" id="{8A344221-8B8B-67F3-A476-7BAC4237BB20}"/>
                  </a:ext>
                </a:extLst>
              </p:cNvPr>
              <p:cNvSpPr/>
              <p:nvPr/>
            </p:nvSpPr>
            <p:spPr>
              <a:xfrm flipH="1">
                <a:off x="1448462" y="2322871"/>
                <a:ext cx="1299670" cy="762670"/>
              </a:xfrm>
              <a:custGeom>
                <a:avLst/>
                <a:gdLst/>
                <a:ahLst/>
                <a:cxnLst/>
                <a:rect l="l" t="t" r="r" b="b"/>
                <a:pathLst>
                  <a:path w="6767" h="3971" extrusionOk="0">
                    <a:moveTo>
                      <a:pt x="6154" y="153"/>
                    </a:moveTo>
                    <a:lnTo>
                      <a:pt x="6610" y="1200"/>
                    </a:lnTo>
                    <a:lnTo>
                      <a:pt x="613" y="3819"/>
                    </a:lnTo>
                    <a:lnTo>
                      <a:pt x="153" y="2771"/>
                    </a:lnTo>
                    <a:lnTo>
                      <a:pt x="6154" y="153"/>
                    </a:lnTo>
                    <a:close/>
                    <a:moveTo>
                      <a:pt x="6217" y="1"/>
                    </a:moveTo>
                    <a:lnTo>
                      <a:pt x="6154" y="22"/>
                    </a:lnTo>
                    <a:lnTo>
                      <a:pt x="1" y="2703"/>
                    </a:lnTo>
                    <a:lnTo>
                      <a:pt x="566" y="3970"/>
                    </a:lnTo>
                    <a:lnTo>
                      <a:pt x="6767" y="1263"/>
                    </a:lnTo>
                    <a:lnTo>
                      <a:pt x="62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910;p62">
                <a:extLst>
                  <a:ext uri="{FF2B5EF4-FFF2-40B4-BE49-F238E27FC236}">
                    <a16:creationId xmlns:a16="http://schemas.microsoft.com/office/drawing/2014/main" id="{5284FD12-9595-CBDD-F7CC-8F4E492E2D08}"/>
                  </a:ext>
                </a:extLst>
              </p:cNvPr>
              <p:cNvSpPr/>
              <p:nvPr/>
            </p:nvSpPr>
            <p:spPr>
              <a:xfrm flipH="1">
                <a:off x="1490714" y="2398352"/>
                <a:ext cx="1215164" cy="607678"/>
              </a:xfrm>
              <a:custGeom>
                <a:avLst/>
                <a:gdLst/>
                <a:ahLst/>
                <a:cxnLst/>
                <a:rect l="l" t="t" r="r" b="b"/>
                <a:pathLst>
                  <a:path w="6327" h="3164" extrusionOk="0">
                    <a:moveTo>
                      <a:pt x="6107" y="1"/>
                    </a:moveTo>
                    <a:lnTo>
                      <a:pt x="1" y="2661"/>
                    </a:lnTo>
                    <a:lnTo>
                      <a:pt x="236" y="3164"/>
                    </a:lnTo>
                    <a:lnTo>
                      <a:pt x="6327" y="524"/>
                    </a:lnTo>
                    <a:lnTo>
                      <a:pt x="61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911;p62">
                <a:extLst>
                  <a:ext uri="{FF2B5EF4-FFF2-40B4-BE49-F238E27FC236}">
                    <a16:creationId xmlns:a16="http://schemas.microsoft.com/office/drawing/2014/main" id="{474AA58A-3E9F-7309-BDFE-327BF501FE71}"/>
                  </a:ext>
                </a:extLst>
              </p:cNvPr>
              <p:cNvSpPr/>
              <p:nvPr/>
            </p:nvSpPr>
            <p:spPr>
              <a:xfrm flipH="1">
                <a:off x="1473621" y="2385291"/>
                <a:ext cx="1245317" cy="637831"/>
              </a:xfrm>
              <a:custGeom>
                <a:avLst/>
                <a:gdLst/>
                <a:ahLst/>
                <a:cxnLst/>
                <a:rect l="l" t="t" r="r" b="b"/>
                <a:pathLst>
                  <a:path w="6484" h="3321" extrusionOk="0">
                    <a:moveTo>
                      <a:pt x="6154" y="152"/>
                    </a:moveTo>
                    <a:lnTo>
                      <a:pt x="6327" y="545"/>
                    </a:lnTo>
                    <a:lnTo>
                      <a:pt x="331" y="3164"/>
                    </a:lnTo>
                    <a:lnTo>
                      <a:pt x="152" y="2750"/>
                    </a:lnTo>
                    <a:lnTo>
                      <a:pt x="6154" y="152"/>
                    </a:lnTo>
                    <a:close/>
                    <a:moveTo>
                      <a:pt x="6196" y="1"/>
                    </a:moveTo>
                    <a:lnTo>
                      <a:pt x="6154" y="22"/>
                    </a:lnTo>
                    <a:lnTo>
                      <a:pt x="1" y="2708"/>
                    </a:lnTo>
                    <a:lnTo>
                      <a:pt x="262" y="3321"/>
                    </a:lnTo>
                    <a:lnTo>
                      <a:pt x="6484" y="613"/>
                    </a:lnTo>
                    <a:lnTo>
                      <a:pt x="619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912;p62">
                <a:extLst>
                  <a:ext uri="{FF2B5EF4-FFF2-40B4-BE49-F238E27FC236}">
                    <a16:creationId xmlns:a16="http://schemas.microsoft.com/office/drawing/2014/main" id="{C7CDC183-C8E8-0797-7F8D-5315D417EF1A}"/>
                  </a:ext>
                </a:extLst>
              </p:cNvPr>
              <p:cNvSpPr/>
              <p:nvPr/>
            </p:nvSpPr>
            <p:spPr>
              <a:xfrm flipH="1">
                <a:off x="1377959" y="2301744"/>
                <a:ext cx="184186" cy="259857"/>
              </a:xfrm>
              <a:custGeom>
                <a:avLst/>
                <a:gdLst/>
                <a:ahLst/>
                <a:cxnLst/>
                <a:rect l="l" t="t" r="r" b="b"/>
                <a:pathLst>
                  <a:path w="959" h="1353" extrusionOk="0">
                    <a:moveTo>
                      <a:pt x="461" y="1"/>
                    </a:moveTo>
                    <a:lnTo>
                      <a:pt x="0" y="195"/>
                    </a:lnTo>
                    <a:lnTo>
                      <a:pt x="524" y="1352"/>
                    </a:lnTo>
                    <a:lnTo>
                      <a:pt x="958" y="1158"/>
                    </a:lnTo>
                    <a:lnTo>
                      <a:pt x="4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913;p62">
                <a:extLst>
                  <a:ext uri="{FF2B5EF4-FFF2-40B4-BE49-F238E27FC236}">
                    <a16:creationId xmlns:a16="http://schemas.microsoft.com/office/drawing/2014/main" id="{E0EE51E0-A58F-8D6D-AD26-FA5D053833FF}"/>
                  </a:ext>
                </a:extLst>
              </p:cNvPr>
              <p:cNvSpPr/>
              <p:nvPr/>
            </p:nvSpPr>
            <p:spPr>
              <a:xfrm flipH="1">
                <a:off x="1364899" y="2284651"/>
                <a:ext cx="209345" cy="29001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510" extrusionOk="0">
                    <a:moveTo>
                      <a:pt x="477" y="153"/>
                    </a:moveTo>
                    <a:lnTo>
                      <a:pt x="959" y="1200"/>
                    </a:lnTo>
                    <a:lnTo>
                      <a:pt x="608" y="1357"/>
                    </a:lnTo>
                    <a:lnTo>
                      <a:pt x="152" y="310"/>
                    </a:lnTo>
                    <a:lnTo>
                      <a:pt x="477" y="153"/>
                    </a:lnTo>
                    <a:close/>
                    <a:moveTo>
                      <a:pt x="545" y="1"/>
                    </a:moveTo>
                    <a:lnTo>
                      <a:pt x="498" y="22"/>
                    </a:lnTo>
                    <a:lnTo>
                      <a:pt x="0" y="242"/>
                    </a:lnTo>
                    <a:lnTo>
                      <a:pt x="545" y="1509"/>
                    </a:lnTo>
                    <a:lnTo>
                      <a:pt x="1089" y="1268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914;p62">
                <a:extLst>
                  <a:ext uri="{FF2B5EF4-FFF2-40B4-BE49-F238E27FC236}">
                    <a16:creationId xmlns:a16="http://schemas.microsoft.com/office/drawing/2014/main" id="{2B179A7C-C3D5-A3B7-74EA-5687C4C2372B}"/>
                  </a:ext>
                </a:extLst>
              </p:cNvPr>
              <p:cNvSpPr/>
              <p:nvPr/>
            </p:nvSpPr>
            <p:spPr>
              <a:xfrm flipH="1">
                <a:off x="2635203" y="2847010"/>
                <a:ext cx="255632" cy="221445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153" extrusionOk="0">
                    <a:moveTo>
                      <a:pt x="833" y="0"/>
                    </a:moveTo>
                    <a:lnTo>
                      <a:pt x="0" y="1048"/>
                    </a:lnTo>
                    <a:lnTo>
                      <a:pt x="1330" y="1152"/>
                    </a:lnTo>
                    <a:lnTo>
                      <a:pt x="1095" y="587"/>
                    </a:lnTo>
                    <a:lnTo>
                      <a:pt x="1068" y="587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rgbClr val="FFE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915;p62">
                <a:extLst>
                  <a:ext uri="{FF2B5EF4-FFF2-40B4-BE49-F238E27FC236}">
                    <a16:creationId xmlns:a16="http://schemas.microsoft.com/office/drawing/2014/main" id="{FB327B27-DC5E-2D38-F962-3B0A5CF8DA15}"/>
                  </a:ext>
                </a:extLst>
              </p:cNvPr>
              <p:cNvSpPr/>
              <p:nvPr/>
            </p:nvSpPr>
            <p:spPr>
              <a:xfrm flipH="1">
                <a:off x="2618109" y="2825883"/>
                <a:ext cx="276758" cy="25563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331" extrusionOk="0">
                    <a:moveTo>
                      <a:pt x="828" y="215"/>
                    </a:moveTo>
                    <a:lnTo>
                      <a:pt x="1048" y="718"/>
                    </a:lnTo>
                    <a:lnTo>
                      <a:pt x="1267" y="1200"/>
                    </a:lnTo>
                    <a:lnTo>
                      <a:pt x="131" y="1111"/>
                    </a:lnTo>
                    <a:lnTo>
                      <a:pt x="828" y="215"/>
                    </a:lnTo>
                    <a:close/>
                    <a:moveTo>
                      <a:pt x="0" y="1179"/>
                    </a:moveTo>
                    <a:lnTo>
                      <a:pt x="0" y="1221"/>
                    </a:lnTo>
                    <a:lnTo>
                      <a:pt x="21" y="1221"/>
                    </a:lnTo>
                    <a:lnTo>
                      <a:pt x="0" y="1179"/>
                    </a:lnTo>
                    <a:close/>
                    <a:moveTo>
                      <a:pt x="875" y="0"/>
                    </a:moveTo>
                    <a:lnTo>
                      <a:pt x="807" y="84"/>
                    </a:lnTo>
                    <a:lnTo>
                      <a:pt x="0" y="1111"/>
                    </a:lnTo>
                    <a:lnTo>
                      <a:pt x="0" y="1179"/>
                    </a:lnTo>
                    <a:lnTo>
                      <a:pt x="42" y="1221"/>
                    </a:lnTo>
                    <a:lnTo>
                      <a:pt x="1440" y="1331"/>
                    </a:lnTo>
                    <a:lnTo>
                      <a:pt x="1440" y="1331"/>
                    </a:lnTo>
                    <a:lnTo>
                      <a:pt x="1158" y="676"/>
                    </a:lnTo>
                    <a:lnTo>
                      <a:pt x="1158" y="655"/>
                    </a:lnTo>
                    <a:lnTo>
                      <a:pt x="87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916;p62">
                <a:extLst>
                  <a:ext uri="{FF2B5EF4-FFF2-40B4-BE49-F238E27FC236}">
                    <a16:creationId xmlns:a16="http://schemas.microsoft.com/office/drawing/2014/main" id="{86DE247A-96CE-9408-1D97-AC2A5D3E0130}"/>
                  </a:ext>
                </a:extLst>
              </p:cNvPr>
              <p:cNvSpPr/>
              <p:nvPr/>
            </p:nvSpPr>
            <p:spPr>
              <a:xfrm flipH="1">
                <a:off x="2811322" y="2984719"/>
                <a:ext cx="79513" cy="71638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73" extrusionOk="0">
                    <a:moveTo>
                      <a:pt x="262" y="1"/>
                    </a:moveTo>
                    <a:lnTo>
                      <a:pt x="0" y="331"/>
                    </a:lnTo>
                    <a:lnTo>
                      <a:pt x="414" y="373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FFE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917;p62">
                <a:extLst>
                  <a:ext uri="{FF2B5EF4-FFF2-40B4-BE49-F238E27FC236}">
                    <a16:creationId xmlns:a16="http://schemas.microsoft.com/office/drawing/2014/main" id="{35BADC17-757C-B5F8-EC80-69377B7F74A5}"/>
                  </a:ext>
                </a:extLst>
              </p:cNvPr>
              <p:cNvSpPr/>
              <p:nvPr/>
            </p:nvSpPr>
            <p:spPr>
              <a:xfrm flipH="1">
                <a:off x="2794228" y="2963592"/>
                <a:ext cx="100639" cy="10486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46" extrusionOk="0">
                    <a:moveTo>
                      <a:pt x="262" y="221"/>
                    </a:moveTo>
                    <a:lnTo>
                      <a:pt x="351" y="415"/>
                    </a:lnTo>
                    <a:lnTo>
                      <a:pt x="351" y="415"/>
                    </a:lnTo>
                    <a:lnTo>
                      <a:pt x="131" y="394"/>
                    </a:lnTo>
                    <a:lnTo>
                      <a:pt x="262" y="221"/>
                    </a:lnTo>
                    <a:close/>
                    <a:moveTo>
                      <a:pt x="0" y="462"/>
                    </a:moveTo>
                    <a:lnTo>
                      <a:pt x="0" y="504"/>
                    </a:lnTo>
                    <a:lnTo>
                      <a:pt x="21" y="504"/>
                    </a:lnTo>
                    <a:lnTo>
                      <a:pt x="0" y="462"/>
                    </a:lnTo>
                    <a:close/>
                    <a:moveTo>
                      <a:pt x="304" y="1"/>
                    </a:moveTo>
                    <a:lnTo>
                      <a:pt x="241" y="90"/>
                    </a:lnTo>
                    <a:lnTo>
                      <a:pt x="0" y="394"/>
                    </a:lnTo>
                    <a:lnTo>
                      <a:pt x="0" y="462"/>
                    </a:lnTo>
                    <a:lnTo>
                      <a:pt x="42" y="504"/>
                    </a:lnTo>
                    <a:lnTo>
                      <a:pt x="524" y="54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918;p62">
                <a:extLst>
                  <a:ext uri="{FF2B5EF4-FFF2-40B4-BE49-F238E27FC236}">
                    <a16:creationId xmlns:a16="http://schemas.microsoft.com/office/drawing/2014/main" id="{0C3C5940-31E1-F080-A6AF-2535B23996A5}"/>
                  </a:ext>
                </a:extLst>
              </p:cNvPr>
              <p:cNvSpPr/>
              <p:nvPr/>
            </p:nvSpPr>
            <p:spPr>
              <a:xfrm flipH="1">
                <a:off x="2262025" y="2674922"/>
                <a:ext cx="263698" cy="478037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489" extrusionOk="0">
                    <a:moveTo>
                      <a:pt x="0" y="1"/>
                    </a:moveTo>
                    <a:lnTo>
                      <a:pt x="21" y="153"/>
                    </a:lnTo>
                    <a:lnTo>
                      <a:pt x="42" y="153"/>
                    </a:lnTo>
                    <a:cubicBezTo>
                      <a:pt x="173" y="153"/>
                      <a:pt x="325" y="195"/>
                      <a:pt x="456" y="263"/>
                    </a:cubicBezTo>
                    <a:cubicBezTo>
                      <a:pt x="456" y="284"/>
                      <a:pt x="477" y="284"/>
                      <a:pt x="477" y="284"/>
                    </a:cubicBezTo>
                    <a:cubicBezTo>
                      <a:pt x="503" y="305"/>
                      <a:pt x="524" y="305"/>
                      <a:pt x="545" y="325"/>
                    </a:cubicBezTo>
                    <a:cubicBezTo>
                      <a:pt x="566" y="346"/>
                      <a:pt x="587" y="346"/>
                      <a:pt x="608" y="373"/>
                    </a:cubicBezTo>
                    <a:cubicBezTo>
                      <a:pt x="634" y="394"/>
                      <a:pt x="655" y="394"/>
                      <a:pt x="655" y="415"/>
                    </a:cubicBezTo>
                    <a:cubicBezTo>
                      <a:pt x="676" y="435"/>
                      <a:pt x="697" y="456"/>
                      <a:pt x="718" y="477"/>
                    </a:cubicBezTo>
                    <a:cubicBezTo>
                      <a:pt x="739" y="504"/>
                      <a:pt x="739" y="504"/>
                      <a:pt x="765" y="524"/>
                    </a:cubicBezTo>
                    <a:cubicBezTo>
                      <a:pt x="786" y="545"/>
                      <a:pt x="807" y="566"/>
                      <a:pt x="807" y="587"/>
                    </a:cubicBezTo>
                    <a:cubicBezTo>
                      <a:pt x="828" y="608"/>
                      <a:pt x="848" y="634"/>
                      <a:pt x="869" y="655"/>
                    </a:cubicBezTo>
                    <a:cubicBezTo>
                      <a:pt x="869" y="676"/>
                      <a:pt x="896" y="697"/>
                      <a:pt x="896" y="718"/>
                    </a:cubicBezTo>
                    <a:cubicBezTo>
                      <a:pt x="917" y="739"/>
                      <a:pt x="938" y="765"/>
                      <a:pt x="938" y="786"/>
                    </a:cubicBezTo>
                    <a:cubicBezTo>
                      <a:pt x="958" y="807"/>
                      <a:pt x="958" y="828"/>
                      <a:pt x="979" y="849"/>
                    </a:cubicBezTo>
                    <a:cubicBezTo>
                      <a:pt x="979" y="896"/>
                      <a:pt x="1000" y="917"/>
                      <a:pt x="1000" y="938"/>
                    </a:cubicBezTo>
                    <a:cubicBezTo>
                      <a:pt x="1027" y="938"/>
                      <a:pt x="1027" y="959"/>
                      <a:pt x="1027" y="959"/>
                    </a:cubicBezTo>
                    <a:cubicBezTo>
                      <a:pt x="1220" y="1525"/>
                      <a:pt x="1068" y="2117"/>
                      <a:pt x="634" y="2289"/>
                    </a:cubicBezTo>
                    <a:cubicBezTo>
                      <a:pt x="545" y="2310"/>
                      <a:pt x="435" y="2336"/>
                      <a:pt x="346" y="2336"/>
                    </a:cubicBezTo>
                    <a:lnTo>
                      <a:pt x="372" y="2488"/>
                    </a:lnTo>
                    <a:cubicBezTo>
                      <a:pt x="477" y="2488"/>
                      <a:pt x="587" y="2467"/>
                      <a:pt x="697" y="2420"/>
                    </a:cubicBezTo>
                    <a:cubicBezTo>
                      <a:pt x="1199" y="2226"/>
                      <a:pt x="1372" y="1551"/>
                      <a:pt x="1110" y="896"/>
                    </a:cubicBezTo>
                    <a:cubicBezTo>
                      <a:pt x="917" y="373"/>
                      <a:pt x="456" y="1"/>
                      <a:pt x="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919;p62">
                <a:extLst>
                  <a:ext uri="{FF2B5EF4-FFF2-40B4-BE49-F238E27FC236}">
                    <a16:creationId xmlns:a16="http://schemas.microsoft.com/office/drawing/2014/main" id="{0393A2FC-F73D-CC2C-C8D2-AB62E550B7CD}"/>
                  </a:ext>
                </a:extLst>
              </p:cNvPr>
              <p:cNvSpPr/>
              <p:nvPr/>
            </p:nvSpPr>
            <p:spPr>
              <a:xfrm flipH="1">
                <a:off x="2270091" y="2666472"/>
                <a:ext cx="268692" cy="496667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2586" extrusionOk="0">
                    <a:moveTo>
                      <a:pt x="131" y="132"/>
                    </a:moveTo>
                    <a:cubicBezTo>
                      <a:pt x="199" y="132"/>
                      <a:pt x="283" y="179"/>
                      <a:pt x="372" y="221"/>
                    </a:cubicBezTo>
                    <a:cubicBezTo>
                      <a:pt x="283" y="200"/>
                      <a:pt x="199" y="158"/>
                      <a:pt x="131" y="158"/>
                    </a:cubicBezTo>
                    <a:lnTo>
                      <a:pt x="131" y="132"/>
                    </a:lnTo>
                    <a:close/>
                    <a:moveTo>
                      <a:pt x="699" y="363"/>
                    </a:moveTo>
                    <a:lnTo>
                      <a:pt x="699" y="363"/>
                    </a:lnTo>
                    <a:cubicBezTo>
                      <a:pt x="708" y="370"/>
                      <a:pt x="716" y="379"/>
                      <a:pt x="723" y="393"/>
                    </a:cubicBezTo>
                    <a:lnTo>
                      <a:pt x="702" y="372"/>
                    </a:lnTo>
                    <a:cubicBezTo>
                      <a:pt x="702" y="369"/>
                      <a:pt x="701" y="366"/>
                      <a:pt x="699" y="363"/>
                    </a:cubicBezTo>
                    <a:close/>
                    <a:moveTo>
                      <a:pt x="1200" y="1488"/>
                    </a:moveTo>
                    <a:cubicBezTo>
                      <a:pt x="1221" y="1618"/>
                      <a:pt x="1229" y="1746"/>
                      <a:pt x="1199" y="1860"/>
                    </a:cubicBezTo>
                    <a:cubicBezTo>
                      <a:pt x="1136" y="2122"/>
                      <a:pt x="964" y="2336"/>
                      <a:pt x="744" y="2425"/>
                    </a:cubicBezTo>
                    <a:cubicBezTo>
                      <a:pt x="655" y="2467"/>
                      <a:pt x="571" y="2467"/>
                      <a:pt x="482" y="2467"/>
                    </a:cubicBezTo>
                    <a:lnTo>
                      <a:pt x="482" y="2425"/>
                    </a:lnTo>
                    <a:cubicBezTo>
                      <a:pt x="571" y="2425"/>
                      <a:pt x="655" y="2425"/>
                      <a:pt x="723" y="2383"/>
                    </a:cubicBezTo>
                    <a:cubicBezTo>
                      <a:pt x="964" y="2294"/>
                      <a:pt x="1115" y="2095"/>
                      <a:pt x="1178" y="1834"/>
                    </a:cubicBezTo>
                    <a:cubicBezTo>
                      <a:pt x="1221" y="1725"/>
                      <a:pt x="1218" y="1609"/>
                      <a:pt x="1200" y="1488"/>
                    </a:cubicBezTo>
                    <a:close/>
                    <a:moveTo>
                      <a:pt x="0" y="1"/>
                    </a:moveTo>
                    <a:lnTo>
                      <a:pt x="21" y="263"/>
                    </a:lnTo>
                    <a:lnTo>
                      <a:pt x="110" y="263"/>
                    </a:lnTo>
                    <a:cubicBezTo>
                      <a:pt x="241" y="263"/>
                      <a:pt x="372" y="289"/>
                      <a:pt x="482" y="372"/>
                    </a:cubicBezTo>
                    <a:lnTo>
                      <a:pt x="524" y="372"/>
                    </a:lnTo>
                    <a:cubicBezTo>
                      <a:pt x="545" y="393"/>
                      <a:pt x="571" y="420"/>
                      <a:pt x="592" y="420"/>
                    </a:cubicBezTo>
                    <a:cubicBezTo>
                      <a:pt x="592" y="441"/>
                      <a:pt x="613" y="441"/>
                      <a:pt x="634" y="462"/>
                    </a:cubicBezTo>
                    <a:cubicBezTo>
                      <a:pt x="655" y="482"/>
                      <a:pt x="676" y="482"/>
                      <a:pt x="702" y="503"/>
                    </a:cubicBezTo>
                    <a:cubicBezTo>
                      <a:pt x="702" y="524"/>
                      <a:pt x="723" y="551"/>
                      <a:pt x="744" y="551"/>
                    </a:cubicBezTo>
                    <a:cubicBezTo>
                      <a:pt x="765" y="571"/>
                      <a:pt x="786" y="592"/>
                      <a:pt x="786" y="613"/>
                    </a:cubicBezTo>
                    <a:cubicBezTo>
                      <a:pt x="807" y="634"/>
                      <a:pt x="833" y="655"/>
                      <a:pt x="833" y="681"/>
                    </a:cubicBezTo>
                    <a:cubicBezTo>
                      <a:pt x="854" y="681"/>
                      <a:pt x="875" y="702"/>
                      <a:pt x="875" y="723"/>
                    </a:cubicBezTo>
                    <a:cubicBezTo>
                      <a:pt x="896" y="744"/>
                      <a:pt x="916" y="765"/>
                      <a:pt x="916" y="786"/>
                    </a:cubicBezTo>
                    <a:cubicBezTo>
                      <a:pt x="937" y="812"/>
                      <a:pt x="937" y="833"/>
                      <a:pt x="964" y="854"/>
                    </a:cubicBezTo>
                    <a:cubicBezTo>
                      <a:pt x="985" y="875"/>
                      <a:pt x="985" y="896"/>
                      <a:pt x="1006" y="943"/>
                    </a:cubicBezTo>
                    <a:cubicBezTo>
                      <a:pt x="1006" y="964"/>
                      <a:pt x="1006" y="985"/>
                      <a:pt x="1026" y="1006"/>
                    </a:cubicBezTo>
                    <a:lnTo>
                      <a:pt x="1026" y="1027"/>
                    </a:lnTo>
                    <a:cubicBezTo>
                      <a:pt x="1136" y="1310"/>
                      <a:pt x="1136" y="1572"/>
                      <a:pt x="1068" y="1813"/>
                    </a:cubicBezTo>
                    <a:cubicBezTo>
                      <a:pt x="1006" y="2033"/>
                      <a:pt x="875" y="2205"/>
                      <a:pt x="676" y="2273"/>
                    </a:cubicBezTo>
                    <a:cubicBezTo>
                      <a:pt x="614" y="2304"/>
                      <a:pt x="550" y="2324"/>
                      <a:pt x="485" y="2324"/>
                    </a:cubicBezTo>
                    <a:cubicBezTo>
                      <a:pt x="461" y="2324"/>
                      <a:pt x="438" y="2321"/>
                      <a:pt x="414" y="2315"/>
                    </a:cubicBezTo>
                    <a:lnTo>
                      <a:pt x="351" y="2315"/>
                    </a:lnTo>
                    <a:lnTo>
                      <a:pt x="393" y="2577"/>
                    </a:lnTo>
                    <a:lnTo>
                      <a:pt x="440" y="2577"/>
                    </a:lnTo>
                    <a:cubicBezTo>
                      <a:pt x="468" y="2583"/>
                      <a:pt x="498" y="2585"/>
                      <a:pt x="529" y="2585"/>
                    </a:cubicBezTo>
                    <a:cubicBezTo>
                      <a:pt x="613" y="2585"/>
                      <a:pt x="705" y="2566"/>
                      <a:pt x="786" y="2535"/>
                    </a:cubicBezTo>
                    <a:cubicBezTo>
                      <a:pt x="1047" y="2425"/>
                      <a:pt x="1225" y="2184"/>
                      <a:pt x="1309" y="1902"/>
                    </a:cubicBezTo>
                    <a:cubicBezTo>
                      <a:pt x="1398" y="1598"/>
                      <a:pt x="1377" y="1247"/>
                      <a:pt x="1246" y="917"/>
                    </a:cubicBezTo>
                    <a:cubicBezTo>
                      <a:pt x="1026" y="372"/>
                      <a:pt x="571" y="1"/>
                      <a:pt x="8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920;p62">
                <a:extLst>
                  <a:ext uri="{FF2B5EF4-FFF2-40B4-BE49-F238E27FC236}">
                    <a16:creationId xmlns:a16="http://schemas.microsoft.com/office/drawing/2014/main" id="{00D360D7-8471-1830-926A-2055EFAD0806}"/>
                  </a:ext>
                </a:extLst>
              </p:cNvPr>
              <p:cNvSpPr/>
              <p:nvPr/>
            </p:nvSpPr>
            <p:spPr>
              <a:xfrm flipH="1">
                <a:off x="2069005" y="2599633"/>
                <a:ext cx="503005" cy="54026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2813" extrusionOk="0">
                    <a:moveTo>
                      <a:pt x="85" y="422"/>
                    </a:moveTo>
                    <a:cubicBezTo>
                      <a:pt x="57" y="431"/>
                      <a:pt x="29" y="442"/>
                      <a:pt x="0" y="456"/>
                    </a:cubicBezTo>
                    <a:lnTo>
                      <a:pt x="85" y="422"/>
                    </a:lnTo>
                    <a:close/>
                    <a:moveTo>
                      <a:pt x="1288" y="0"/>
                    </a:moveTo>
                    <a:cubicBezTo>
                      <a:pt x="1179" y="0"/>
                      <a:pt x="1089" y="21"/>
                      <a:pt x="980" y="63"/>
                    </a:cubicBezTo>
                    <a:lnTo>
                      <a:pt x="85" y="422"/>
                    </a:lnTo>
                    <a:lnTo>
                      <a:pt x="85" y="422"/>
                    </a:lnTo>
                    <a:cubicBezTo>
                      <a:pt x="144" y="402"/>
                      <a:pt x="202" y="393"/>
                      <a:pt x="262" y="393"/>
                    </a:cubicBezTo>
                    <a:cubicBezTo>
                      <a:pt x="697" y="393"/>
                      <a:pt x="1158" y="765"/>
                      <a:pt x="1351" y="1288"/>
                    </a:cubicBezTo>
                    <a:cubicBezTo>
                      <a:pt x="1610" y="1936"/>
                      <a:pt x="1444" y="2603"/>
                      <a:pt x="954" y="2806"/>
                    </a:cubicBezTo>
                    <a:lnTo>
                      <a:pt x="954" y="2806"/>
                    </a:lnTo>
                    <a:lnTo>
                      <a:pt x="1922" y="2419"/>
                    </a:lnTo>
                    <a:cubicBezTo>
                      <a:pt x="2420" y="2226"/>
                      <a:pt x="2619" y="1550"/>
                      <a:pt x="2357" y="896"/>
                    </a:cubicBezTo>
                    <a:cubicBezTo>
                      <a:pt x="2158" y="372"/>
                      <a:pt x="1723" y="21"/>
                      <a:pt x="1288" y="0"/>
                    </a:cubicBezTo>
                    <a:close/>
                    <a:moveTo>
                      <a:pt x="954" y="2806"/>
                    </a:moveTo>
                    <a:lnTo>
                      <a:pt x="938" y="2812"/>
                    </a:lnTo>
                    <a:cubicBezTo>
                      <a:pt x="943" y="2810"/>
                      <a:pt x="949" y="2808"/>
                      <a:pt x="954" y="28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921;p62">
                <a:extLst>
                  <a:ext uri="{FF2B5EF4-FFF2-40B4-BE49-F238E27FC236}">
                    <a16:creationId xmlns:a16="http://schemas.microsoft.com/office/drawing/2014/main" id="{0E0106C5-D6E7-00E2-D779-6214FD588897}"/>
                  </a:ext>
                </a:extLst>
              </p:cNvPr>
              <p:cNvSpPr/>
              <p:nvPr/>
            </p:nvSpPr>
            <p:spPr>
              <a:xfrm flipH="1">
                <a:off x="2082065" y="2590414"/>
                <a:ext cx="493978" cy="562544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2929" extrusionOk="0">
                    <a:moveTo>
                      <a:pt x="1309" y="111"/>
                    </a:moveTo>
                    <a:cubicBezTo>
                      <a:pt x="1702" y="111"/>
                      <a:pt x="2116" y="462"/>
                      <a:pt x="2310" y="964"/>
                    </a:cubicBezTo>
                    <a:cubicBezTo>
                      <a:pt x="2441" y="1268"/>
                      <a:pt x="2467" y="1598"/>
                      <a:pt x="2399" y="1860"/>
                    </a:cubicBezTo>
                    <a:cubicBezTo>
                      <a:pt x="2310" y="2122"/>
                      <a:pt x="2158" y="2337"/>
                      <a:pt x="1917" y="2426"/>
                    </a:cubicBezTo>
                    <a:lnTo>
                      <a:pt x="1309" y="2666"/>
                    </a:lnTo>
                    <a:cubicBezTo>
                      <a:pt x="1393" y="2557"/>
                      <a:pt x="1461" y="2426"/>
                      <a:pt x="1503" y="2295"/>
                    </a:cubicBezTo>
                    <a:cubicBezTo>
                      <a:pt x="1592" y="1991"/>
                      <a:pt x="1571" y="1640"/>
                      <a:pt x="1440" y="1310"/>
                    </a:cubicBezTo>
                    <a:cubicBezTo>
                      <a:pt x="1241" y="786"/>
                      <a:pt x="807" y="462"/>
                      <a:pt x="372" y="420"/>
                    </a:cubicBezTo>
                    <a:lnTo>
                      <a:pt x="1027" y="158"/>
                    </a:lnTo>
                    <a:cubicBezTo>
                      <a:pt x="1110" y="132"/>
                      <a:pt x="1200" y="111"/>
                      <a:pt x="1309" y="111"/>
                    </a:cubicBezTo>
                    <a:close/>
                    <a:moveTo>
                      <a:pt x="1309" y="1"/>
                    </a:moveTo>
                    <a:cubicBezTo>
                      <a:pt x="1200" y="1"/>
                      <a:pt x="1090" y="1"/>
                      <a:pt x="980" y="48"/>
                    </a:cubicBezTo>
                    <a:lnTo>
                      <a:pt x="0" y="441"/>
                    </a:lnTo>
                    <a:lnTo>
                      <a:pt x="42" y="551"/>
                    </a:lnTo>
                    <a:cubicBezTo>
                      <a:pt x="110" y="525"/>
                      <a:pt x="194" y="504"/>
                      <a:pt x="283" y="504"/>
                    </a:cubicBezTo>
                    <a:cubicBezTo>
                      <a:pt x="697" y="504"/>
                      <a:pt x="1131" y="834"/>
                      <a:pt x="1330" y="1357"/>
                    </a:cubicBezTo>
                    <a:cubicBezTo>
                      <a:pt x="1461" y="1661"/>
                      <a:pt x="1461" y="1991"/>
                      <a:pt x="1393" y="2253"/>
                    </a:cubicBezTo>
                    <a:cubicBezTo>
                      <a:pt x="1330" y="2515"/>
                      <a:pt x="1158" y="2729"/>
                      <a:pt x="938" y="2818"/>
                    </a:cubicBezTo>
                    <a:lnTo>
                      <a:pt x="980" y="2928"/>
                    </a:lnTo>
                    <a:lnTo>
                      <a:pt x="1964" y="2536"/>
                    </a:lnTo>
                    <a:cubicBezTo>
                      <a:pt x="2247" y="2426"/>
                      <a:pt x="2420" y="2185"/>
                      <a:pt x="2509" y="1902"/>
                    </a:cubicBezTo>
                    <a:cubicBezTo>
                      <a:pt x="2572" y="1598"/>
                      <a:pt x="2551" y="1247"/>
                      <a:pt x="2420" y="917"/>
                    </a:cubicBezTo>
                    <a:cubicBezTo>
                      <a:pt x="2226" y="373"/>
                      <a:pt x="1765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922;p62">
                <a:extLst>
                  <a:ext uri="{FF2B5EF4-FFF2-40B4-BE49-F238E27FC236}">
                    <a16:creationId xmlns:a16="http://schemas.microsoft.com/office/drawing/2014/main" id="{02698FBC-29E4-01D2-68AE-880F96D1B055}"/>
                  </a:ext>
                </a:extLst>
              </p:cNvPr>
              <p:cNvSpPr/>
              <p:nvPr/>
            </p:nvSpPr>
            <p:spPr>
              <a:xfrm flipH="1">
                <a:off x="2387846" y="2595600"/>
                <a:ext cx="1638656" cy="1617529"/>
              </a:xfrm>
              <a:custGeom>
                <a:avLst/>
                <a:gdLst/>
                <a:ahLst/>
                <a:cxnLst/>
                <a:rect l="l" t="t" r="r" b="b"/>
                <a:pathLst>
                  <a:path w="8532" h="8422" extrusionOk="0">
                    <a:moveTo>
                      <a:pt x="1" y="0"/>
                    </a:moveTo>
                    <a:lnTo>
                      <a:pt x="1923" y="8421"/>
                    </a:lnTo>
                    <a:lnTo>
                      <a:pt x="8532" y="8421"/>
                    </a:lnTo>
                    <a:lnTo>
                      <a:pt x="66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923;p62">
                <a:extLst>
                  <a:ext uri="{FF2B5EF4-FFF2-40B4-BE49-F238E27FC236}">
                    <a16:creationId xmlns:a16="http://schemas.microsoft.com/office/drawing/2014/main" id="{0DF049B2-3CFA-6652-752C-83F95D87E1DB}"/>
                  </a:ext>
                </a:extLst>
              </p:cNvPr>
              <p:cNvSpPr/>
              <p:nvPr/>
            </p:nvSpPr>
            <p:spPr>
              <a:xfrm flipH="1">
                <a:off x="2374786" y="2582348"/>
                <a:ext cx="1663816" cy="1642689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553" extrusionOk="0">
                    <a:moveTo>
                      <a:pt x="6631" y="132"/>
                    </a:moveTo>
                    <a:lnTo>
                      <a:pt x="8511" y="8448"/>
                    </a:lnTo>
                    <a:lnTo>
                      <a:pt x="2027" y="8448"/>
                    </a:lnTo>
                    <a:lnTo>
                      <a:pt x="132" y="132"/>
                    </a:lnTo>
                    <a:close/>
                    <a:moveTo>
                      <a:pt x="1" y="1"/>
                    </a:moveTo>
                    <a:lnTo>
                      <a:pt x="1" y="90"/>
                    </a:lnTo>
                    <a:lnTo>
                      <a:pt x="1938" y="8553"/>
                    </a:lnTo>
                    <a:lnTo>
                      <a:pt x="8663" y="8553"/>
                    </a:lnTo>
                    <a:lnTo>
                      <a:pt x="672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924;p62">
                <a:extLst>
                  <a:ext uri="{FF2B5EF4-FFF2-40B4-BE49-F238E27FC236}">
                    <a16:creationId xmlns:a16="http://schemas.microsoft.com/office/drawing/2014/main" id="{4FE6B021-4143-A27D-88C0-B19F1F93B548}"/>
                  </a:ext>
                </a:extLst>
              </p:cNvPr>
              <p:cNvSpPr/>
              <p:nvPr/>
            </p:nvSpPr>
            <p:spPr>
              <a:xfrm flipH="1">
                <a:off x="3510244" y="3199061"/>
                <a:ext cx="491097" cy="452685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357" extrusionOk="0">
                    <a:moveTo>
                      <a:pt x="2137" y="0"/>
                    </a:moveTo>
                    <a:lnTo>
                      <a:pt x="1" y="456"/>
                    </a:lnTo>
                    <a:lnTo>
                      <a:pt x="393" y="2357"/>
                    </a:lnTo>
                    <a:lnTo>
                      <a:pt x="2556" y="1896"/>
                    </a:lnTo>
                    <a:lnTo>
                      <a:pt x="2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925;p62">
                <a:extLst>
                  <a:ext uri="{FF2B5EF4-FFF2-40B4-BE49-F238E27FC236}">
                    <a16:creationId xmlns:a16="http://schemas.microsoft.com/office/drawing/2014/main" id="{6EC01763-E31A-FEF4-BC7A-255911799CC5}"/>
                  </a:ext>
                </a:extLst>
              </p:cNvPr>
              <p:cNvSpPr/>
              <p:nvPr/>
            </p:nvSpPr>
            <p:spPr>
              <a:xfrm flipH="1">
                <a:off x="3498144" y="3186000"/>
                <a:ext cx="515297" cy="477845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2488" extrusionOk="0">
                    <a:moveTo>
                      <a:pt x="2158" y="131"/>
                    </a:moveTo>
                    <a:lnTo>
                      <a:pt x="2551" y="1922"/>
                    </a:lnTo>
                    <a:lnTo>
                      <a:pt x="498" y="2357"/>
                    </a:lnTo>
                    <a:lnTo>
                      <a:pt x="132" y="566"/>
                    </a:lnTo>
                    <a:lnTo>
                      <a:pt x="2158" y="131"/>
                    </a:lnTo>
                    <a:close/>
                    <a:moveTo>
                      <a:pt x="2247" y="0"/>
                    </a:moveTo>
                    <a:lnTo>
                      <a:pt x="1" y="482"/>
                    </a:lnTo>
                    <a:lnTo>
                      <a:pt x="1" y="545"/>
                    </a:lnTo>
                    <a:lnTo>
                      <a:pt x="414" y="2488"/>
                    </a:lnTo>
                    <a:lnTo>
                      <a:pt x="2682" y="2006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926;p62">
                <a:extLst>
                  <a:ext uri="{FF2B5EF4-FFF2-40B4-BE49-F238E27FC236}">
                    <a16:creationId xmlns:a16="http://schemas.microsoft.com/office/drawing/2014/main" id="{8F94438E-6188-A84C-D655-017547A0C5DD}"/>
                  </a:ext>
                </a:extLst>
              </p:cNvPr>
              <p:cNvSpPr/>
              <p:nvPr/>
            </p:nvSpPr>
            <p:spPr>
              <a:xfrm flipH="1">
                <a:off x="2287182" y="2976652"/>
                <a:ext cx="33418" cy="5454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284" extrusionOk="0">
                    <a:moveTo>
                      <a:pt x="89" y="1"/>
                    </a:moveTo>
                    <a:cubicBezTo>
                      <a:pt x="42" y="1"/>
                      <a:pt x="0" y="64"/>
                      <a:pt x="0" y="132"/>
                    </a:cubicBezTo>
                    <a:cubicBezTo>
                      <a:pt x="0" y="216"/>
                      <a:pt x="42" y="284"/>
                      <a:pt x="89" y="284"/>
                    </a:cubicBezTo>
                    <a:cubicBezTo>
                      <a:pt x="131" y="284"/>
                      <a:pt x="173" y="216"/>
                      <a:pt x="173" y="132"/>
                    </a:cubicBezTo>
                    <a:cubicBezTo>
                      <a:pt x="173" y="64"/>
                      <a:pt x="131" y="1"/>
                      <a:pt x="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927;p62">
                <a:extLst>
                  <a:ext uri="{FF2B5EF4-FFF2-40B4-BE49-F238E27FC236}">
                    <a16:creationId xmlns:a16="http://schemas.microsoft.com/office/drawing/2014/main" id="{6D6675E6-6FE9-522F-C583-5B7CB79EFBCA}"/>
                  </a:ext>
                </a:extLst>
              </p:cNvPr>
              <p:cNvSpPr/>
              <p:nvPr/>
            </p:nvSpPr>
            <p:spPr>
              <a:xfrm flipH="1">
                <a:off x="2274122" y="2967625"/>
                <a:ext cx="59539" cy="7163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73" extrusionOk="0">
                    <a:moveTo>
                      <a:pt x="157" y="111"/>
                    </a:moveTo>
                    <a:lnTo>
                      <a:pt x="178" y="132"/>
                    </a:lnTo>
                    <a:cubicBezTo>
                      <a:pt x="178" y="132"/>
                      <a:pt x="199" y="158"/>
                      <a:pt x="199" y="179"/>
                    </a:cubicBezTo>
                    <a:cubicBezTo>
                      <a:pt x="199" y="221"/>
                      <a:pt x="178" y="242"/>
                      <a:pt x="178" y="242"/>
                    </a:cubicBezTo>
                    <a:lnTo>
                      <a:pt x="157" y="263"/>
                    </a:lnTo>
                    <a:lnTo>
                      <a:pt x="131" y="242"/>
                    </a:lnTo>
                    <a:cubicBezTo>
                      <a:pt x="131" y="242"/>
                      <a:pt x="110" y="221"/>
                      <a:pt x="110" y="179"/>
                    </a:cubicBezTo>
                    <a:cubicBezTo>
                      <a:pt x="110" y="158"/>
                      <a:pt x="131" y="132"/>
                      <a:pt x="131" y="132"/>
                    </a:cubicBezTo>
                    <a:lnTo>
                      <a:pt x="157" y="111"/>
                    </a:lnTo>
                    <a:close/>
                    <a:moveTo>
                      <a:pt x="157" y="1"/>
                    </a:moveTo>
                    <a:cubicBezTo>
                      <a:pt x="110" y="1"/>
                      <a:pt x="68" y="27"/>
                      <a:pt x="47" y="69"/>
                    </a:cubicBezTo>
                    <a:cubicBezTo>
                      <a:pt x="27" y="90"/>
                      <a:pt x="0" y="132"/>
                      <a:pt x="0" y="179"/>
                    </a:cubicBezTo>
                    <a:cubicBezTo>
                      <a:pt x="0" y="242"/>
                      <a:pt x="27" y="289"/>
                      <a:pt x="47" y="310"/>
                    </a:cubicBezTo>
                    <a:cubicBezTo>
                      <a:pt x="68" y="352"/>
                      <a:pt x="110" y="373"/>
                      <a:pt x="157" y="373"/>
                    </a:cubicBezTo>
                    <a:cubicBezTo>
                      <a:pt x="199" y="373"/>
                      <a:pt x="241" y="352"/>
                      <a:pt x="262" y="310"/>
                    </a:cubicBezTo>
                    <a:cubicBezTo>
                      <a:pt x="288" y="289"/>
                      <a:pt x="309" y="242"/>
                      <a:pt x="309" y="179"/>
                    </a:cubicBezTo>
                    <a:cubicBezTo>
                      <a:pt x="309" y="132"/>
                      <a:pt x="288" y="90"/>
                      <a:pt x="262" y="69"/>
                    </a:cubicBezTo>
                    <a:cubicBezTo>
                      <a:pt x="241" y="27"/>
                      <a:pt x="199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9797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03DD-C90D-B5EE-9000-3C1B0E215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63" y="536465"/>
            <a:ext cx="7704000" cy="572700"/>
          </a:xfrm>
        </p:spPr>
        <p:txBody>
          <a:bodyPr/>
          <a:lstStyle/>
          <a:p>
            <a:r>
              <a:rPr lang="en-US" dirty="0"/>
              <a:t>How to submit your assignment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24108-DC0F-D32E-2960-6D88FCE2B4C7}"/>
              </a:ext>
            </a:extLst>
          </p:cNvPr>
          <p:cNvSpPr txBox="1"/>
          <p:nvPr/>
        </p:nvSpPr>
        <p:spPr>
          <a:xfrm>
            <a:off x="1348740" y="1363980"/>
            <a:ext cx="6576060" cy="300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Using your GitHub account create a new repository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(session-1-assignment)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Drag and drop your code inside 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Share the link or your repo with 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Recommended courses for Git &amp; GitHub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2"/>
              </a:rPr>
              <a:t>Paid course (</a:t>
            </a:r>
            <a:r>
              <a:rPr lang="en-US">
                <a:solidFill>
                  <a:schemeClr val="tx1"/>
                </a:solidFill>
                <a:hlinkClick r:id="rId2"/>
              </a:rPr>
              <a:t>English)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3"/>
              </a:rPr>
              <a:t>Free course ( Arabic)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6" name="Picture 2" descr="GitHub Logos and Usage · GitHub">
            <a:hlinkClick r:id="rId4"/>
            <a:extLst>
              <a:ext uri="{FF2B5EF4-FFF2-40B4-BE49-F238E27FC236}">
                <a16:creationId xmlns:a16="http://schemas.microsoft.com/office/drawing/2014/main" id="{7FDAC1C8-65C4-61EA-2E50-5FC90678D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404" y="4135009"/>
            <a:ext cx="472026" cy="47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4176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F7FD2FF8-13DC-5812-EA5A-E329C8364304}"/>
              </a:ext>
            </a:extLst>
          </p:cNvPr>
          <p:cNvSpPr txBox="1"/>
          <p:nvPr/>
        </p:nvSpPr>
        <p:spPr>
          <a:xfrm>
            <a:off x="2417404" y="2063919"/>
            <a:ext cx="43091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616356930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F7FD2FF8-13DC-5812-EA5A-E329C8364304}"/>
              </a:ext>
            </a:extLst>
          </p:cNvPr>
          <p:cNvSpPr txBox="1"/>
          <p:nvPr/>
        </p:nvSpPr>
        <p:spPr>
          <a:xfrm>
            <a:off x="1745745" y="2063918"/>
            <a:ext cx="56525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Extra readings</a:t>
            </a:r>
          </a:p>
        </p:txBody>
      </p:sp>
    </p:spTree>
    <p:extLst>
      <p:ext uri="{BB962C8B-B14F-4D97-AF65-F5344CB8AC3E}">
        <p14:creationId xmlns:p14="http://schemas.microsoft.com/office/powerpoint/2010/main" val="3990218783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697290" y="2558163"/>
            <a:ext cx="5243710" cy="9176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How Node.js works</a:t>
            </a:r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697290" y="3475776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internals of Node.js</a:t>
            </a:r>
          </a:p>
        </p:txBody>
      </p:sp>
      <p:sp>
        <p:nvSpPr>
          <p:cNvPr id="758" name="Google Shape;758;p36"/>
          <p:cNvSpPr txBox="1">
            <a:spLocks noGrp="1"/>
          </p:cNvSpPr>
          <p:nvPr>
            <p:ph type="title" idx="2"/>
          </p:nvPr>
        </p:nvSpPr>
        <p:spPr>
          <a:xfrm>
            <a:off x="697290" y="1249876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" name="Google Shape;1903;p46">
            <a:extLst>
              <a:ext uri="{FF2B5EF4-FFF2-40B4-BE49-F238E27FC236}">
                <a16:creationId xmlns:a16="http://schemas.microsoft.com/office/drawing/2014/main" id="{F3161FFD-7637-48AA-4307-82B2B17A60DB}"/>
              </a:ext>
            </a:extLst>
          </p:cNvPr>
          <p:cNvGrpSpPr/>
          <p:nvPr/>
        </p:nvGrpSpPr>
        <p:grpSpPr>
          <a:xfrm>
            <a:off x="5213965" y="1333342"/>
            <a:ext cx="3232460" cy="2945190"/>
            <a:chOff x="5198315" y="1663385"/>
            <a:chExt cx="3232460" cy="2945190"/>
          </a:xfrm>
        </p:grpSpPr>
        <p:sp>
          <p:nvSpPr>
            <p:cNvPr id="3" name="Google Shape;1904;p46">
              <a:extLst>
                <a:ext uri="{FF2B5EF4-FFF2-40B4-BE49-F238E27FC236}">
                  <a16:creationId xmlns:a16="http://schemas.microsoft.com/office/drawing/2014/main" id="{07B56382-3294-1415-EBDB-01157BA62526}"/>
                </a:ext>
              </a:extLst>
            </p:cNvPr>
            <p:cNvSpPr/>
            <p:nvPr/>
          </p:nvSpPr>
          <p:spPr>
            <a:xfrm>
              <a:off x="5260075" y="3945875"/>
              <a:ext cx="3170700" cy="6627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1905;p46">
              <a:extLst>
                <a:ext uri="{FF2B5EF4-FFF2-40B4-BE49-F238E27FC236}">
                  <a16:creationId xmlns:a16="http://schemas.microsoft.com/office/drawing/2014/main" id="{8F650714-D2CB-4A44-C2CB-262261EFE584}"/>
                </a:ext>
              </a:extLst>
            </p:cNvPr>
            <p:cNvGrpSpPr/>
            <p:nvPr/>
          </p:nvGrpSpPr>
          <p:grpSpPr>
            <a:xfrm>
              <a:off x="5198315" y="2639438"/>
              <a:ext cx="2280005" cy="1691059"/>
              <a:chOff x="3790320" y="631277"/>
              <a:chExt cx="4717578" cy="3498984"/>
            </a:xfrm>
          </p:grpSpPr>
          <p:sp>
            <p:nvSpPr>
              <p:cNvPr id="1460" name="Google Shape;1906;p46">
                <a:extLst>
                  <a:ext uri="{FF2B5EF4-FFF2-40B4-BE49-F238E27FC236}">
                    <a16:creationId xmlns:a16="http://schemas.microsoft.com/office/drawing/2014/main" id="{91997206-7A94-77DB-7659-4255DA60D415}"/>
                  </a:ext>
                </a:extLst>
              </p:cNvPr>
              <p:cNvSpPr/>
              <p:nvPr/>
            </p:nvSpPr>
            <p:spPr>
              <a:xfrm>
                <a:off x="5441192" y="3349436"/>
                <a:ext cx="939711" cy="653123"/>
              </a:xfrm>
              <a:custGeom>
                <a:avLst/>
                <a:gdLst/>
                <a:ahLst/>
                <a:cxnLst/>
                <a:rect l="l" t="t" r="r" b="b"/>
                <a:pathLst>
                  <a:path w="6594" h="4583" extrusionOk="0">
                    <a:moveTo>
                      <a:pt x="288" y="0"/>
                    </a:moveTo>
                    <a:cubicBezTo>
                      <a:pt x="131" y="0"/>
                      <a:pt x="0" y="110"/>
                      <a:pt x="0" y="262"/>
                    </a:cubicBezTo>
                    <a:lnTo>
                      <a:pt x="0" y="4300"/>
                    </a:lnTo>
                    <a:cubicBezTo>
                      <a:pt x="0" y="4452"/>
                      <a:pt x="131" y="4583"/>
                      <a:pt x="288" y="4583"/>
                    </a:cubicBezTo>
                    <a:lnTo>
                      <a:pt x="6332" y="4583"/>
                    </a:lnTo>
                    <a:cubicBezTo>
                      <a:pt x="6484" y="4583"/>
                      <a:pt x="6594" y="4452"/>
                      <a:pt x="6594" y="4300"/>
                    </a:cubicBezTo>
                    <a:lnTo>
                      <a:pt x="6594" y="262"/>
                    </a:lnTo>
                    <a:cubicBezTo>
                      <a:pt x="6594" y="110"/>
                      <a:pt x="6484" y="0"/>
                      <a:pt x="6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907;p46">
                <a:extLst>
                  <a:ext uri="{FF2B5EF4-FFF2-40B4-BE49-F238E27FC236}">
                    <a16:creationId xmlns:a16="http://schemas.microsoft.com/office/drawing/2014/main" id="{73640FF9-38BD-56AF-8C14-A188B95C24C8}"/>
                  </a:ext>
                </a:extLst>
              </p:cNvPr>
              <p:cNvSpPr/>
              <p:nvPr/>
            </p:nvSpPr>
            <p:spPr>
              <a:xfrm>
                <a:off x="5435206" y="3339745"/>
                <a:ext cx="954674" cy="668799"/>
              </a:xfrm>
              <a:custGeom>
                <a:avLst/>
                <a:gdLst/>
                <a:ahLst/>
                <a:cxnLst/>
                <a:rect l="l" t="t" r="r" b="b"/>
                <a:pathLst>
                  <a:path w="6699" h="4693" extrusionOk="0">
                    <a:moveTo>
                      <a:pt x="6374" y="110"/>
                    </a:moveTo>
                    <a:cubicBezTo>
                      <a:pt x="6484" y="110"/>
                      <a:pt x="6588" y="220"/>
                      <a:pt x="6588" y="330"/>
                    </a:cubicBezTo>
                    <a:lnTo>
                      <a:pt x="6588" y="4368"/>
                    </a:lnTo>
                    <a:cubicBezTo>
                      <a:pt x="6588" y="4499"/>
                      <a:pt x="6484" y="4583"/>
                      <a:pt x="6374" y="4583"/>
                    </a:cubicBezTo>
                    <a:lnTo>
                      <a:pt x="330" y="4583"/>
                    </a:lnTo>
                    <a:cubicBezTo>
                      <a:pt x="199" y="4583"/>
                      <a:pt x="110" y="4499"/>
                      <a:pt x="110" y="4368"/>
                    </a:cubicBezTo>
                    <a:lnTo>
                      <a:pt x="110" y="330"/>
                    </a:lnTo>
                    <a:cubicBezTo>
                      <a:pt x="110" y="220"/>
                      <a:pt x="199" y="110"/>
                      <a:pt x="330" y="110"/>
                    </a:cubicBezTo>
                    <a:close/>
                    <a:moveTo>
                      <a:pt x="330" y="0"/>
                    </a:moveTo>
                    <a:cubicBezTo>
                      <a:pt x="152" y="0"/>
                      <a:pt x="0" y="157"/>
                      <a:pt x="0" y="330"/>
                    </a:cubicBezTo>
                    <a:lnTo>
                      <a:pt x="0" y="4368"/>
                    </a:lnTo>
                    <a:cubicBezTo>
                      <a:pt x="0" y="4541"/>
                      <a:pt x="152" y="4693"/>
                      <a:pt x="330" y="4693"/>
                    </a:cubicBezTo>
                    <a:lnTo>
                      <a:pt x="6374" y="4693"/>
                    </a:lnTo>
                    <a:cubicBezTo>
                      <a:pt x="6547" y="4693"/>
                      <a:pt x="6698" y="4541"/>
                      <a:pt x="6698" y="4368"/>
                    </a:cubicBezTo>
                    <a:lnTo>
                      <a:pt x="6698" y="330"/>
                    </a:lnTo>
                    <a:cubicBezTo>
                      <a:pt x="6698" y="157"/>
                      <a:pt x="6547" y="0"/>
                      <a:pt x="637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908;p46">
                <a:extLst>
                  <a:ext uri="{FF2B5EF4-FFF2-40B4-BE49-F238E27FC236}">
                    <a16:creationId xmlns:a16="http://schemas.microsoft.com/office/drawing/2014/main" id="{3FDB49C5-B349-AEEE-8538-9DB1A9333E7D}"/>
                  </a:ext>
                </a:extLst>
              </p:cNvPr>
              <p:cNvSpPr/>
              <p:nvPr/>
            </p:nvSpPr>
            <p:spPr>
              <a:xfrm>
                <a:off x="5357537" y="3843531"/>
                <a:ext cx="1107018" cy="277039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1944" extrusionOk="0">
                    <a:moveTo>
                      <a:pt x="284" y="0"/>
                    </a:moveTo>
                    <a:cubicBezTo>
                      <a:pt x="132" y="0"/>
                      <a:pt x="1" y="110"/>
                      <a:pt x="1" y="262"/>
                    </a:cubicBezTo>
                    <a:lnTo>
                      <a:pt x="1" y="1681"/>
                    </a:lnTo>
                    <a:cubicBezTo>
                      <a:pt x="1" y="1833"/>
                      <a:pt x="132" y="1943"/>
                      <a:pt x="284" y="1943"/>
                    </a:cubicBezTo>
                    <a:lnTo>
                      <a:pt x="7505" y="1943"/>
                    </a:lnTo>
                    <a:cubicBezTo>
                      <a:pt x="7657" y="1943"/>
                      <a:pt x="7767" y="1833"/>
                      <a:pt x="7767" y="1681"/>
                    </a:cubicBezTo>
                    <a:lnTo>
                      <a:pt x="7767" y="262"/>
                    </a:lnTo>
                    <a:cubicBezTo>
                      <a:pt x="7767" y="110"/>
                      <a:pt x="7657" y="0"/>
                      <a:pt x="75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909;p46">
                <a:extLst>
                  <a:ext uri="{FF2B5EF4-FFF2-40B4-BE49-F238E27FC236}">
                    <a16:creationId xmlns:a16="http://schemas.microsoft.com/office/drawing/2014/main" id="{2FFED5C0-D168-E243-CC1B-D7770B4BE4C2}"/>
                  </a:ext>
                </a:extLst>
              </p:cNvPr>
              <p:cNvSpPr/>
              <p:nvPr/>
            </p:nvSpPr>
            <p:spPr>
              <a:xfrm>
                <a:off x="5351551" y="3834552"/>
                <a:ext cx="1122694" cy="295708"/>
              </a:xfrm>
              <a:custGeom>
                <a:avLst/>
                <a:gdLst/>
                <a:ahLst/>
                <a:cxnLst/>
                <a:rect l="l" t="t" r="r" b="b"/>
                <a:pathLst>
                  <a:path w="7878" h="2075" extrusionOk="0">
                    <a:moveTo>
                      <a:pt x="7547" y="110"/>
                    </a:moveTo>
                    <a:cubicBezTo>
                      <a:pt x="7657" y="110"/>
                      <a:pt x="7767" y="220"/>
                      <a:pt x="7767" y="325"/>
                    </a:cubicBezTo>
                    <a:lnTo>
                      <a:pt x="7767" y="1744"/>
                    </a:lnTo>
                    <a:cubicBezTo>
                      <a:pt x="7767" y="1854"/>
                      <a:pt x="7657" y="1964"/>
                      <a:pt x="7547" y="1964"/>
                    </a:cubicBezTo>
                    <a:lnTo>
                      <a:pt x="326" y="1964"/>
                    </a:lnTo>
                    <a:cubicBezTo>
                      <a:pt x="195" y="1964"/>
                      <a:pt x="106" y="1854"/>
                      <a:pt x="106" y="1744"/>
                    </a:cubicBezTo>
                    <a:lnTo>
                      <a:pt x="106" y="325"/>
                    </a:lnTo>
                    <a:cubicBezTo>
                      <a:pt x="106" y="220"/>
                      <a:pt x="195" y="110"/>
                      <a:pt x="326" y="110"/>
                    </a:cubicBezTo>
                    <a:close/>
                    <a:moveTo>
                      <a:pt x="326" y="0"/>
                    </a:moveTo>
                    <a:cubicBezTo>
                      <a:pt x="153" y="0"/>
                      <a:pt x="1" y="152"/>
                      <a:pt x="1" y="325"/>
                    </a:cubicBezTo>
                    <a:lnTo>
                      <a:pt x="1" y="1744"/>
                    </a:lnTo>
                    <a:cubicBezTo>
                      <a:pt x="1" y="1922"/>
                      <a:pt x="153" y="2074"/>
                      <a:pt x="326" y="2074"/>
                    </a:cubicBezTo>
                    <a:lnTo>
                      <a:pt x="7547" y="2074"/>
                    </a:lnTo>
                    <a:cubicBezTo>
                      <a:pt x="7725" y="2074"/>
                      <a:pt x="7877" y="1922"/>
                      <a:pt x="7877" y="1744"/>
                    </a:cubicBezTo>
                    <a:lnTo>
                      <a:pt x="7877" y="325"/>
                    </a:lnTo>
                    <a:cubicBezTo>
                      <a:pt x="7877" y="152"/>
                      <a:pt x="7725" y="0"/>
                      <a:pt x="75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910;p46">
                <a:extLst>
                  <a:ext uri="{FF2B5EF4-FFF2-40B4-BE49-F238E27FC236}">
                    <a16:creationId xmlns:a16="http://schemas.microsoft.com/office/drawing/2014/main" id="{64278FA7-FA94-72EF-5B5B-3645B0AA068E}"/>
                  </a:ext>
                </a:extLst>
              </p:cNvPr>
              <p:cNvSpPr/>
              <p:nvPr/>
            </p:nvSpPr>
            <p:spPr>
              <a:xfrm>
                <a:off x="3799298" y="820820"/>
                <a:ext cx="4226419" cy="2630877"/>
              </a:xfrm>
              <a:custGeom>
                <a:avLst/>
                <a:gdLst/>
                <a:ahLst/>
                <a:cxnLst/>
                <a:rect l="l" t="t" r="r" b="b"/>
                <a:pathLst>
                  <a:path w="29657" h="18461" extrusionOk="0">
                    <a:moveTo>
                      <a:pt x="1356" y="1"/>
                    </a:moveTo>
                    <a:cubicBezTo>
                      <a:pt x="613" y="1"/>
                      <a:pt x="0" y="593"/>
                      <a:pt x="0" y="1357"/>
                    </a:cubicBezTo>
                    <a:lnTo>
                      <a:pt x="0" y="17089"/>
                    </a:lnTo>
                    <a:cubicBezTo>
                      <a:pt x="0" y="17853"/>
                      <a:pt x="613" y="18461"/>
                      <a:pt x="1356" y="18461"/>
                    </a:cubicBezTo>
                    <a:lnTo>
                      <a:pt x="28279" y="18461"/>
                    </a:lnTo>
                    <a:cubicBezTo>
                      <a:pt x="29044" y="18461"/>
                      <a:pt x="29657" y="17853"/>
                      <a:pt x="29657" y="17089"/>
                    </a:cubicBezTo>
                    <a:lnTo>
                      <a:pt x="29657" y="1357"/>
                    </a:lnTo>
                    <a:cubicBezTo>
                      <a:pt x="29657" y="593"/>
                      <a:pt x="29044" y="1"/>
                      <a:pt x="28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911;p46">
                <a:extLst>
                  <a:ext uri="{FF2B5EF4-FFF2-40B4-BE49-F238E27FC236}">
                    <a16:creationId xmlns:a16="http://schemas.microsoft.com/office/drawing/2014/main" id="{1DA7C3C1-86C6-92EF-8E0D-C6D5C7195862}"/>
                  </a:ext>
                </a:extLst>
              </p:cNvPr>
              <p:cNvSpPr/>
              <p:nvPr/>
            </p:nvSpPr>
            <p:spPr>
              <a:xfrm>
                <a:off x="3790320" y="811841"/>
                <a:ext cx="4244375" cy="2646553"/>
              </a:xfrm>
              <a:custGeom>
                <a:avLst/>
                <a:gdLst/>
                <a:ahLst/>
                <a:cxnLst/>
                <a:rect l="l" t="t" r="r" b="b"/>
                <a:pathLst>
                  <a:path w="29783" h="18571" extrusionOk="0">
                    <a:moveTo>
                      <a:pt x="28342" y="111"/>
                    </a:moveTo>
                    <a:cubicBezTo>
                      <a:pt x="29086" y="111"/>
                      <a:pt x="29652" y="697"/>
                      <a:pt x="29652" y="1420"/>
                    </a:cubicBezTo>
                    <a:lnTo>
                      <a:pt x="29652" y="17152"/>
                    </a:lnTo>
                    <a:cubicBezTo>
                      <a:pt x="29652" y="17869"/>
                      <a:pt x="29086" y="18461"/>
                      <a:pt x="28342" y="18461"/>
                    </a:cubicBezTo>
                    <a:lnTo>
                      <a:pt x="1419" y="18461"/>
                    </a:lnTo>
                    <a:cubicBezTo>
                      <a:pt x="697" y="18461"/>
                      <a:pt x="110" y="17869"/>
                      <a:pt x="110" y="17152"/>
                    </a:cubicBezTo>
                    <a:lnTo>
                      <a:pt x="110" y="1420"/>
                    </a:lnTo>
                    <a:cubicBezTo>
                      <a:pt x="110" y="697"/>
                      <a:pt x="697" y="111"/>
                      <a:pt x="1419" y="111"/>
                    </a:cubicBezTo>
                    <a:close/>
                    <a:moveTo>
                      <a:pt x="1419" y="1"/>
                    </a:moveTo>
                    <a:cubicBezTo>
                      <a:pt x="634" y="1"/>
                      <a:pt x="0" y="635"/>
                      <a:pt x="0" y="1420"/>
                    </a:cubicBezTo>
                    <a:lnTo>
                      <a:pt x="0" y="17152"/>
                    </a:lnTo>
                    <a:cubicBezTo>
                      <a:pt x="0" y="17937"/>
                      <a:pt x="634" y="18571"/>
                      <a:pt x="1419" y="18571"/>
                    </a:cubicBezTo>
                    <a:lnTo>
                      <a:pt x="28342" y="18571"/>
                    </a:lnTo>
                    <a:cubicBezTo>
                      <a:pt x="29128" y="18571"/>
                      <a:pt x="29782" y="17937"/>
                      <a:pt x="29782" y="17152"/>
                    </a:cubicBezTo>
                    <a:lnTo>
                      <a:pt x="29782" y="1420"/>
                    </a:lnTo>
                    <a:cubicBezTo>
                      <a:pt x="29782" y="635"/>
                      <a:pt x="29128" y="1"/>
                      <a:pt x="28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912;p46">
                <a:extLst>
                  <a:ext uri="{FF2B5EF4-FFF2-40B4-BE49-F238E27FC236}">
                    <a16:creationId xmlns:a16="http://schemas.microsoft.com/office/drawing/2014/main" id="{A26F36B4-F396-6964-6733-B48A546FDBC1}"/>
                  </a:ext>
                </a:extLst>
              </p:cNvPr>
              <p:cNvSpPr/>
              <p:nvPr/>
            </p:nvSpPr>
            <p:spPr>
              <a:xfrm>
                <a:off x="3961193" y="955210"/>
                <a:ext cx="3899644" cy="2359966"/>
              </a:xfrm>
              <a:custGeom>
                <a:avLst/>
                <a:gdLst/>
                <a:ahLst/>
                <a:cxnLst/>
                <a:rect l="l" t="t" r="r" b="b"/>
                <a:pathLst>
                  <a:path w="27364" h="16560" extrusionOk="0">
                    <a:moveTo>
                      <a:pt x="1268" y="0"/>
                    </a:moveTo>
                    <a:cubicBezTo>
                      <a:pt x="566" y="0"/>
                      <a:pt x="1" y="566"/>
                      <a:pt x="1" y="1262"/>
                    </a:cubicBezTo>
                    <a:lnTo>
                      <a:pt x="1" y="15292"/>
                    </a:lnTo>
                    <a:cubicBezTo>
                      <a:pt x="1" y="15994"/>
                      <a:pt x="566" y="16560"/>
                      <a:pt x="1268" y="16560"/>
                    </a:cubicBezTo>
                    <a:lnTo>
                      <a:pt x="26096" y="16560"/>
                    </a:lnTo>
                    <a:cubicBezTo>
                      <a:pt x="26798" y="16560"/>
                      <a:pt x="27363" y="15994"/>
                      <a:pt x="27363" y="15292"/>
                    </a:cubicBezTo>
                    <a:lnTo>
                      <a:pt x="27363" y="1262"/>
                    </a:lnTo>
                    <a:cubicBezTo>
                      <a:pt x="27363" y="566"/>
                      <a:pt x="26798" y="0"/>
                      <a:pt x="260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913;p46">
                <a:extLst>
                  <a:ext uri="{FF2B5EF4-FFF2-40B4-BE49-F238E27FC236}">
                    <a16:creationId xmlns:a16="http://schemas.microsoft.com/office/drawing/2014/main" id="{3D5B3CA3-7F3C-447B-C705-E127ED55346A}"/>
                  </a:ext>
                </a:extLst>
              </p:cNvPr>
              <p:cNvSpPr/>
              <p:nvPr/>
            </p:nvSpPr>
            <p:spPr>
              <a:xfrm>
                <a:off x="3955208" y="945519"/>
                <a:ext cx="3915320" cy="2379347"/>
              </a:xfrm>
              <a:custGeom>
                <a:avLst/>
                <a:gdLst/>
                <a:ahLst/>
                <a:cxnLst/>
                <a:rect l="l" t="t" r="r" b="b"/>
                <a:pathLst>
                  <a:path w="27474" h="16696" extrusionOk="0">
                    <a:moveTo>
                      <a:pt x="26138" y="110"/>
                    </a:moveTo>
                    <a:cubicBezTo>
                      <a:pt x="26819" y="110"/>
                      <a:pt x="27363" y="655"/>
                      <a:pt x="27363" y="1330"/>
                    </a:cubicBezTo>
                    <a:lnTo>
                      <a:pt x="27363" y="15360"/>
                    </a:lnTo>
                    <a:cubicBezTo>
                      <a:pt x="27363" y="16041"/>
                      <a:pt x="26819" y="16586"/>
                      <a:pt x="26138" y="16586"/>
                    </a:cubicBezTo>
                    <a:lnTo>
                      <a:pt x="1310" y="16586"/>
                    </a:lnTo>
                    <a:cubicBezTo>
                      <a:pt x="655" y="16586"/>
                      <a:pt x="111" y="16041"/>
                      <a:pt x="111" y="15360"/>
                    </a:cubicBezTo>
                    <a:lnTo>
                      <a:pt x="111" y="1330"/>
                    </a:lnTo>
                    <a:cubicBezTo>
                      <a:pt x="111" y="655"/>
                      <a:pt x="655" y="110"/>
                      <a:pt x="1310" y="110"/>
                    </a:cubicBezTo>
                    <a:close/>
                    <a:moveTo>
                      <a:pt x="1310" y="0"/>
                    </a:moveTo>
                    <a:cubicBezTo>
                      <a:pt x="587" y="0"/>
                      <a:pt x="1" y="592"/>
                      <a:pt x="1" y="1330"/>
                    </a:cubicBezTo>
                    <a:lnTo>
                      <a:pt x="1" y="15360"/>
                    </a:lnTo>
                    <a:cubicBezTo>
                      <a:pt x="1" y="16104"/>
                      <a:pt x="587" y="16696"/>
                      <a:pt x="1310" y="16696"/>
                    </a:cubicBezTo>
                    <a:lnTo>
                      <a:pt x="26138" y="16696"/>
                    </a:lnTo>
                    <a:cubicBezTo>
                      <a:pt x="26882" y="16696"/>
                      <a:pt x="27473" y="16104"/>
                      <a:pt x="27473" y="15360"/>
                    </a:cubicBezTo>
                    <a:lnTo>
                      <a:pt x="27473" y="1330"/>
                    </a:lnTo>
                    <a:cubicBezTo>
                      <a:pt x="27473" y="592"/>
                      <a:pt x="26882" y="0"/>
                      <a:pt x="2613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914;p46">
                <a:extLst>
                  <a:ext uri="{FF2B5EF4-FFF2-40B4-BE49-F238E27FC236}">
                    <a16:creationId xmlns:a16="http://schemas.microsoft.com/office/drawing/2014/main" id="{B3B0AE99-3754-4C4B-A49D-A0239477062A}"/>
                  </a:ext>
                </a:extLst>
              </p:cNvPr>
              <p:cNvSpPr/>
              <p:nvPr/>
            </p:nvSpPr>
            <p:spPr>
              <a:xfrm>
                <a:off x="5948681" y="1057392"/>
                <a:ext cx="1818855" cy="2142923"/>
              </a:xfrm>
              <a:custGeom>
                <a:avLst/>
                <a:gdLst/>
                <a:ahLst/>
                <a:cxnLst/>
                <a:rect l="l" t="t" r="r" b="b"/>
                <a:pathLst>
                  <a:path w="12763" h="15037" extrusionOk="0">
                    <a:moveTo>
                      <a:pt x="262" y="1"/>
                    </a:moveTo>
                    <a:cubicBezTo>
                      <a:pt x="105" y="1"/>
                      <a:pt x="0" y="132"/>
                      <a:pt x="0" y="284"/>
                    </a:cubicBezTo>
                    <a:lnTo>
                      <a:pt x="0" y="14753"/>
                    </a:lnTo>
                    <a:cubicBezTo>
                      <a:pt x="0" y="14905"/>
                      <a:pt x="105" y="15036"/>
                      <a:pt x="262" y="15036"/>
                    </a:cubicBezTo>
                    <a:lnTo>
                      <a:pt x="12501" y="15036"/>
                    </a:lnTo>
                    <a:cubicBezTo>
                      <a:pt x="12653" y="15036"/>
                      <a:pt x="12763" y="14905"/>
                      <a:pt x="12763" y="14753"/>
                    </a:cubicBezTo>
                    <a:lnTo>
                      <a:pt x="12763" y="284"/>
                    </a:lnTo>
                    <a:cubicBezTo>
                      <a:pt x="12763" y="132"/>
                      <a:pt x="12653" y="1"/>
                      <a:pt x="12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915;p46">
                <a:extLst>
                  <a:ext uri="{FF2B5EF4-FFF2-40B4-BE49-F238E27FC236}">
                    <a16:creationId xmlns:a16="http://schemas.microsoft.com/office/drawing/2014/main" id="{E003670B-75E6-D6D6-906C-9248A2E59153}"/>
                  </a:ext>
                </a:extLst>
              </p:cNvPr>
              <p:cNvSpPr/>
              <p:nvPr/>
            </p:nvSpPr>
            <p:spPr>
              <a:xfrm>
                <a:off x="6131526" y="1197768"/>
                <a:ext cx="1518159" cy="1050869"/>
              </a:xfrm>
              <a:custGeom>
                <a:avLst/>
                <a:gdLst/>
                <a:ahLst/>
                <a:cxnLst/>
                <a:rect l="l" t="t" r="r" b="b"/>
                <a:pathLst>
                  <a:path w="10653" h="7374" extrusionOk="0">
                    <a:moveTo>
                      <a:pt x="262" y="0"/>
                    </a:moveTo>
                    <a:cubicBezTo>
                      <a:pt x="110" y="0"/>
                      <a:pt x="0" y="105"/>
                      <a:pt x="0" y="262"/>
                    </a:cubicBezTo>
                    <a:lnTo>
                      <a:pt x="0" y="7091"/>
                    </a:lnTo>
                    <a:cubicBezTo>
                      <a:pt x="0" y="7243"/>
                      <a:pt x="110" y="7374"/>
                      <a:pt x="262" y="7374"/>
                    </a:cubicBezTo>
                    <a:lnTo>
                      <a:pt x="10369" y="7374"/>
                    </a:lnTo>
                    <a:cubicBezTo>
                      <a:pt x="10521" y="7374"/>
                      <a:pt x="10652" y="7243"/>
                      <a:pt x="10652" y="7091"/>
                    </a:cubicBezTo>
                    <a:lnTo>
                      <a:pt x="10652" y="262"/>
                    </a:lnTo>
                    <a:cubicBezTo>
                      <a:pt x="10652" y="105"/>
                      <a:pt x="10521" y="0"/>
                      <a:pt x="10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916;p46">
                <a:extLst>
                  <a:ext uri="{FF2B5EF4-FFF2-40B4-BE49-F238E27FC236}">
                    <a16:creationId xmlns:a16="http://schemas.microsoft.com/office/drawing/2014/main" id="{A404F759-6780-EEEF-BDE3-6573B0E8431C}"/>
                  </a:ext>
                </a:extLst>
              </p:cNvPr>
              <p:cNvSpPr/>
              <p:nvPr/>
            </p:nvSpPr>
            <p:spPr>
              <a:xfrm>
                <a:off x="3805997" y="640968"/>
                <a:ext cx="2055422" cy="643433"/>
              </a:xfrm>
              <a:custGeom>
                <a:avLst/>
                <a:gdLst/>
                <a:ahLst/>
                <a:cxnLst/>
                <a:rect l="l" t="t" r="r" b="b"/>
                <a:pathLst>
                  <a:path w="14423" h="4515" extrusionOk="0">
                    <a:moveTo>
                      <a:pt x="1550" y="1"/>
                    </a:moveTo>
                    <a:cubicBezTo>
                      <a:pt x="697" y="1"/>
                      <a:pt x="0" y="697"/>
                      <a:pt x="0" y="1551"/>
                    </a:cubicBezTo>
                    <a:lnTo>
                      <a:pt x="0" y="2965"/>
                    </a:lnTo>
                    <a:cubicBezTo>
                      <a:pt x="0" y="3839"/>
                      <a:pt x="697" y="4515"/>
                      <a:pt x="1550" y="4515"/>
                    </a:cubicBezTo>
                    <a:lnTo>
                      <a:pt x="12873" y="4515"/>
                    </a:lnTo>
                    <a:cubicBezTo>
                      <a:pt x="13747" y="4515"/>
                      <a:pt x="14423" y="3839"/>
                      <a:pt x="14423" y="2965"/>
                    </a:cubicBezTo>
                    <a:lnTo>
                      <a:pt x="14423" y="1551"/>
                    </a:lnTo>
                    <a:cubicBezTo>
                      <a:pt x="14423" y="697"/>
                      <a:pt x="13747" y="1"/>
                      <a:pt x="128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917;p46">
                <a:extLst>
                  <a:ext uri="{FF2B5EF4-FFF2-40B4-BE49-F238E27FC236}">
                    <a16:creationId xmlns:a16="http://schemas.microsoft.com/office/drawing/2014/main" id="{F2D29550-02FA-5206-78EE-27A225AEC1BF}"/>
                  </a:ext>
                </a:extLst>
              </p:cNvPr>
              <p:cNvSpPr/>
              <p:nvPr/>
            </p:nvSpPr>
            <p:spPr>
              <a:xfrm>
                <a:off x="3799298" y="631277"/>
                <a:ext cx="2071098" cy="662814"/>
              </a:xfrm>
              <a:custGeom>
                <a:avLst/>
                <a:gdLst/>
                <a:ahLst/>
                <a:cxnLst/>
                <a:rect l="l" t="t" r="r" b="b"/>
                <a:pathLst>
                  <a:path w="14533" h="4651" extrusionOk="0">
                    <a:moveTo>
                      <a:pt x="12920" y="111"/>
                    </a:moveTo>
                    <a:cubicBezTo>
                      <a:pt x="13747" y="111"/>
                      <a:pt x="14428" y="786"/>
                      <a:pt x="14428" y="1619"/>
                    </a:cubicBezTo>
                    <a:lnTo>
                      <a:pt x="14428" y="3033"/>
                    </a:lnTo>
                    <a:cubicBezTo>
                      <a:pt x="14428" y="3865"/>
                      <a:pt x="13747" y="4541"/>
                      <a:pt x="12920" y="4541"/>
                    </a:cubicBezTo>
                    <a:lnTo>
                      <a:pt x="1597" y="4541"/>
                    </a:lnTo>
                    <a:cubicBezTo>
                      <a:pt x="765" y="4541"/>
                      <a:pt x="110" y="3865"/>
                      <a:pt x="110" y="3033"/>
                    </a:cubicBezTo>
                    <a:lnTo>
                      <a:pt x="110" y="1619"/>
                    </a:lnTo>
                    <a:cubicBezTo>
                      <a:pt x="110" y="786"/>
                      <a:pt x="765" y="111"/>
                      <a:pt x="1597" y="111"/>
                    </a:cubicBezTo>
                    <a:close/>
                    <a:moveTo>
                      <a:pt x="1597" y="1"/>
                    </a:moveTo>
                    <a:cubicBezTo>
                      <a:pt x="723" y="1"/>
                      <a:pt x="0" y="723"/>
                      <a:pt x="0" y="1619"/>
                    </a:cubicBezTo>
                    <a:lnTo>
                      <a:pt x="0" y="3033"/>
                    </a:lnTo>
                    <a:cubicBezTo>
                      <a:pt x="0" y="3928"/>
                      <a:pt x="723" y="4651"/>
                      <a:pt x="1597" y="4651"/>
                    </a:cubicBezTo>
                    <a:lnTo>
                      <a:pt x="12920" y="4651"/>
                    </a:lnTo>
                    <a:cubicBezTo>
                      <a:pt x="13815" y="4651"/>
                      <a:pt x="14532" y="3928"/>
                      <a:pt x="14532" y="3033"/>
                    </a:cubicBezTo>
                    <a:lnTo>
                      <a:pt x="14532" y="1619"/>
                    </a:lnTo>
                    <a:cubicBezTo>
                      <a:pt x="14532" y="723"/>
                      <a:pt x="13815" y="1"/>
                      <a:pt x="1292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918;p46">
                <a:extLst>
                  <a:ext uri="{FF2B5EF4-FFF2-40B4-BE49-F238E27FC236}">
                    <a16:creationId xmlns:a16="http://schemas.microsoft.com/office/drawing/2014/main" id="{7FC741EA-CB05-F65F-E7DD-E8DC9DB37179}"/>
                  </a:ext>
                </a:extLst>
              </p:cNvPr>
              <p:cNvSpPr/>
              <p:nvPr/>
            </p:nvSpPr>
            <p:spPr>
              <a:xfrm>
                <a:off x="3873833" y="820820"/>
                <a:ext cx="1515166" cy="280032"/>
              </a:xfrm>
              <a:custGeom>
                <a:avLst/>
                <a:gdLst/>
                <a:ahLst/>
                <a:cxnLst/>
                <a:rect l="l" t="t" r="r" b="b"/>
                <a:pathLst>
                  <a:path w="10632" h="1965" extrusionOk="0">
                    <a:moveTo>
                      <a:pt x="875" y="1"/>
                    </a:moveTo>
                    <a:cubicBezTo>
                      <a:pt x="394" y="1"/>
                      <a:pt x="1" y="441"/>
                      <a:pt x="1" y="943"/>
                    </a:cubicBezTo>
                    <a:lnTo>
                      <a:pt x="1" y="1027"/>
                    </a:lnTo>
                    <a:cubicBezTo>
                      <a:pt x="1" y="1551"/>
                      <a:pt x="394" y="1965"/>
                      <a:pt x="875" y="1965"/>
                    </a:cubicBezTo>
                    <a:lnTo>
                      <a:pt x="9757" y="1965"/>
                    </a:lnTo>
                    <a:cubicBezTo>
                      <a:pt x="10260" y="1965"/>
                      <a:pt x="10632" y="1551"/>
                      <a:pt x="10632" y="1027"/>
                    </a:cubicBezTo>
                    <a:lnTo>
                      <a:pt x="10632" y="943"/>
                    </a:lnTo>
                    <a:cubicBezTo>
                      <a:pt x="10632" y="441"/>
                      <a:pt x="10260" y="1"/>
                      <a:pt x="97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919;p46">
                <a:extLst>
                  <a:ext uri="{FF2B5EF4-FFF2-40B4-BE49-F238E27FC236}">
                    <a16:creationId xmlns:a16="http://schemas.microsoft.com/office/drawing/2014/main" id="{B75DF43B-5ABF-FFDF-7FF1-883E07671CA3}"/>
                  </a:ext>
                </a:extLst>
              </p:cNvPr>
              <p:cNvSpPr/>
              <p:nvPr/>
            </p:nvSpPr>
            <p:spPr>
              <a:xfrm>
                <a:off x="3867847" y="814834"/>
                <a:ext cx="1530130" cy="295708"/>
              </a:xfrm>
              <a:custGeom>
                <a:avLst/>
                <a:gdLst/>
                <a:ahLst/>
                <a:cxnLst/>
                <a:rect l="l" t="t" r="r" b="b"/>
                <a:pathLst>
                  <a:path w="10737" h="2075" extrusionOk="0">
                    <a:moveTo>
                      <a:pt x="9799" y="111"/>
                    </a:moveTo>
                    <a:cubicBezTo>
                      <a:pt x="10255" y="111"/>
                      <a:pt x="10627" y="504"/>
                      <a:pt x="10627" y="985"/>
                    </a:cubicBezTo>
                    <a:lnTo>
                      <a:pt x="10627" y="1069"/>
                    </a:lnTo>
                    <a:cubicBezTo>
                      <a:pt x="10627" y="1572"/>
                      <a:pt x="10255" y="1965"/>
                      <a:pt x="9799" y="1965"/>
                    </a:cubicBezTo>
                    <a:lnTo>
                      <a:pt x="917" y="1965"/>
                    </a:lnTo>
                    <a:cubicBezTo>
                      <a:pt x="483" y="1965"/>
                      <a:pt x="111" y="1572"/>
                      <a:pt x="111" y="1069"/>
                    </a:cubicBezTo>
                    <a:lnTo>
                      <a:pt x="111" y="985"/>
                    </a:lnTo>
                    <a:cubicBezTo>
                      <a:pt x="111" y="504"/>
                      <a:pt x="483" y="111"/>
                      <a:pt x="917" y="111"/>
                    </a:cubicBezTo>
                    <a:close/>
                    <a:moveTo>
                      <a:pt x="917" y="1"/>
                    </a:moveTo>
                    <a:cubicBezTo>
                      <a:pt x="415" y="1"/>
                      <a:pt x="1" y="436"/>
                      <a:pt x="1" y="985"/>
                    </a:cubicBezTo>
                    <a:lnTo>
                      <a:pt x="1" y="1069"/>
                    </a:lnTo>
                    <a:cubicBezTo>
                      <a:pt x="1" y="1640"/>
                      <a:pt x="415" y="2075"/>
                      <a:pt x="917" y="2075"/>
                    </a:cubicBezTo>
                    <a:lnTo>
                      <a:pt x="9799" y="2075"/>
                    </a:lnTo>
                    <a:cubicBezTo>
                      <a:pt x="10323" y="2075"/>
                      <a:pt x="10737" y="1640"/>
                      <a:pt x="10737" y="1069"/>
                    </a:cubicBezTo>
                    <a:lnTo>
                      <a:pt x="10737" y="985"/>
                    </a:lnTo>
                    <a:cubicBezTo>
                      <a:pt x="10737" y="436"/>
                      <a:pt x="10323" y="1"/>
                      <a:pt x="97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920;p46">
                <a:extLst>
                  <a:ext uri="{FF2B5EF4-FFF2-40B4-BE49-F238E27FC236}">
                    <a16:creationId xmlns:a16="http://schemas.microsoft.com/office/drawing/2014/main" id="{808666E3-41E2-6163-F8B5-80B390460729}"/>
                  </a:ext>
                </a:extLst>
              </p:cNvPr>
              <p:cNvSpPr/>
              <p:nvPr/>
            </p:nvSpPr>
            <p:spPr>
              <a:xfrm>
                <a:off x="4060525" y="1542508"/>
                <a:ext cx="1697864" cy="700294"/>
              </a:xfrm>
              <a:custGeom>
                <a:avLst/>
                <a:gdLst/>
                <a:ahLst/>
                <a:cxnLst/>
                <a:rect l="l" t="t" r="r" b="b"/>
                <a:pathLst>
                  <a:path w="11914" h="4914" extrusionOk="0">
                    <a:moveTo>
                      <a:pt x="288" y="1"/>
                    </a:moveTo>
                    <a:cubicBezTo>
                      <a:pt x="131" y="1"/>
                      <a:pt x="0" y="132"/>
                      <a:pt x="0" y="284"/>
                    </a:cubicBezTo>
                    <a:lnTo>
                      <a:pt x="0" y="4651"/>
                    </a:lnTo>
                    <a:cubicBezTo>
                      <a:pt x="0" y="4803"/>
                      <a:pt x="131" y="4913"/>
                      <a:pt x="288" y="4913"/>
                    </a:cubicBezTo>
                    <a:lnTo>
                      <a:pt x="11631" y="4913"/>
                    </a:lnTo>
                    <a:cubicBezTo>
                      <a:pt x="11783" y="4913"/>
                      <a:pt x="11914" y="4803"/>
                      <a:pt x="11914" y="4651"/>
                    </a:cubicBezTo>
                    <a:lnTo>
                      <a:pt x="11914" y="284"/>
                    </a:lnTo>
                    <a:cubicBezTo>
                      <a:pt x="11914" y="132"/>
                      <a:pt x="11783" y="1"/>
                      <a:pt x="11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921;p46">
                <a:extLst>
                  <a:ext uri="{FF2B5EF4-FFF2-40B4-BE49-F238E27FC236}">
                    <a16:creationId xmlns:a16="http://schemas.microsoft.com/office/drawing/2014/main" id="{88A84972-41CB-5D99-44E6-9E4A9C4C5389}"/>
                  </a:ext>
                </a:extLst>
              </p:cNvPr>
              <p:cNvSpPr/>
              <p:nvPr/>
            </p:nvSpPr>
            <p:spPr>
              <a:xfrm>
                <a:off x="4051547" y="1533530"/>
                <a:ext cx="1716675" cy="718108"/>
              </a:xfrm>
              <a:custGeom>
                <a:avLst/>
                <a:gdLst/>
                <a:ahLst/>
                <a:cxnLst/>
                <a:rect l="l" t="t" r="r" b="b"/>
                <a:pathLst>
                  <a:path w="12046" h="5039" extrusionOk="0">
                    <a:moveTo>
                      <a:pt x="11694" y="132"/>
                    </a:moveTo>
                    <a:cubicBezTo>
                      <a:pt x="11825" y="132"/>
                      <a:pt x="11935" y="216"/>
                      <a:pt x="11935" y="347"/>
                    </a:cubicBezTo>
                    <a:lnTo>
                      <a:pt x="11935" y="4714"/>
                    </a:lnTo>
                    <a:cubicBezTo>
                      <a:pt x="11935" y="4819"/>
                      <a:pt x="11825" y="4929"/>
                      <a:pt x="11694" y="4929"/>
                    </a:cubicBezTo>
                    <a:lnTo>
                      <a:pt x="351" y="4929"/>
                    </a:lnTo>
                    <a:cubicBezTo>
                      <a:pt x="220" y="4929"/>
                      <a:pt x="131" y="4819"/>
                      <a:pt x="131" y="4714"/>
                    </a:cubicBezTo>
                    <a:lnTo>
                      <a:pt x="131" y="347"/>
                    </a:lnTo>
                    <a:cubicBezTo>
                      <a:pt x="131" y="216"/>
                      <a:pt x="220" y="132"/>
                      <a:pt x="351" y="132"/>
                    </a:cubicBezTo>
                    <a:close/>
                    <a:moveTo>
                      <a:pt x="351" y="1"/>
                    </a:moveTo>
                    <a:cubicBezTo>
                      <a:pt x="152" y="1"/>
                      <a:pt x="0" y="153"/>
                      <a:pt x="0" y="347"/>
                    </a:cubicBezTo>
                    <a:lnTo>
                      <a:pt x="0" y="4714"/>
                    </a:lnTo>
                    <a:cubicBezTo>
                      <a:pt x="0" y="4887"/>
                      <a:pt x="152" y="5039"/>
                      <a:pt x="351" y="5039"/>
                    </a:cubicBezTo>
                    <a:lnTo>
                      <a:pt x="11694" y="5039"/>
                    </a:lnTo>
                    <a:cubicBezTo>
                      <a:pt x="11893" y="5039"/>
                      <a:pt x="12045" y="4887"/>
                      <a:pt x="12045" y="4714"/>
                    </a:cubicBezTo>
                    <a:lnTo>
                      <a:pt x="12045" y="347"/>
                    </a:lnTo>
                    <a:cubicBezTo>
                      <a:pt x="12045" y="153"/>
                      <a:pt x="11893" y="1"/>
                      <a:pt x="1169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922;p46">
                <a:extLst>
                  <a:ext uri="{FF2B5EF4-FFF2-40B4-BE49-F238E27FC236}">
                    <a16:creationId xmlns:a16="http://schemas.microsoft.com/office/drawing/2014/main" id="{DDEBB515-E057-4236-E29F-1140EDFAB563}"/>
                  </a:ext>
                </a:extLst>
              </p:cNvPr>
              <p:cNvSpPr/>
              <p:nvPr/>
            </p:nvSpPr>
            <p:spPr>
              <a:xfrm>
                <a:off x="4060525" y="2335880"/>
                <a:ext cx="1697864" cy="699439"/>
              </a:xfrm>
              <a:custGeom>
                <a:avLst/>
                <a:gdLst/>
                <a:ahLst/>
                <a:cxnLst/>
                <a:rect l="l" t="t" r="r" b="b"/>
                <a:pathLst>
                  <a:path w="11914" h="4908" extrusionOk="0">
                    <a:moveTo>
                      <a:pt x="288" y="1"/>
                    </a:moveTo>
                    <a:cubicBezTo>
                      <a:pt x="131" y="1"/>
                      <a:pt x="0" y="132"/>
                      <a:pt x="0" y="283"/>
                    </a:cubicBezTo>
                    <a:lnTo>
                      <a:pt x="0" y="4646"/>
                    </a:lnTo>
                    <a:cubicBezTo>
                      <a:pt x="0" y="4798"/>
                      <a:pt x="131" y="4908"/>
                      <a:pt x="288" y="4908"/>
                    </a:cubicBezTo>
                    <a:lnTo>
                      <a:pt x="11631" y="4908"/>
                    </a:lnTo>
                    <a:cubicBezTo>
                      <a:pt x="11783" y="4908"/>
                      <a:pt x="11914" y="4798"/>
                      <a:pt x="11914" y="4646"/>
                    </a:cubicBezTo>
                    <a:lnTo>
                      <a:pt x="11914" y="283"/>
                    </a:lnTo>
                    <a:cubicBezTo>
                      <a:pt x="11914" y="132"/>
                      <a:pt x="11783" y="1"/>
                      <a:pt x="11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923;p46">
                <a:extLst>
                  <a:ext uri="{FF2B5EF4-FFF2-40B4-BE49-F238E27FC236}">
                    <a16:creationId xmlns:a16="http://schemas.microsoft.com/office/drawing/2014/main" id="{62DFC8F6-37F5-140C-8908-2297B619D36C}"/>
                  </a:ext>
                </a:extLst>
              </p:cNvPr>
              <p:cNvSpPr/>
              <p:nvPr/>
            </p:nvSpPr>
            <p:spPr>
              <a:xfrm>
                <a:off x="4051547" y="2329182"/>
                <a:ext cx="1716675" cy="715828"/>
              </a:xfrm>
              <a:custGeom>
                <a:avLst/>
                <a:gdLst/>
                <a:ahLst/>
                <a:cxnLst/>
                <a:rect l="l" t="t" r="r" b="b"/>
                <a:pathLst>
                  <a:path w="12046" h="5023" extrusionOk="0">
                    <a:moveTo>
                      <a:pt x="11694" y="111"/>
                    </a:moveTo>
                    <a:cubicBezTo>
                      <a:pt x="11825" y="111"/>
                      <a:pt x="11935" y="200"/>
                      <a:pt x="11935" y="330"/>
                    </a:cubicBezTo>
                    <a:lnTo>
                      <a:pt x="11935" y="4693"/>
                    </a:lnTo>
                    <a:cubicBezTo>
                      <a:pt x="11935" y="4803"/>
                      <a:pt x="11825" y="4913"/>
                      <a:pt x="11694" y="4913"/>
                    </a:cubicBezTo>
                    <a:lnTo>
                      <a:pt x="351" y="4913"/>
                    </a:lnTo>
                    <a:cubicBezTo>
                      <a:pt x="220" y="4913"/>
                      <a:pt x="131" y="4803"/>
                      <a:pt x="131" y="4693"/>
                    </a:cubicBezTo>
                    <a:lnTo>
                      <a:pt x="131" y="330"/>
                    </a:lnTo>
                    <a:cubicBezTo>
                      <a:pt x="131" y="200"/>
                      <a:pt x="220" y="111"/>
                      <a:pt x="351" y="111"/>
                    </a:cubicBezTo>
                    <a:close/>
                    <a:moveTo>
                      <a:pt x="351" y="1"/>
                    </a:moveTo>
                    <a:cubicBezTo>
                      <a:pt x="152" y="1"/>
                      <a:pt x="0" y="131"/>
                      <a:pt x="0" y="330"/>
                    </a:cubicBezTo>
                    <a:lnTo>
                      <a:pt x="0" y="4693"/>
                    </a:lnTo>
                    <a:cubicBezTo>
                      <a:pt x="0" y="4866"/>
                      <a:pt x="152" y="5023"/>
                      <a:pt x="351" y="5023"/>
                    </a:cubicBezTo>
                    <a:lnTo>
                      <a:pt x="11694" y="5023"/>
                    </a:lnTo>
                    <a:cubicBezTo>
                      <a:pt x="11893" y="5023"/>
                      <a:pt x="12045" y="4866"/>
                      <a:pt x="12045" y="4693"/>
                    </a:cubicBezTo>
                    <a:lnTo>
                      <a:pt x="12045" y="330"/>
                    </a:lnTo>
                    <a:cubicBezTo>
                      <a:pt x="12045" y="131"/>
                      <a:pt x="11893" y="1"/>
                      <a:pt x="1169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924;p46">
                <a:extLst>
                  <a:ext uri="{FF2B5EF4-FFF2-40B4-BE49-F238E27FC236}">
                    <a16:creationId xmlns:a16="http://schemas.microsoft.com/office/drawing/2014/main" id="{70B2FA41-EA49-6A8F-C7AD-E4C0612D8D99}"/>
                  </a:ext>
                </a:extLst>
              </p:cNvPr>
              <p:cNvSpPr/>
              <p:nvPr/>
            </p:nvSpPr>
            <p:spPr>
              <a:xfrm>
                <a:off x="4129070" y="1654524"/>
                <a:ext cx="1560770" cy="109020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5" extrusionOk="0">
                    <a:moveTo>
                      <a:pt x="284" y="0"/>
                    </a:moveTo>
                    <a:cubicBezTo>
                      <a:pt x="132" y="0"/>
                      <a:pt x="1" y="131"/>
                      <a:pt x="1" y="283"/>
                    </a:cubicBezTo>
                    <a:lnTo>
                      <a:pt x="1" y="482"/>
                    </a:lnTo>
                    <a:cubicBezTo>
                      <a:pt x="1" y="634"/>
                      <a:pt x="132" y="765"/>
                      <a:pt x="284" y="765"/>
                    </a:cubicBezTo>
                    <a:lnTo>
                      <a:pt x="10669" y="765"/>
                    </a:lnTo>
                    <a:cubicBezTo>
                      <a:pt x="10820" y="765"/>
                      <a:pt x="10951" y="634"/>
                      <a:pt x="10951" y="482"/>
                    </a:cubicBezTo>
                    <a:lnTo>
                      <a:pt x="10951" y="283"/>
                    </a:lnTo>
                    <a:cubicBezTo>
                      <a:pt x="10951" y="131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925;p46">
                <a:extLst>
                  <a:ext uri="{FF2B5EF4-FFF2-40B4-BE49-F238E27FC236}">
                    <a16:creationId xmlns:a16="http://schemas.microsoft.com/office/drawing/2014/main" id="{569E44CC-A4CD-EDE3-C6DD-007B631A75F7}"/>
                  </a:ext>
                </a:extLst>
              </p:cNvPr>
              <p:cNvSpPr/>
              <p:nvPr/>
            </p:nvSpPr>
            <p:spPr>
              <a:xfrm>
                <a:off x="4113706" y="1648538"/>
                <a:ext cx="1577158" cy="120991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49" extrusionOk="0">
                    <a:moveTo>
                      <a:pt x="10737" y="110"/>
                    </a:moveTo>
                    <a:cubicBezTo>
                      <a:pt x="10867" y="110"/>
                      <a:pt x="10956" y="194"/>
                      <a:pt x="10956" y="325"/>
                    </a:cubicBezTo>
                    <a:lnTo>
                      <a:pt x="10956" y="524"/>
                    </a:lnTo>
                    <a:cubicBezTo>
                      <a:pt x="10956" y="655"/>
                      <a:pt x="10867" y="739"/>
                      <a:pt x="10737" y="739"/>
                    </a:cubicBezTo>
                    <a:lnTo>
                      <a:pt x="352" y="739"/>
                    </a:lnTo>
                    <a:cubicBezTo>
                      <a:pt x="221" y="739"/>
                      <a:pt x="132" y="655"/>
                      <a:pt x="132" y="524"/>
                    </a:cubicBezTo>
                    <a:lnTo>
                      <a:pt x="132" y="325"/>
                    </a:lnTo>
                    <a:cubicBezTo>
                      <a:pt x="132" y="194"/>
                      <a:pt x="221" y="110"/>
                      <a:pt x="352" y="110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31"/>
                      <a:pt x="1" y="325"/>
                    </a:cubicBezTo>
                    <a:lnTo>
                      <a:pt x="1" y="524"/>
                    </a:lnTo>
                    <a:cubicBezTo>
                      <a:pt x="1" y="697"/>
                      <a:pt x="153" y="849"/>
                      <a:pt x="352" y="849"/>
                    </a:cubicBezTo>
                    <a:lnTo>
                      <a:pt x="10737" y="849"/>
                    </a:lnTo>
                    <a:cubicBezTo>
                      <a:pt x="10909" y="849"/>
                      <a:pt x="11066" y="697"/>
                      <a:pt x="11066" y="524"/>
                    </a:cubicBezTo>
                    <a:lnTo>
                      <a:pt x="11066" y="325"/>
                    </a:lnTo>
                    <a:cubicBezTo>
                      <a:pt x="11066" y="131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926;p46">
                <a:extLst>
                  <a:ext uri="{FF2B5EF4-FFF2-40B4-BE49-F238E27FC236}">
                    <a16:creationId xmlns:a16="http://schemas.microsoft.com/office/drawing/2014/main" id="{A787C2D2-C2F7-B69E-B1FE-A048E70931A0}"/>
                  </a:ext>
                </a:extLst>
              </p:cNvPr>
              <p:cNvSpPr/>
              <p:nvPr/>
            </p:nvSpPr>
            <p:spPr>
              <a:xfrm>
                <a:off x="4129070" y="2447896"/>
                <a:ext cx="1560770" cy="108308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0" extrusionOk="0">
                    <a:moveTo>
                      <a:pt x="284" y="0"/>
                    </a:moveTo>
                    <a:cubicBezTo>
                      <a:pt x="132" y="0"/>
                      <a:pt x="1" y="131"/>
                      <a:pt x="1" y="283"/>
                    </a:cubicBezTo>
                    <a:lnTo>
                      <a:pt x="1" y="477"/>
                    </a:lnTo>
                    <a:cubicBezTo>
                      <a:pt x="1" y="629"/>
                      <a:pt x="132" y="760"/>
                      <a:pt x="284" y="760"/>
                    </a:cubicBezTo>
                    <a:lnTo>
                      <a:pt x="10669" y="760"/>
                    </a:lnTo>
                    <a:cubicBezTo>
                      <a:pt x="10820" y="760"/>
                      <a:pt x="10951" y="629"/>
                      <a:pt x="10951" y="477"/>
                    </a:cubicBezTo>
                    <a:lnTo>
                      <a:pt x="10951" y="283"/>
                    </a:lnTo>
                    <a:cubicBezTo>
                      <a:pt x="10951" y="131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927;p46">
                <a:extLst>
                  <a:ext uri="{FF2B5EF4-FFF2-40B4-BE49-F238E27FC236}">
                    <a16:creationId xmlns:a16="http://schemas.microsoft.com/office/drawing/2014/main" id="{28FA899F-BE86-17F0-4579-C82AF5CD25D3}"/>
                  </a:ext>
                </a:extLst>
              </p:cNvPr>
              <p:cNvSpPr/>
              <p:nvPr/>
            </p:nvSpPr>
            <p:spPr>
              <a:xfrm>
                <a:off x="4113706" y="2441198"/>
                <a:ext cx="1577158" cy="121704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54" extrusionOk="0">
                    <a:moveTo>
                      <a:pt x="10737" y="110"/>
                    </a:moveTo>
                    <a:cubicBezTo>
                      <a:pt x="10867" y="110"/>
                      <a:pt x="10956" y="199"/>
                      <a:pt x="10956" y="330"/>
                    </a:cubicBezTo>
                    <a:lnTo>
                      <a:pt x="10956" y="524"/>
                    </a:lnTo>
                    <a:cubicBezTo>
                      <a:pt x="10956" y="655"/>
                      <a:pt x="10867" y="744"/>
                      <a:pt x="10737" y="744"/>
                    </a:cubicBezTo>
                    <a:lnTo>
                      <a:pt x="352" y="744"/>
                    </a:lnTo>
                    <a:cubicBezTo>
                      <a:pt x="221" y="744"/>
                      <a:pt x="132" y="655"/>
                      <a:pt x="132" y="524"/>
                    </a:cubicBezTo>
                    <a:lnTo>
                      <a:pt x="132" y="330"/>
                    </a:lnTo>
                    <a:cubicBezTo>
                      <a:pt x="132" y="199"/>
                      <a:pt x="221" y="110"/>
                      <a:pt x="352" y="110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31"/>
                      <a:pt x="1" y="330"/>
                    </a:cubicBezTo>
                    <a:lnTo>
                      <a:pt x="1" y="524"/>
                    </a:lnTo>
                    <a:cubicBezTo>
                      <a:pt x="1" y="723"/>
                      <a:pt x="153" y="854"/>
                      <a:pt x="352" y="854"/>
                    </a:cubicBezTo>
                    <a:lnTo>
                      <a:pt x="10737" y="854"/>
                    </a:lnTo>
                    <a:cubicBezTo>
                      <a:pt x="10909" y="854"/>
                      <a:pt x="11066" y="723"/>
                      <a:pt x="11066" y="524"/>
                    </a:cubicBezTo>
                    <a:lnTo>
                      <a:pt x="11066" y="330"/>
                    </a:lnTo>
                    <a:cubicBezTo>
                      <a:pt x="11066" y="131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928;p46">
                <a:extLst>
                  <a:ext uri="{FF2B5EF4-FFF2-40B4-BE49-F238E27FC236}">
                    <a16:creationId xmlns:a16="http://schemas.microsoft.com/office/drawing/2014/main" id="{73061D1C-EFD7-3DF0-0677-953AED826701}"/>
                  </a:ext>
                </a:extLst>
              </p:cNvPr>
              <p:cNvSpPr/>
              <p:nvPr/>
            </p:nvSpPr>
            <p:spPr>
              <a:xfrm>
                <a:off x="4120095" y="1819412"/>
                <a:ext cx="1560770" cy="106170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45" extrusionOk="0">
                    <a:moveTo>
                      <a:pt x="284" y="1"/>
                    </a:moveTo>
                    <a:cubicBezTo>
                      <a:pt x="132" y="1"/>
                      <a:pt x="1" y="111"/>
                      <a:pt x="1" y="263"/>
                    </a:cubicBezTo>
                    <a:lnTo>
                      <a:pt x="1" y="456"/>
                    </a:lnTo>
                    <a:cubicBezTo>
                      <a:pt x="1" y="613"/>
                      <a:pt x="132" y="744"/>
                      <a:pt x="284" y="744"/>
                    </a:cubicBezTo>
                    <a:lnTo>
                      <a:pt x="10669" y="744"/>
                    </a:lnTo>
                    <a:cubicBezTo>
                      <a:pt x="10820" y="744"/>
                      <a:pt x="10951" y="613"/>
                      <a:pt x="10951" y="456"/>
                    </a:cubicBezTo>
                    <a:lnTo>
                      <a:pt x="10951" y="263"/>
                    </a:lnTo>
                    <a:cubicBezTo>
                      <a:pt x="10951" y="111"/>
                      <a:pt x="10820" y="1"/>
                      <a:pt x="10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929;p46">
                <a:extLst>
                  <a:ext uri="{FF2B5EF4-FFF2-40B4-BE49-F238E27FC236}">
                    <a16:creationId xmlns:a16="http://schemas.microsoft.com/office/drawing/2014/main" id="{A883F715-BF86-BBA7-E93E-C07AC6DA865E}"/>
                  </a:ext>
                </a:extLst>
              </p:cNvPr>
              <p:cNvSpPr/>
              <p:nvPr/>
            </p:nvSpPr>
            <p:spPr>
              <a:xfrm>
                <a:off x="4113706" y="1809721"/>
                <a:ext cx="1577158" cy="124839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76" extrusionOk="0">
                    <a:moveTo>
                      <a:pt x="10737" y="111"/>
                    </a:moveTo>
                    <a:cubicBezTo>
                      <a:pt x="10867" y="111"/>
                      <a:pt x="10956" y="221"/>
                      <a:pt x="10956" y="331"/>
                    </a:cubicBezTo>
                    <a:lnTo>
                      <a:pt x="10956" y="524"/>
                    </a:lnTo>
                    <a:cubicBezTo>
                      <a:pt x="10956" y="655"/>
                      <a:pt x="10867" y="744"/>
                      <a:pt x="10737" y="744"/>
                    </a:cubicBezTo>
                    <a:lnTo>
                      <a:pt x="352" y="744"/>
                    </a:lnTo>
                    <a:cubicBezTo>
                      <a:pt x="221" y="744"/>
                      <a:pt x="132" y="655"/>
                      <a:pt x="132" y="524"/>
                    </a:cubicBezTo>
                    <a:lnTo>
                      <a:pt x="132" y="331"/>
                    </a:lnTo>
                    <a:cubicBezTo>
                      <a:pt x="132" y="221"/>
                      <a:pt x="221" y="111"/>
                      <a:pt x="352" y="111"/>
                    </a:cubicBezTo>
                    <a:close/>
                    <a:moveTo>
                      <a:pt x="352" y="1"/>
                    </a:moveTo>
                    <a:cubicBezTo>
                      <a:pt x="153" y="1"/>
                      <a:pt x="1" y="158"/>
                      <a:pt x="1" y="331"/>
                    </a:cubicBezTo>
                    <a:lnTo>
                      <a:pt x="1" y="524"/>
                    </a:lnTo>
                    <a:cubicBezTo>
                      <a:pt x="1" y="723"/>
                      <a:pt x="153" y="875"/>
                      <a:pt x="352" y="875"/>
                    </a:cubicBezTo>
                    <a:lnTo>
                      <a:pt x="10737" y="875"/>
                    </a:lnTo>
                    <a:cubicBezTo>
                      <a:pt x="10909" y="875"/>
                      <a:pt x="11066" y="723"/>
                      <a:pt x="11066" y="524"/>
                    </a:cubicBezTo>
                    <a:lnTo>
                      <a:pt x="11066" y="331"/>
                    </a:lnTo>
                    <a:cubicBezTo>
                      <a:pt x="11066" y="158"/>
                      <a:pt x="10909" y="1"/>
                      <a:pt x="107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930;p46">
                <a:extLst>
                  <a:ext uri="{FF2B5EF4-FFF2-40B4-BE49-F238E27FC236}">
                    <a16:creationId xmlns:a16="http://schemas.microsoft.com/office/drawing/2014/main" id="{EB3C16AC-F2E3-462C-5B61-CF9363BC19BC}"/>
                  </a:ext>
                </a:extLst>
              </p:cNvPr>
              <p:cNvSpPr/>
              <p:nvPr/>
            </p:nvSpPr>
            <p:spPr>
              <a:xfrm>
                <a:off x="4120095" y="2612072"/>
                <a:ext cx="1560770" cy="106027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44" extrusionOk="0">
                    <a:moveTo>
                      <a:pt x="284" y="0"/>
                    </a:moveTo>
                    <a:cubicBezTo>
                      <a:pt x="132" y="0"/>
                      <a:pt x="1" y="110"/>
                      <a:pt x="1" y="262"/>
                    </a:cubicBezTo>
                    <a:lnTo>
                      <a:pt x="1" y="482"/>
                    </a:lnTo>
                    <a:cubicBezTo>
                      <a:pt x="1" y="634"/>
                      <a:pt x="132" y="744"/>
                      <a:pt x="284" y="744"/>
                    </a:cubicBezTo>
                    <a:lnTo>
                      <a:pt x="10669" y="744"/>
                    </a:lnTo>
                    <a:cubicBezTo>
                      <a:pt x="10820" y="744"/>
                      <a:pt x="10951" y="634"/>
                      <a:pt x="10951" y="482"/>
                    </a:cubicBezTo>
                    <a:lnTo>
                      <a:pt x="10951" y="262"/>
                    </a:lnTo>
                    <a:cubicBezTo>
                      <a:pt x="10951" y="110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931;p46">
                <a:extLst>
                  <a:ext uri="{FF2B5EF4-FFF2-40B4-BE49-F238E27FC236}">
                    <a16:creationId xmlns:a16="http://schemas.microsoft.com/office/drawing/2014/main" id="{213103DE-19D9-24A4-A2F0-15FF7CD152F4}"/>
                  </a:ext>
                </a:extLst>
              </p:cNvPr>
              <p:cNvSpPr/>
              <p:nvPr/>
            </p:nvSpPr>
            <p:spPr>
              <a:xfrm>
                <a:off x="4113706" y="2603093"/>
                <a:ext cx="1577158" cy="124839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76" extrusionOk="0">
                    <a:moveTo>
                      <a:pt x="10737" y="110"/>
                    </a:moveTo>
                    <a:cubicBezTo>
                      <a:pt x="10867" y="110"/>
                      <a:pt x="10956" y="220"/>
                      <a:pt x="10956" y="325"/>
                    </a:cubicBezTo>
                    <a:lnTo>
                      <a:pt x="10956" y="545"/>
                    </a:lnTo>
                    <a:cubicBezTo>
                      <a:pt x="10956" y="655"/>
                      <a:pt x="10867" y="765"/>
                      <a:pt x="10737" y="765"/>
                    </a:cubicBezTo>
                    <a:lnTo>
                      <a:pt x="352" y="765"/>
                    </a:lnTo>
                    <a:cubicBezTo>
                      <a:pt x="221" y="765"/>
                      <a:pt x="132" y="655"/>
                      <a:pt x="132" y="545"/>
                    </a:cubicBezTo>
                    <a:lnTo>
                      <a:pt x="132" y="325"/>
                    </a:lnTo>
                    <a:cubicBezTo>
                      <a:pt x="132" y="220"/>
                      <a:pt x="221" y="110"/>
                      <a:pt x="352" y="110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52"/>
                      <a:pt x="1" y="325"/>
                    </a:cubicBezTo>
                    <a:lnTo>
                      <a:pt x="1" y="545"/>
                    </a:lnTo>
                    <a:cubicBezTo>
                      <a:pt x="1" y="718"/>
                      <a:pt x="153" y="875"/>
                      <a:pt x="352" y="875"/>
                    </a:cubicBezTo>
                    <a:lnTo>
                      <a:pt x="10737" y="875"/>
                    </a:lnTo>
                    <a:cubicBezTo>
                      <a:pt x="10909" y="875"/>
                      <a:pt x="11066" y="718"/>
                      <a:pt x="11066" y="545"/>
                    </a:cubicBezTo>
                    <a:lnTo>
                      <a:pt x="11066" y="325"/>
                    </a:lnTo>
                    <a:cubicBezTo>
                      <a:pt x="11066" y="152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932;p46">
                <a:extLst>
                  <a:ext uri="{FF2B5EF4-FFF2-40B4-BE49-F238E27FC236}">
                    <a16:creationId xmlns:a16="http://schemas.microsoft.com/office/drawing/2014/main" id="{DE1E58B0-4BD5-5841-FABE-39B7DAB18FDC}"/>
                  </a:ext>
                </a:extLst>
              </p:cNvPr>
              <p:cNvSpPr/>
              <p:nvPr/>
            </p:nvSpPr>
            <p:spPr>
              <a:xfrm>
                <a:off x="4120095" y="1968766"/>
                <a:ext cx="1560770" cy="109020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5" extrusionOk="0">
                    <a:moveTo>
                      <a:pt x="284" y="0"/>
                    </a:moveTo>
                    <a:cubicBezTo>
                      <a:pt x="132" y="0"/>
                      <a:pt x="1" y="131"/>
                      <a:pt x="1" y="283"/>
                    </a:cubicBezTo>
                    <a:lnTo>
                      <a:pt x="1" y="482"/>
                    </a:lnTo>
                    <a:cubicBezTo>
                      <a:pt x="1" y="634"/>
                      <a:pt x="132" y="765"/>
                      <a:pt x="284" y="765"/>
                    </a:cubicBezTo>
                    <a:lnTo>
                      <a:pt x="10669" y="765"/>
                    </a:lnTo>
                    <a:cubicBezTo>
                      <a:pt x="10820" y="765"/>
                      <a:pt x="10951" y="634"/>
                      <a:pt x="10951" y="482"/>
                    </a:cubicBezTo>
                    <a:lnTo>
                      <a:pt x="10951" y="283"/>
                    </a:lnTo>
                    <a:cubicBezTo>
                      <a:pt x="10951" y="131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933;p46">
                <a:extLst>
                  <a:ext uri="{FF2B5EF4-FFF2-40B4-BE49-F238E27FC236}">
                    <a16:creationId xmlns:a16="http://schemas.microsoft.com/office/drawing/2014/main" id="{17D51508-451D-5829-CC3B-3BF259528D99}"/>
                  </a:ext>
                </a:extLst>
              </p:cNvPr>
              <p:cNvSpPr/>
              <p:nvPr/>
            </p:nvSpPr>
            <p:spPr>
              <a:xfrm>
                <a:off x="4113706" y="1962780"/>
                <a:ext cx="1577158" cy="120991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49" extrusionOk="0">
                    <a:moveTo>
                      <a:pt x="10737" y="105"/>
                    </a:moveTo>
                    <a:cubicBezTo>
                      <a:pt x="10867" y="105"/>
                      <a:pt x="10956" y="194"/>
                      <a:pt x="10956" y="325"/>
                    </a:cubicBezTo>
                    <a:lnTo>
                      <a:pt x="10956" y="524"/>
                    </a:lnTo>
                    <a:cubicBezTo>
                      <a:pt x="10956" y="655"/>
                      <a:pt x="10867" y="739"/>
                      <a:pt x="10737" y="739"/>
                    </a:cubicBezTo>
                    <a:lnTo>
                      <a:pt x="352" y="739"/>
                    </a:lnTo>
                    <a:cubicBezTo>
                      <a:pt x="221" y="739"/>
                      <a:pt x="132" y="655"/>
                      <a:pt x="132" y="524"/>
                    </a:cubicBezTo>
                    <a:lnTo>
                      <a:pt x="132" y="325"/>
                    </a:lnTo>
                    <a:cubicBezTo>
                      <a:pt x="132" y="194"/>
                      <a:pt x="221" y="105"/>
                      <a:pt x="352" y="105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31"/>
                      <a:pt x="1" y="325"/>
                    </a:cubicBezTo>
                    <a:lnTo>
                      <a:pt x="1" y="524"/>
                    </a:lnTo>
                    <a:cubicBezTo>
                      <a:pt x="1" y="718"/>
                      <a:pt x="153" y="849"/>
                      <a:pt x="352" y="849"/>
                    </a:cubicBezTo>
                    <a:lnTo>
                      <a:pt x="10737" y="849"/>
                    </a:lnTo>
                    <a:cubicBezTo>
                      <a:pt x="10909" y="849"/>
                      <a:pt x="11066" y="718"/>
                      <a:pt x="11066" y="524"/>
                    </a:cubicBezTo>
                    <a:lnTo>
                      <a:pt x="11066" y="325"/>
                    </a:lnTo>
                    <a:cubicBezTo>
                      <a:pt x="11066" y="131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934;p46">
                <a:extLst>
                  <a:ext uri="{FF2B5EF4-FFF2-40B4-BE49-F238E27FC236}">
                    <a16:creationId xmlns:a16="http://schemas.microsoft.com/office/drawing/2014/main" id="{A44DA2C7-B07C-78DF-6E97-B9974DF863AE}"/>
                  </a:ext>
                </a:extLst>
              </p:cNvPr>
              <p:cNvSpPr/>
              <p:nvPr/>
            </p:nvSpPr>
            <p:spPr>
              <a:xfrm>
                <a:off x="4120095" y="2761283"/>
                <a:ext cx="1560770" cy="109163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6" extrusionOk="0">
                    <a:moveTo>
                      <a:pt x="284" y="1"/>
                    </a:moveTo>
                    <a:cubicBezTo>
                      <a:pt x="132" y="1"/>
                      <a:pt x="1" y="132"/>
                      <a:pt x="1" y="289"/>
                    </a:cubicBezTo>
                    <a:lnTo>
                      <a:pt x="1" y="483"/>
                    </a:lnTo>
                    <a:cubicBezTo>
                      <a:pt x="1" y="634"/>
                      <a:pt x="132" y="765"/>
                      <a:pt x="284" y="765"/>
                    </a:cubicBezTo>
                    <a:lnTo>
                      <a:pt x="10669" y="765"/>
                    </a:lnTo>
                    <a:cubicBezTo>
                      <a:pt x="10820" y="765"/>
                      <a:pt x="10951" y="634"/>
                      <a:pt x="10951" y="483"/>
                    </a:cubicBezTo>
                    <a:lnTo>
                      <a:pt x="10951" y="289"/>
                    </a:lnTo>
                    <a:cubicBezTo>
                      <a:pt x="10951" y="132"/>
                      <a:pt x="10820" y="1"/>
                      <a:pt x="10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935;p46">
                <a:extLst>
                  <a:ext uri="{FF2B5EF4-FFF2-40B4-BE49-F238E27FC236}">
                    <a16:creationId xmlns:a16="http://schemas.microsoft.com/office/drawing/2014/main" id="{3D0C13E8-4217-07F4-1ECC-0F914D9A2525}"/>
                  </a:ext>
                </a:extLst>
              </p:cNvPr>
              <p:cNvSpPr/>
              <p:nvPr/>
            </p:nvSpPr>
            <p:spPr>
              <a:xfrm>
                <a:off x="4113706" y="2755298"/>
                <a:ext cx="1577158" cy="121846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55" extrusionOk="0">
                    <a:moveTo>
                      <a:pt x="10737" y="111"/>
                    </a:moveTo>
                    <a:cubicBezTo>
                      <a:pt x="10867" y="111"/>
                      <a:pt x="10956" y="200"/>
                      <a:pt x="10956" y="331"/>
                    </a:cubicBezTo>
                    <a:lnTo>
                      <a:pt x="10956" y="525"/>
                    </a:lnTo>
                    <a:cubicBezTo>
                      <a:pt x="10956" y="655"/>
                      <a:pt x="10867" y="744"/>
                      <a:pt x="10737" y="744"/>
                    </a:cubicBezTo>
                    <a:lnTo>
                      <a:pt x="352" y="744"/>
                    </a:lnTo>
                    <a:cubicBezTo>
                      <a:pt x="221" y="744"/>
                      <a:pt x="132" y="655"/>
                      <a:pt x="132" y="525"/>
                    </a:cubicBezTo>
                    <a:lnTo>
                      <a:pt x="132" y="331"/>
                    </a:lnTo>
                    <a:cubicBezTo>
                      <a:pt x="132" y="200"/>
                      <a:pt x="221" y="111"/>
                      <a:pt x="352" y="111"/>
                    </a:cubicBezTo>
                    <a:close/>
                    <a:moveTo>
                      <a:pt x="352" y="1"/>
                    </a:moveTo>
                    <a:cubicBezTo>
                      <a:pt x="153" y="1"/>
                      <a:pt x="1" y="153"/>
                      <a:pt x="1" y="331"/>
                    </a:cubicBezTo>
                    <a:lnTo>
                      <a:pt x="1" y="525"/>
                    </a:lnTo>
                    <a:cubicBezTo>
                      <a:pt x="1" y="724"/>
                      <a:pt x="153" y="854"/>
                      <a:pt x="352" y="854"/>
                    </a:cubicBezTo>
                    <a:lnTo>
                      <a:pt x="10737" y="854"/>
                    </a:lnTo>
                    <a:cubicBezTo>
                      <a:pt x="10909" y="854"/>
                      <a:pt x="11066" y="724"/>
                      <a:pt x="11066" y="525"/>
                    </a:cubicBezTo>
                    <a:lnTo>
                      <a:pt x="11066" y="331"/>
                    </a:lnTo>
                    <a:cubicBezTo>
                      <a:pt x="11066" y="153"/>
                      <a:pt x="10909" y="1"/>
                      <a:pt x="107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936;p46">
                <a:extLst>
                  <a:ext uri="{FF2B5EF4-FFF2-40B4-BE49-F238E27FC236}">
                    <a16:creationId xmlns:a16="http://schemas.microsoft.com/office/drawing/2014/main" id="{080EB20F-9F1F-9416-D846-A8F811B7B917}"/>
                  </a:ext>
                </a:extLst>
              </p:cNvPr>
              <p:cNvSpPr/>
              <p:nvPr/>
            </p:nvSpPr>
            <p:spPr>
              <a:xfrm>
                <a:off x="5938990" y="1051406"/>
                <a:ext cx="1838236" cy="2157744"/>
              </a:xfrm>
              <a:custGeom>
                <a:avLst/>
                <a:gdLst/>
                <a:ahLst/>
                <a:cxnLst/>
                <a:rect l="l" t="t" r="r" b="b"/>
                <a:pathLst>
                  <a:path w="12899" h="15141" extrusionOk="0">
                    <a:moveTo>
                      <a:pt x="12569" y="111"/>
                    </a:moveTo>
                    <a:cubicBezTo>
                      <a:pt x="12679" y="111"/>
                      <a:pt x="12789" y="195"/>
                      <a:pt x="12789" y="326"/>
                    </a:cubicBezTo>
                    <a:lnTo>
                      <a:pt x="12789" y="14795"/>
                    </a:lnTo>
                    <a:cubicBezTo>
                      <a:pt x="12789" y="14926"/>
                      <a:pt x="12679" y="15010"/>
                      <a:pt x="12569" y="15010"/>
                    </a:cubicBezTo>
                    <a:lnTo>
                      <a:pt x="330" y="15010"/>
                    </a:lnTo>
                    <a:cubicBezTo>
                      <a:pt x="220" y="15010"/>
                      <a:pt x="110" y="14926"/>
                      <a:pt x="110" y="14795"/>
                    </a:cubicBezTo>
                    <a:lnTo>
                      <a:pt x="110" y="326"/>
                    </a:lnTo>
                    <a:cubicBezTo>
                      <a:pt x="110" y="195"/>
                      <a:pt x="220" y="111"/>
                      <a:pt x="330" y="111"/>
                    </a:cubicBezTo>
                    <a:close/>
                    <a:moveTo>
                      <a:pt x="330" y="1"/>
                    </a:moveTo>
                    <a:cubicBezTo>
                      <a:pt x="152" y="1"/>
                      <a:pt x="0" y="132"/>
                      <a:pt x="0" y="326"/>
                    </a:cubicBezTo>
                    <a:lnTo>
                      <a:pt x="0" y="14795"/>
                    </a:lnTo>
                    <a:cubicBezTo>
                      <a:pt x="0" y="14989"/>
                      <a:pt x="152" y="15141"/>
                      <a:pt x="330" y="15141"/>
                    </a:cubicBezTo>
                    <a:lnTo>
                      <a:pt x="12569" y="15141"/>
                    </a:lnTo>
                    <a:cubicBezTo>
                      <a:pt x="12742" y="15141"/>
                      <a:pt x="12899" y="14989"/>
                      <a:pt x="12899" y="14795"/>
                    </a:cubicBezTo>
                    <a:lnTo>
                      <a:pt x="12899" y="326"/>
                    </a:lnTo>
                    <a:cubicBezTo>
                      <a:pt x="12899" y="132"/>
                      <a:pt x="12742" y="1"/>
                      <a:pt x="1256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937;p46">
                <a:extLst>
                  <a:ext uri="{FF2B5EF4-FFF2-40B4-BE49-F238E27FC236}">
                    <a16:creationId xmlns:a16="http://schemas.microsoft.com/office/drawing/2014/main" id="{46AA2B92-98E9-4182-EF32-C65AC543EADC}"/>
                  </a:ext>
                </a:extLst>
              </p:cNvPr>
              <p:cNvSpPr/>
              <p:nvPr/>
            </p:nvSpPr>
            <p:spPr>
              <a:xfrm>
                <a:off x="6980761" y="1436620"/>
                <a:ext cx="1517446" cy="1051724"/>
              </a:xfrm>
              <a:custGeom>
                <a:avLst/>
                <a:gdLst/>
                <a:ahLst/>
                <a:cxnLst/>
                <a:rect l="l" t="t" r="r" b="b"/>
                <a:pathLst>
                  <a:path w="10648" h="7380" extrusionOk="0">
                    <a:moveTo>
                      <a:pt x="284" y="0"/>
                    </a:moveTo>
                    <a:cubicBezTo>
                      <a:pt x="132" y="0"/>
                      <a:pt x="1" y="110"/>
                      <a:pt x="1" y="262"/>
                    </a:cubicBezTo>
                    <a:lnTo>
                      <a:pt x="1" y="7096"/>
                    </a:lnTo>
                    <a:cubicBezTo>
                      <a:pt x="1" y="7248"/>
                      <a:pt x="132" y="7379"/>
                      <a:pt x="284" y="7379"/>
                    </a:cubicBezTo>
                    <a:lnTo>
                      <a:pt x="10386" y="7379"/>
                    </a:lnTo>
                    <a:cubicBezTo>
                      <a:pt x="10538" y="7379"/>
                      <a:pt x="10648" y="7248"/>
                      <a:pt x="10648" y="7096"/>
                    </a:cubicBezTo>
                    <a:lnTo>
                      <a:pt x="10648" y="262"/>
                    </a:lnTo>
                    <a:cubicBezTo>
                      <a:pt x="10648" y="110"/>
                      <a:pt x="10538" y="0"/>
                      <a:pt x="10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938;p46">
                <a:extLst>
                  <a:ext uri="{FF2B5EF4-FFF2-40B4-BE49-F238E27FC236}">
                    <a16:creationId xmlns:a16="http://schemas.microsoft.com/office/drawing/2014/main" id="{2834DA5B-7403-11D1-B206-69A3D78D0817}"/>
                  </a:ext>
                </a:extLst>
              </p:cNvPr>
              <p:cNvSpPr/>
              <p:nvPr/>
            </p:nvSpPr>
            <p:spPr>
              <a:xfrm>
                <a:off x="6974918" y="1427642"/>
                <a:ext cx="1532980" cy="1069538"/>
              </a:xfrm>
              <a:custGeom>
                <a:avLst/>
                <a:gdLst/>
                <a:ahLst/>
                <a:cxnLst/>
                <a:rect l="l" t="t" r="r" b="b"/>
                <a:pathLst>
                  <a:path w="10757" h="7505" extrusionOk="0">
                    <a:moveTo>
                      <a:pt x="10427" y="110"/>
                    </a:moveTo>
                    <a:cubicBezTo>
                      <a:pt x="10537" y="110"/>
                      <a:pt x="10647" y="220"/>
                      <a:pt x="10647" y="325"/>
                    </a:cubicBezTo>
                    <a:lnTo>
                      <a:pt x="10647" y="7159"/>
                    </a:lnTo>
                    <a:cubicBezTo>
                      <a:pt x="10647" y="7290"/>
                      <a:pt x="10537" y="7374"/>
                      <a:pt x="10427" y="7374"/>
                    </a:cubicBezTo>
                    <a:lnTo>
                      <a:pt x="325" y="7374"/>
                    </a:lnTo>
                    <a:cubicBezTo>
                      <a:pt x="194" y="7374"/>
                      <a:pt x="105" y="7290"/>
                      <a:pt x="105" y="7159"/>
                    </a:cubicBezTo>
                    <a:lnTo>
                      <a:pt x="105" y="325"/>
                    </a:lnTo>
                    <a:cubicBezTo>
                      <a:pt x="105" y="220"/>
                      <a:pt x="194" y="110"/>
                      <a:pt x="325" y="110"/>
                    </a:cubicBezTo>
                    <a:close/>
                    <a:moveTo>
                      <a:pt x="325" y="0"/>
                    </a:moveTo>
                    <a:cubicBezTo>
                      <a:pt x="131" y="0"/>
                      <a:pt x="0" y="152"/>
                      <a:pt x="0" y="325"/>
                    </a:cubicBezTo>
                    <a:lnTo>
                      <a:pt x="0" y="7159"/>
                    </a:lnTo>
                    <a:cubicBezTo>
                      <a:pt x="0" y="7353"/>
                      <a:pt x="131" y="7505"/>
                      <a:pt x="325" y="7505"/>
                    </a:cubicBezTo>
                    <a:lnTo>
                      <a:pt x="10427" y="7505"/>
                    </a:lnTo>
                    <a:cubicBezTo>
                      <a:pt x="10605" y="7505"/>
                      <a:pt x="10757" y="7353"/>
                      <a:pt x="10757" y="7159"/>
                    </a:cubicBezTo>
                    <a:lnTo>
                      <a:pt x="10757" y="325"/>
                    </a:lnTo>
                    <a:cubicBezTo>
                      <a:pt x="10757" y="152"/>
                      <a:pt x="10605" y="0"/>
                      <a:pt x="1042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939;p46">
                <a:extLst>
                  <a:ext uri="{FF2B5EF4-FFF2-40B4-BE49-F238E27FC236}">
                    <a16:creationId xmlns:a16="http://schemas.microsoft.com/office/drawing/2014/main" id="{29093102-84E7-47AD-7D51-0D61CE02E1EE}"/>
                  </a:ext>
                </a:extLst>
              </p:cNvPr>
              <p:cNvSpPr/>
              <p:nvPr/>
            </p:nvSpPr>
            <p:spPr>
              <a:xfrm>
                <a:off x="7524876" y="1735044"/>
                <a:ext cx="447909" cy="448051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3144" extrusionOk="0">
                    <a:moveTo>
                      <a:pt x="1572" y="1"/>
                    </a:moveTo>
                    <a:cubicBezTo>
                      <a:pt x="697" y="1"/>
                      <a:pt x="1" y="703"/>
                      <a:pt x="1" y="1572"/>
                    </a:cubicBezTo>
                    <a:cubicBezTo>
                      <a:pt x="1" y="2447"/>
                      <a:pt x="697" y="3143"/>
                      <a:pt x="1572" y="3143"/>
                    </a:cubicBezTo>
                    <a:cubicBezTo>
                      <a:pt x="2446" y="3143"/>
                      <a:pt x="3143" y="2447"/>
                      <a:pt x="3143" y="1572"/>
                    </a:cubicBezTo>
                    <a:cubicBezTo>
                      <a:pt x="3143" y="703"/>
                      <a:pt x="2446" y="1"/>
                      <a:pt x="1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940;p46">
                <a:extLst>
                  <a:ext uri="{FF2B5EF4-FFF2-40B4-BE49-F238E27FC236}">
                    <a16:creationId xmlns:a16="http://schemas.microsoft.com/office/drawing/2014/main" id="{C21D78CC-837C-2F89-F88F-EE13B907F850}"/>
                  </a:ext>
                </a:extLst>
              </p:cNvPr>
              <p:cNvSpPr/>
              <p:nvPr/>
            </p:nvSpPr>
            <p:spPr>
              <a:xfrm>
                <a:off x="7518891" y="1729201"/>
                <a:ext cx="463585" cy="460592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3232" extrusionOk="0">
                    <a:moveTo>
                      <a:pt x="1614" y="110"/>
                    </a:moveTo>
                    <a:cubicBezTo>
                      <a:pt x="2441" y="110"/>
                      <a:pt x="3122" y="786"/>
                      <a:pt x="3122" y="1613"/>
                    </a:cubicBezTo>
                    <a:cubicBezTo>
                      <a:pt x="3122" y="2446"/>
                      <a:pt x="2441" y="3121"/>
                      <a:pt x="1614" y="3121"/>
                    </a:cubicBezTo>
                    <a:cubicBezTo>
                      <a:pt x="786" y="3121"/>
                      <a:pt x="111" y="2446"/>
                      <a:pt x="111" y="1613"/>
                    </a:cubicBezTo>
                    <a:cubicBezTo>
                      <a:pt x="111" y="786"/>
                      <a:pt x="786" y="110"/>
                      <a:pt x="1614" y="110"/>
                    </a:cubicBezTo>
                    <a:close/>
                    <a:moveTo>
                      <a:pt x="1614" y="0"/>
                    </a:moveTo>
                    <a:cubicBezTo>
                      <a:pt x="718" y="0"/>
                      <a:pt x="1" y="723"/>
                      <a:pt x="1" y="1613"/>
                    </a:cubicBezTo>
                    <a:cubicBezTo>
                      <a:pt x="1" y="2509"/>
                      <a:pt x="718" y="3231"/>
                      <a:pt x="1614" y="3231"/>
                    </a:cubicBezTo>
                    <a:cubicBezTo>
                      <a:pt x="2509" y="3231"/>
                      <a:pt x="3253" y="2509"/>
                      <a:pt x="3253" y="1613"/>
                    </a:cubicBezTo>
                    <a:cubicBezTo>
                      <a:pt x="3253" y="723"/>
                      <a:pt x="2509" y="0"/>
                      <a:pt x="161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941;p46">
                <a:extLst>
                  <a:ext uri="{FF2B5EF4-FFF2-40B4-BE49-F238E27FC236}">
                    <a16:creationId xmlns:a16="http://schemas.microsoft.com/office/drawing/2014/main" id="{0745D3AB-AD4D-2594-D7FF-122105256282}"/>
                  </a:ext>
                </a:extLst>
              </p:cNvPr>
              <p:cNvSpPr/>
              <p:nvPr/>
            </p:nvSpPr>
            <p:spPr>
              <a:xfrm>
                <a:off x="7698742" y="1875419"/>
                <a:ext cx="165169" cy="174005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1221" extrusionOk="0">
                    <a:moveTo>
                      <a:pt x="1" y="1"/>
                    </a:moveTo>
                    <a:lnTo>
                      <a:pt x="1" y="1221"/>
                    </a:lnTo>
                    <a:lnTo>
                      <a:pt x="1158" y="6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942;p46">
                <a:extLst>
                  <a:ext uri="{FF2B5EF4-FFF2-40B4-BE49-F238E27FC236}">
                    <a16:creationId xmlns:a16="http://schemas.microsoft.com/office/drawing/2014/main" id="{A1F2FCFD-85FA-7293-958B-B1B6FBD907A1}"/>
                  </a:ext>
                </a:extLst>
              </p:cNvPr>
              <p:cNvSpPr/>
              <p:nvPr/>
            </p:nvSpPr>
            <p:spPr>
              <a:xfrm>
                <a:off x="7689906" y="1862736"/>
                <a:ext cx="189681" cy="199371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399" extrusionOk="0">
                    <a:moveTo>
                      <a:pt x="110" y="199"/>
                    </a:moveTo>
                    <a:lnTo>
                      <a:pt x="1089" y="744"/>
                    </a:lnTo>
                    <a:lnTo>
                      <a:pt x="110" y="1226"/>
                    </a:lnTo>
                    <a:lnTo>
                      <a:pt x="110" y="199"/>
                    </a:lnTo>
                    <a:close/>
                    <a:moveTo>
                      <a:pt x="0" y="0"/>
                    </a:moveTo>
                    <a:lnTo>
                      <a:pt x="0" y="90"/>
                    </a:lnTo>
                    <a:lnTo>
                      <a:pt x="0" y="1399"/>
                    </a:lnTo>
                    <a:lnTo>
                      <a:pt x="1330" y="7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943;p46">
                <a:extLst>
                  <a:ext uri="{FF2B5EF4-FFF2-40B4-BE49-F238E27FC236}">
                    <a16:creationId xmlns:a16="http://schemas.microsoft.com/office/drawing/2014/main" id="{1DD3E8A9-AB31-5AC6-74F7-F4FDC6F3A4E3}"/>
                  </a:ext>
                </a:extLst>
              </p:cNvPr>
              <p:cNvSpPr/>
              <p:nvPr/>
            </p:nvSpPr>
            <p:spPr>
              <a:xfrm>
                <a:off x="6069532" y="2947833"/>
                <a:ext cx="1545806" cy="121846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55" extrusionOk="0">
                    <a:moveTo>
                      <a:pt x="435" y="1"/>
                    </a:moveTo>
                    <a:cubicBezTo>
                      <a:pt x="200" y="1"/>
                      <a:pt x="1" y="179"/>
                      <a:pt x="1" y="420"/>
                    </a:cubicBezTo>
                    <a:cubicBezTo>
                      <a:pt x="1" y="656"/>
                      <a:pt x="200" y="855"/>
                      <a:pt x="435" y="855"/>
                    </a:cubicBezTo>
                    <a:lnTo>
                      <a:pt x="10412" y="855"/>
                    </a:lnTo>
                    <a:cubicBezTo>
                      <a:pt x="10647" y="855"/>
                      <a:pt x="10846" y="656"/>
                      <a:pt x="10846" y="420"/>
                    </a:cubicBezTo>
                    <a:cubicBezTo>
                      <a:pt x="10846" y="179"/>
                      <a:pt x="10647" y="1"/>
                      <a:pt x="10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944;p46">
                <a:extLst>
                  <a:ext uri="{FF2B5EF4-FFF2-40B4-BE49-F238E27FC236}">
                    <a16:creationId xmlns:a16="http://schemas.microsoft.com/office/drawing/2014/main" id="{32129D5B-CD42-D00E-7E9E-51299702299D}"/>
                  </a:ext>
                </a:extLst>
              </p:cNvPr>
              <p:cNvSpPr/>
              <p:nvPr/>
            </p:nvSpPr>
            <p:spPr>
              <a:xfrm>
                <a:off x="6076217" y="2938997"/>
                <a:ext cx="1563762" cy="139660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980" extrusionOk="0">
                    <a:moveTo>
                      <a:pt x="10475" y="110"/>
                    </a:moveTo>
                    <a:cubicBezTo>
                      <a:pt x="10689" y="110"/>
                      <a:pt x="10841" y="283"/>
                      <a:pt x="10841" y="482"/>
                    </a:cubicBezTo>
                    <a:cubicBezTo>
                      <a:pt x="10841" y="697"/>
                      <a:pt x="10689" y="848"/>
                      <a:pt x="10475" y="848"/>
                    </a:cubicBezTo>
                    <a:lnTo>
                      <a:pt x="498" y="848"/>
                    </a:lnTo>
                    <a:cubicBezTo>
                      <a:pt x="284" y="848"/>
                      <a:pt x="106" y="697"/>
                      <a:pt x="106" y="482"/>
                    </a:cubicBezTo>
                    <a:cubicBezTo>
                      <a:pt x="106" y="283"/>
                      <a:pt x="284" y="110"/>
                      <a:pt x="498" y="110"/>
                    </a:cubicBezTo>
                    <a:close/>
                    <a:moveTo>
                      <a:pt x="498" y="0"/>
                    </a:moveTo>
                    <a:cubicBezTo>
                      <a:pt x="216" y="0"/>
                      <a:pt x="1" y="220"/>
                      <a:pt x="1" y="482"/>
                    </a:cubicBezTo>
                    <a:cubicBezTo>
                      <a:pt x="1" y="765"/>
                      <a:pt x="216" y="979"/>
                      <a:pt x="498" y="979"/>
                    </a:cubicBezTo>
                    <a:lnTo>
                      <a:pt x="10475" y="979"/>
                    </a:lnTo>
                    <a:cubicBezTo>
                      <a:pt x="10757" y="979"/>
                      <a:pt x="10972" y="765"/>
                      <a:pt x="10972" y="482"/>
                    </a:cubicBezTo>
                    <a:cubicBezTo>
                      <a:pt x="10972" y="220"/>
                      <a:pt x="10757" y="0"/>
                      <a:pt x="1047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945;p46">
                <a:extLst>
                  <a:ext uri="{FF2B5EF4-FFF2-40B4-BE49-F238E27FC236}">
                    <a16:creationId xmlns:a16="http://schemas.microsoft.com/office/drawing/2014/main" id="{D14FD554-3E5A-BF3A-8C72-7D49A21135BF}"/>
                  </a:ext>
                </a:extLst>
              </p:cNvPr>
              <p:cNvSpPr/>
              <p:nvPr/>
            </p:nvSpPr>
            <p:spPr>
              <a:xfrm>
                <a:off x="6069532" y="2752305"/>
                <a:ext cx="1545806" cy="121133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50" extrusionOk="0">
                    <a:moveTo>
                      <a:pt x="435" y="1"/>
                    </a:moveTo>
                    <a:cubicBezTo>
                      <a:pt x="200" y="1"/>
                      <a:pt x="1" y="195"/>
                      <a:pt x="1" y="436"/>
                    </a:cubicBezTo>
                    <a:cubicBezTo>
                      <a:pt x="1" y="676"/>
                      <a:pt x="200" y="849"/>
                      <a:pt x="435" y="849"/>
                    </a:cubicBezTo>
                    <a:lnTo>
                      <a:pt x="10412" y="849"/>
                    </a:lnTo>
                    <a:cubicBezTo>
                      <a:pt x="10647" y="849"/>
                      <a:pt x="10846" y="676"/>
                      <a:pt x="10846" y="436"/>
                    </a:cubicBezTo>
                    <a:cubicBezTo>
                      <a:pt x="10846" y="195"/>
                      <a:pt x="10647" y="1"/>
                      <a:pt x="10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946;p46">
                <a:extLst>
                  <a:ext uri="{FF2B5EF4-FFF2-40B4-BE49-F238E27FC236}">
                    <a16:creationId xmlns:a16="http://schemas.microsoft.com/office/drawing/2014/main" id="{4289CAF2-7754-77C9-C1C1-AB5763301B72}"/>
                  </a:ext>
                </a:extLst>
              </p:cNvPr>
              <p:cNvSpPr/>
              <p:nvPr/>
            </p:nvSpPr>
            <p:spPr>
              <a:xfrm>
                <a:off x="6076217" y="2742614"/>
                <a:ext cx="1563762" cy="140515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986" extrusionOk="0">
                    <a:moveTo>
                      <a:pt x="10475" y="111"/>
                    </a:moveTo>
                    <a:cubicBezTo>
                      <a:pt x="10689" y="111"/>
                      <a:pt x="10841" y="289"/>
                      <a:pt x="10841" y="504"/>
                    </a:cubicBezTo>
                    <a:cubicBezTo>
                      <a:pt x="10841" y="703"/>
                      <a:pt x="10689" y="875"/>
                      <a:pt x="10475" y="875"/>
                    </a:cubicBezTo>
                    <a:lnTo>
                      <a:pt x="498" y="875"/>
                    </a:lnTo>
                    <a:cubicBezTo>
                      <a:pt x="284" y="875"/>
                      <a:pt x="106" y="703"/>
                      <a:pt x="106" y="504"/>
                    </a:cubicBezTo>
                    <a:cubicBezTo>
                      <a:pt x="106" y="289"/>
                      <a:pt x="284" y="111"/>
                      <a:pt x="498" y="111"/>
                    </a:cubicBezTo>
                    <a:close/>
                    <a:moveTo>
                      <a:pt x="498" y="1"/>
                    </a:moveTo>
                    <a:cubicBezTo>
                      <a:pt x="216" y="1"/>
                      <a:pt x="1" y="221"/>
                      <a:pt x="1" y="504"/>
                    </a:cubicBezTo>
                    <a:cubicBezTo>
                      <a:pt x="1" y="765"/>
                      <a:pt x="216" y="985"/>
                      <a:pt x="498" y="985"/>
                    </a:cubicBezTo>
                    <a:lnTo>
                      <a:pt x="10475" y="985"/>
                    </a:lnTo>
                    <a:cubicBezTo>
                      <a:pt x="10757" y="985"/>
                      <a:pt x="10972" y="765"/>
                      <a:pt x="10972" y="504"/>
                    </a:cubicBezTo>
                    <a:cubicBezTo>
                      <a:pt x="10972" y="221"/>
                      <a:pt x="10757" y="1"/>
                      <a:pt x="104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947;p46">
                <a:extLst>
                  <a:ext uri="{FF2B5EF4-FFF2-40B4-BE49-F238E27FC236}">
                    <a16:creationId xmlns:a16="http://schemas.microsoft.com/office/drawing/2014/main" id="{0D06C884-7332-D8F0-1512-DA283CFC6FB6}"/>
                  </a:ext>
                </a:extLst>
              </p:cNvPr>
              <p:cNvSpPr/>
              <p:nvPr/>
            </p:nvSpPr>
            <p:spPr>
              <a:xfrm>
                <a:off x="6069532" y="2544093"/>
                <a:ext cx="1545806" cy="124126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71" extrusionOk="0">
                    <a:moveTo>
                      <a:pt x="435" y="1"/>
                    </a:moveTo>
                    <a:cubicBezTo>
                      <a:pt x="200" y="1"/>
                      <a:pt x="1" y="195"/>
                      <a:pt x="1" y="435"/>
                    </a:cubicBezTo>
                    <a:cubicBezTo>
                      <a:pt x="1" y="676"/>
                      <a:pt x="200" y="870"/>
                      <a:pt x="435" y="870"/>
                    </a:cubicBezTo>
                    <a:lnTo>
                      <a:pt x="10412" y="870"/>
                    </a:lnTo>
                    <a:cubicBezTo>
                      <a:pt x="10647" y="870"/>
                      <a:pt x="10846" y="676"/>
                      <a:pt x="10846" y="435"/>
                    </a:cubicBezTo>
                    <a:cubicBezTo>
                      <a:pt x="10846" y="195"/>
                      <a:pt x="10647" y="1"/>
                      <a:pt x="10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948;p46">
                <a:extLst>
                  <a:ext uri="{FF2B5EF4-FFF2-40B4-BE49-F238E27FC236}">
                    <a16:creationId xmlns:a16="http://schemas.microsoft.com/office/drawing/2014/main" id="{546B8298-E85F-1E26-8F29-0F1D08D81F36}"/>
                  </a:ext>
                </a:extLst>
              </p:cNvPr>
              <p:cNvSpPr/>
              <p:nvPr/>
            </p:nvSpPr>
            <p:spPr>
              <a:xfrm>
                <a:off x="6076217" y="2537395"/>
                <a:ext cx="1563762" cy="140515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986" extrusionOk="0">
                    <a:moveTo>
                      <a:pt x="10475" y="111"/>
                    </a:moveTo>
                    <a:cubicBezTo>
                      <a:pt x="10689" y="111"/>
                      <a:pt x="10841" y="289"/>
                      <a:pt x="10841" y="482"/>
                    </a:cubicBezTo>
                    <a:cubicBezTo>
                      <a:pt x="10841" y="702"/>
                      <a:pt x="10689" y="854"/>
                      <a:pt x="10475" y="854"/>
                    </a:cubicBezTo>
                    <a:lnTo>
                      <a:pt x="498" y="854"/>
                    </a:lnTo>
                    <a:cubicBezTo>
                      <a:pt x="284" y="854"/>
                      <a:pt x="106" y="702"/>
                      <a:pt x="106" y="482"/>
                    </a:cubicBezTo>
                    <a:cubicBezTo>
                      <a:pt x="106" y="289"/>
                      <a:pt x="284" y="111"/>
                      <a:pt x="498" y="111"/>
                    </a:cubicBezTo>
                    <a:close/>
                    <a:moveTo>
                      <a:pt x="498" y="1"/>
                    </a:moveTo>
                    <a:cubicBezTo>
                      <a:pt x="216" y="1"/>
                      <a:pt x="1" y="221"/>
                      <a:pt x="1" y="482"/>
                    </a:cubicBezTo>
                    <a:cubicBezTo>
                      <a:pt x="1" y="765"/>
                      <a:pt x="216" y="985"/>
                      <a:pt x="498" y="985"/>
                    </a:cubicBezTo>
                    <a:lnTo>
                      <a:pt x="10475" y="985"/>
                    </a:lnTo>
                    <a:cubicBezTo>
                      <a:pt x="10757" y="985"/>
                      <a:pt x="10972" y="765"/>
                      <a:pt x="10972" y="482"/>
                    </a:cubicBezTo>
                    <a:cubicBezTo>
                      <a:pt x="10972" y="221"/>
                      <a:pt x="10757" y="1"/>
                      <a:pt x="104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949;p46">
                <a:extLst>
                  <a:ext uri="{FF2B5EF4-FFF2-40B4-BE49-F238E27FC236}">
                    <a16:creationId xmlns:a16="http://schemas.microsoft.com/office/drawing/2014/main" id="{A1529F1F-87B9-35C3-901D-53847263568A}"/>
                  </a:ext>
                </a:extLst>
              </p:cNvPr>
              <p:cNvSpPr/>
              <p:nvPr/>
            </p:nvSpPr>
            <p:spPr>
              <a:xfrm>
                <a:off x="5609072" y="933690"/>
                <a:ext cx="215048" cy="20806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460" extrusionOk="0">
                    <a:moveTo>
                      <a:pt x="273" y="1"/>
                    </a:moveTo>
                    <a:cubicBezTo>
                      <a:pt x="210" y="1"/>
                      <a:pt x="145" y="28"/>
                      <a:pt x="90" y="83"/>
                    </a:cubicBezTo>
                    <a:cubicBezTo>
                      <a:pt x="1" y="172"/>
                      <a:pt x="1" y="324"/>
                      <a:pt x="90" y="434"/>
                    </a:cubicBezTo>
                    <a:lnTo>
                      <a:pt x="1048" y="1393"/>
                    </a:lnTo>
                    <a:cubicBezTo>
                      <a:pt x="1103" y="1437"/>
                      <a:pt x="1168" y="1459"/>
                      <a:pt x="1231" y="1459"/>
                    </a:cubicBezTo>
                    <a:cubicBezTo>
                      <a:pt x="1294" y="1459"/>
                      <a:pt x="1354" y="1437"/>
                      <a:pt x="1399" y="1393"/>
                    </a:cubicBezTo>
                    <a:cubicBezTo>
                      <a:pt x="1509" y="1283"/>
                      <a:pt x="1509" y="1131"/>
                      <a:pt x="1399" y="1042"/>
                    </a:cubicBezTo>
                    <a:lnTo>
                      <a:pt x="440" y="83"/>
                    </a:lnTo>
                    <a:cubicBezTo>
                      <a:pt x="396" y="28"/>
                      <a:pt x="336" y="1"/>
                      <a:pt x="2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950;p46">
                <a:extLst>
                  <a:ext uri="{FF2B5EF4-FFF2-40B4-BE49-F238E27FC236}">
                    <a16:creationId xmlns:a16="http://schemas.microsoft.com/office/drawing/2014/main" id="{81E4B975-846C-30A2-B9A0-6FD956722E8C}"/>
                  </a:ext>
                </a:extLst>
              </p:cNvPr>
              <p:cNvSpPr/>
              <p:nvPr/>
            </p:nvSpPr>
            <p:spPr>
              <a:xfrm>
                <a:off x="5600094" y="927705"/>
                <a:ext cx="230011" cy="222173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559" extrusionOk="0">
                    <a:moveTo>
                      <a:pt x="327" y="104"/>
                    </a:moveTo>
                    <a:cubicBezTo>
                      <a:pt x="376" y="104"/>
                      <a:pt x="425" y="125"/>
                      <a:pt x="456" y="167"/>
                    </a:cubicBezTo>
                    <a:lnTo>
                      <a:pt x="1420" y="1131"/>
                    </a:lnTo>
                    <a:cubicBezTo>
                      <a:pt x="1504" y="1194"/>
                      <a:pt x="1504" y="1325"/>
                      <a:pt x="1420" y="1393"/>
                    </a:cubicBezTo>
                    <a:cubicBezTo>
                      <a:pt x="1386" y="1424"/>
                      <a:pt x="1341" y="1440"/>
                      <a:pt x="1295" y="1440"/>
                    </a:cubicBezTo>
                    <a:cubicBezTo>
                      <a:pt x="1248" y="1440"/>
                      <a:pt x="1200" y="1424"/>
                      <a:pt x="1158" y="1393"/>
                    </a:cubicBezTo>
                    <a:lnTo>
                      <a:pt x="195" y="429"/>
                    </a:lnTo>
                    <a:cubicBezTo>
                      <a:pt x="132" y="345"/>
                      <a:pt x="132" y="235"/>
                      <a:pt x="195" y="167"/>
                    </a:cubicBezTo>
                    <a:cubicBezTo>
                      <a:pt x="229" y="125"/>
                      <a:pt x="278" y="104"/>
                      <a:pt x="327" y="104"/>
                    </a:cubicBezTo>
                    <a:close/>
                    <a:moveTo>
                      <a:pt x="336" y="1"/>
                    </a:moveTo>
                    <a:cubicBezTo>
                      <a:pt x="257" y="1"/>
                      <a:pt x="176" y="28"/>
                      <a:pt x="111" y="83"/>
                    </a:cubicBezTo>
                    <a:cubicBezTo>
                      <a:pt x="1" y="193"/>
                      <a:pt x="1" y="387"/>
                      <a:pt x="111" y="518"/>
                    </a:cubicBezTo>
                    <a:lnTo>
                      <a:pt x="1069" y="1476"/>
                    </a:lnTo>
                    <a:cubicBezTo>
                      <a:pt x="1135" y="1531"/>
                      <a:pt x="1217" y="1559"/>
                      <a:pt x="1296" y="1559"/>
                    </a:cubicBezTo>
                    <a:cubicBezTo>
                      <a:pt x="1375" y="1559"/>
                      <a:pt x="1451" y="1531"/>
                      <a:pt x="1504" y="1476"/>
                    </a:cubicBezTo>
                    <a:cubicBezTo>
                      <a:pt x="1614" y="1346"/>
                      <a:pt x="1614" y="1152"/>
                      <a:pt x="1504" y="1042"/>
                    </a:cubicBezTo>
                    <a:lnTo>
                      <a:pt x="545" y="83"/>
                    </a:lnTo>
                    <a:cubicBezTo>
                      <a:pt x="490" y="28"/>
                      <a:pt x="414" y="1"/>
                      <a:pt x="33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951;p46">
                <a:extLst>
                  <a:ext uri="{FF2B5EF4-FFF2-40B4-BE49-F238E27FC236}">
                    <a16:creationId xmlns:a16="http://schemas.microsoft.com/office/drawing/2014/main" id="{6144AC84-E6C8-F724-2A04-DFFD06D8C000}"/>
                  </a:ext>
                </a:extLst>
              </p:cNvPr>
              <p:cNvSpPr/>
              <p:nvPr/>
            </p:nvSpPr>
            <p:spPr>
              <a:xfrm>
                <a:off x="5432214" y="768375"/>
                <a:ext cx="280032" cy="25509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790" extrusionOk="0">
                    <a:moveTo>
                      <a:pt x="982" y="1"/>
                    </a:moveTo>
                    <a:cubicBezTo>
                      <a:pt x="753" y="1"/>
                      <a:pt x="524" y="89"/>
                      <a:pt x="351" y="264"/>
                    </a:cubicBezTo>
                    <a:cubicBezTo>
                      <a:pt x="0" y="610"/>
                      <a:pt x="0" y="1180"/>
                      <a:pt x="351" y="1526"/>
                    </a:cubicBezTo>
                    <a:cubicBezTo>
                      <a:pt x="524" y="1702"/>
                      <a:pt x="753" y="1789"/>
                      <a:pt x="982" y="1789"/>
                    </a:cubicBezTo>
                    <a:cubicBezTo>
                      <a:pt x="1211" y="1789"/>
                      <a:pt x="1441" y="1702"/>
                      <a:pt x="1613" y="1526"/>
                    </a:cubicBezTo>
                    <a:cubicBezTo>
                      <a:pt x="1964" y="1180"/>
                      <a:pt x="1964" y="610"/>
                      <a:pt x="1613" y="264"/>
                    </a:cubicBezTo>
                    <a:cubicBezTo>
                      <a:pt x="1441" y="89"/>
                      <a:pt x="1211" y="1"/>
                      <a:pt x="9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952;p46">
                <a:extLst>
                  <a:ext uri="{FF2B5EF4-FFF2-40B4-BE49-F238E27FC236}">
                    <a16:creationId xmlns:a16="http://schemas.microsoft.com/office/drawing/2014/main" id="{9EAEE7CD-EA72-33C3-2747-22D5DD3FC02B}"/>
                  </a:ext>
                </a:extLst>
              </p:cNvPr>
              <p:cNvSpPr/>
              <p:nvPr/>
            </p:nvSpPr>
            <p:spPr>
              <a:xfrm>
                <a:off x="5422523" y="759396"/>
                <a:ext cx="298701" cy="272479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912" extrusionOk="0">
                    <a:moveTo>
                      <a:pt x="1048" y="121"/>
                    </a:moveTo>
                    <a:cubicBezTo>
                      <a:pt x="1261" y="121"/>
                      <a:pt x="1475" y="204"/>
                      <a:pt x="1640" y="369"/>
                    </a:cubicBezTo>
                    <a:cubicBezTo>
                      <a:pt x="1964" y="694"/>
                      <a:pt x="1964" y="1217"/>
                      <a:pt x="1640" y="1547"/>
                    </a:cubicBezTo>
                    <a:cubicBezTo>
                      <a:pt x="1475" y="1710"/>
                      <a:pt x="1261" y="1791"/>
                      <a:pt x="1048" y="1791"/>
                    </a:cubicBezTo>
                    <a:cubicBezTo>
                      <a:pt x="836" y="1791"/>
                      <a:pt x="624" y="1710"/>
                      <a:pt x="461" y="1547"/>
                    </a:cubicBezTo>
                    <a:cubicBezTo>
                      <a:pt x="131" y="1217"/>
                      <a:pt x="131" y="694"/>
                      <a:pt x="461" y="369"/>
                    </a:cubicBezTo>
                    <a:cubicBezTo>
                      <a:pt x="624" y="204"/>
                      <a:pt x="836" y="121"/>
                      <a:pt x="1048" y="121"/>
                    </a:cubicBezTo>
                    <a:close/>
                    <a:moveTo>
                      <a:pt x="1050" y="1"/>
                    </a:moveTo>
                    <a:cubicBezTo>
                      <a:pt x="804" y="1"/>
                      <a:pt x="558" y="94"/>
                      <a:pt x="372" y="280"/>
                    </a:cubicBezTo>
                    <a:cubicBezTo>
                      <a:pt x="0" y="652"/>
                      <a:pt x="0" y="1264"/>
                      <a:pt x="372" y="1636"/>
                    </a:cubicBezTo>
                    <a:cubicBezTo>
                      <a:pt x="558" y="1820"/>
                      <a:pt x="804" y="1911"/>
                      <a:pt x="1050" y="1911"/>
                    </a:cubicBezTo>
                    <a:cubicBezTo>
                      <a:pt x="1296" y="1911"/>
                      <a:pt x="1543" y="1820"/>
                      <a:pt x="1729" y="1636"/>
                    </a:cubicBezTo>
                    <a:cubicBezTo>
                      <a:pt x="2095" y="1264"/>
                      <a:pt x="2095" y="652"/>
                      <a:pt x="1729" y="280"/>
                    </a:cubicBezTo>
                    <a:cubicBezTo>
                      <a:pt x="1543" y="94"/>
                      <a:pt x="1296" y="1"/>
                      <a:pt x="105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953;p46">
                <a:extLst>
                  <a:ext uri="{FF2B5EF4-FFF2-40B4-BE49-F238E27FC236}">
                    <a16:creationId xmlns:a16="http://schemas.microsoft.com/office/drawing/2014/main" id="{D7F8AD28-2043-7A85-2DDE-B34E146D2B26}"/>
                  </a:ext>
                </a:extLst>
              </p:cNvPr>
              <p:cNvSpPr/>
              <p:nvPr/>
            </p:nvSpPr>
            <p:spPr>
              <a:xfrm>
                <a:off x="5466559" y="799585"/>
                <a:ext cx="211342" cy="189681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331" extrusionOk="0">
                    <a:moveTo>
                      <a:pt x="741" y="0"/>
                    </a:moveTo>
                    <a:cubicBezTo>
                      <a:pt x="567" y="0"/>
                      <a:pt x="393" y="66"/>
                      <a:pt x="262" y="197"/>
                    </a:cubicBezTo>
                    <a:cubicBezTo>
                      <a:pt x="0" y="459"/>
                      <a:pt x="0" y="893"/>
                      <a:pt x="262" y="1134"/>
                    </a:cubicBezTo>
                    <a:cubicBezTo>
                      <a:pt x="393" y="1265"/>
                      <a:pt x="567" y="1331"/>
                      <a:pt x="741" y="1331"/>
                    </a:cubicBezTo>
                    <a:cubicBezTo>
                      <a:pt x="915" y="1331"/>
                      <a:pt x="1090" y="1265"/>
                      <a:pt x="1221" y="1134"/>
                    </a:cubicBezTo>
                    <a:cubicBezTo>
                      <a:pt x="1482" y="893"/>
                      <a:pt x="1482" y="459"/>
                      <a:pt x="1221" y="197"/>
                    </a:cubicBezTo>
                    <a:cubicBezTo>
                      <a:pt x="1090" y="66"/>
                      <a:pt x="915" y="0"/>
                      <a:pt x="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954;p46">
                <a:extLst>
                  <a:ext uri="{FF2B5EF4-FFF2-40B4-BE49-F238E27FC236}">
                    <a16:creationId xmlns:a16="http://schemas.microsoft.com/office/drawing/2014/main" id="{95380B14-4EA7-361C-4C04-CA623DF999BF}"/>
                  </a:ext>
                </a:extLst>
              </p:cNvPr>
              <p:cNvSpPr/>
              <p:nvPr/>
            </p:nvSpPr>
            <p:spPr>
              <a:xfrm>
                <a:off x="5459861" y="790607"/>
                <a:ext cx="227731" cy="206925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452" extrusionOk="0">
                    <a:moveTo>
                      <a:pt x="788" y="121"/>
                    </a:moveTo>
                    <a:cubicBezTo>
                      <a:pt x="947" y="121"/>
                      <a:pt x="1105" y="181"/>
                      <a:pt x="1226" y="302"/>
                    </a:cubicBezTo>
                    <a:cubicBezTo>
                      <a:pt x="1467" y="543"/>
                      <a:pt x="1467" y="935"/>
                      <a:pt x="1226" y="1176"/>
                    </a:cubicBezTo>
                    <a:cubicBezTo>
                      <a:pt x="1105" y="1297"/>
                      <a:pt x="947" y="1357"/>
                      <a:pt x="788" y="1357"/>
                    </a:cubicBezTo>
                    <a:cubicBezTo>
                      <a:pt x="630" y="1357"/>
                      <a:pt x="472" y="1297"/>
                      <a:pt x="351" y="1176"/>
                    </a:cubicBezTo>
                    <a:cubicBezTo>
                      <a:pt x="110" y="935"/>
                      <a:pt x="110" y="543"/>
                      <a:pt x="351" y="302"/>
                    </a:cubicBezTo>
                    <a:cubicBezTo>
                      <a:pt x="472" y="181"/>
                      <a:pt x="630" y="121"/>
                      <a:pt x="788" y="121"/>
                    </a:cubicBezTo>
                    <a:close/>
                    <a:moveTo>
                      <a:pt x="799" y="1"/>
                    </a:moveTo>
                    <a:cubicBezTo>
                      <a:pt x="614" y="1"/>
                      <a:pt x="430" y="71"/>
                      <a:pt x="288" y="213"/>
                    </a:cubicBezTo>
                    <a:cubicBezTo>
                      <a:pt x="0" y="501"/>
                      <a:pt x="0" y="956"/>
                      <a:pt x="288" y="1239"/>
                    </a:cubicBezTo>
                    <a:cubicBezTo>
                      <a:pt x="430" y="1381"/>
                      <a:pt x="614" y="1451"/>
                      <a:pt x="799" y="1451"/>
                    </a:cubicBezTo>
                    <a:cubicBezTo>
                      <a:pt x="983" y="1451"/>
                      <a:pt x="1168" y="1381"/>
                      <a:pt x="1309" y="1239"/>
                    </a:cubicBezTo>
                    <a:cubicBezTo>
                      <a:pt x="1597" y="956"/>
                      <a:pt x="1597" y="501"/>
                      <a:pt x="1309" y="213"/>
                    </a:cubicBezTo>
                    <a:cubicBezTo>
                      <a:pt x="1168" y="71"/>
                      <a:pt x="983" y="1"/>
                      <a:pt x="7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1955;p46">
              <a:extLst>
                <a:ext uri="{FF2B5EF4-FFF2-40B4-BE49-F238E27FC236}">
                  <a16:creationId xmlns:a16="http://schemas.microsoft.com/office/drawing/2014/main" id="{9A75E0DB-EFF5-8FFE-E7AC-A6BC17E0796D}"/>
                </a:ext>
              </a:extLst>
            </p:cNvPr>
            <p:cNvGrpSpPr/>
            <p:nvPr/>
          </p:nvGrpSpPr>
          <p:grpSpPr>
            <a:xfrm flipH="1">
              <a:off x="6976822" y="1731964"/>
              <a:ext cx="1261938" cy="2704551"/>
              <a:chOff x="487650" y="835701"/>
              <a:chExt cx="1906250" cy="4085425"/>
            </a:xfrm>
          </p:grpSpPr>
          <p:sp>
            <p:nvSpPr>
              <p:cNvPr id="33" name="Google Shape;1956;p46">
                <a:extLst>
                  <a:ext uri="{FF2B5EF4-FFF2-40B4-BE49-F238E27FC236}">
                    <a16:creationId xmlns:a16="http://schemas.microsoft.com/office/drawing/2014/main" id="{2D71916F-D801-D388-C06E-82B7D667C9E0}"/>
                  </a:ext>
                </a:extLst>
              </p:cNvPr>
              <p:cNvSpPr/>
              <p:nvPr/>
            </p:nvSpPr>
            <p:spPr>
              <a:xfrm>
                <a:off x="1747466" y="1278205"/>
                <a:ext cx="422542" cy="530137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3720" extrusionOk="0">
                    <a:moveTo>
                      <a:pt x="1782" y="1"/>
                    </a:moveTo>
                    <a:cubicBezTo>
                      <a:pt x="1717" y="1"/>
                      <a:pt x="1650" y="35"/>
                      <a:pt x="1592" y="122"/>
                    </a:cubicBezTo>
                    <a:cubicBezTo>
                      <a:pt x="1440" y="384"/>
                      <a:pt x="1111" y="536"/>
                      <a:pt x="959" y="667"/>
                    </a:cubicBezTo>
                    <a:cubicBezTo>
                      <a:pt x="786" y="797"/>
                      <a:pt x="697" y="991"/>
                      <a:pt x="524" y="1321"/>
                    </a:cubicBezTo>
                    <a:cubicBezTo>
                      <a:pt x="346" y="1646"/>
                      <a:pt x="0" y="2170"/>
                      <a:pt x="0" y="2170"/>
                    </a:cubicBezTo>
                    <a:cubicBezTo>
                      <a:pt x="0" y="2170"/>
                      <a:pt x="173" y="2850"/>
                      <a:pt x="435" y="3175"/>
                    </a:cubicBezTo>
                    <a:cubicBezTo>
                      <a:pt x="697" y="3479"/>
                      <a:pt x="1262" y="3720"/>
                      <a:pt x="1262" y="3720"/>
                    </a:cubicBezTo>
                    <a:cubicBezTo>
                      <a:pt x="1262" y="3720"/>
                      <a:pt x="1681" y="3217"/>
                      <a:pt x="1943" y="3154"/>
                    </a:cubicBezTo>
                    <a:cubicBezTo>
                      <a:pt x="2179" y="3086"/>
                      <a:pt x="2682" y="3023"/>
                      <a:pt x="2682" y="3023"/>
                    </a:cubicBezTo>
                    <a:cubicBezTo>
                      <a:pt x="2682" y="3023"/>
                      <a:pt x="2964" y="1232"/>
                      <a:pt x="2682" y="1232"/>
                    </a:cubicBezTo>
                    <a:cubicBezTo>
                      <a:pt x="2399" y="1211"/>
                      <a:pt x="1786" y="1101"/>
                      <a:pt x="1786" y="1101"/>
                    </a:cubicBezTo>
                    <a:cubicBezTo>
                      <a:pt x="1786" y="1101"/>
                      <a:pt x="1681" y="970"/>
                      <a:pt x="1744" y="839"/>
                    </a:cubicBezTo>
                    <a:cubicBezTo>
                      <a:pt x="1812" y="729"/>
                      <a:pt x="2116" y="494"/>
                      <a:pt x="2074" y="274"/>
                    </a:cubicBezTo>
                    <a:cubicBezTo>
                      <a:pt x="2043" y="141"/>
                      <a:pt x="1915" y="1"/>
                      <a:pt x="1782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957;p46">
                <a:extLst>
                  <a:ext uri="{FF2B5EF4-FFF2-40B4-BE49-F238E27FC236}">
                    <a16:creationId xmlns:a16="http://schemas.microsoft.com/office/drawing/2014/main" id="{EF92A959-9D7D-A62C-1AE9-C41979215F4E}"/>
                  </a:ext>
                </a:extLst>
              </p:cNvPr>
              <p:cNvSpPr/>
              <p:nvPr/>
            </p:nvSpPr>
            <p:spPr>
              <a:xfrm>
                <a:off x="1737775" y="1268942"/>
                <a:ext cx="420262" cy="549091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3853" extrusionOk="0">
                    <a:moveTo>
                      <a:pt x="1812" y="119"/>
                    </a:moveTo>
                    <a:cubicBezTo>
                      <a:pt x="1854" y="119"/>
                      <a:pt x="1880" y="119"/>
                      <a:pt x="1922" y="140"/>
                    </a:cubicBezTo>
                    <a:cubicBezTo>
                      <a:pt x="1985" y="187"/>
                      <a:pt x="2074" y="271"/>
                      <a:pt x="2095" y="360"/>
                    </a:cubicBezTo>
                    <a:cubicBezTo>
                      <a:pt x="2095" y="428"/>
                      <a:pt x="2053" y="533"/>
                      <a:pt x="1964" y="622"/>
                    </a:cubicBezTo>
                    <a:cubicBezTo>
                      <a:pt x="1901" y="732"/>
                      <a:pt x="1812" y="794"/>
                      <a:pt x="1770" y="883"/>
                    </a:cubicBezTo>
                    <a:cubicBezTo>
                      <a:pt x="1681" y="1056"/>
                      <a:pt x="1812" y="1213"/>
                      <a:pt x="1812" y="1213"/>
                    </a:cubicBezTo>
                    <a:lnTo>
                      <a:pt x="1833" y="1234"/>
                    </a:lnTo>
                    <a:lnTo>
                      <a:pt x="1854" y="1234"/>
                    </a:lnTo>
                    <a:cubicBezTo>
                      <a:pt x="1854" y="1234"/>
                      <a:pt x="2446" y="1344"/>
                      <a:pt x="2750" y="1344"/>
                    </a:cubicBezTo>
                    <a:lnTo>
                      <a:pt x="2750" y="1365"/>
                    </a:lnTo>
                    <a:lnTo>
                      <a:pt x="2771" y="1386"/>
                    </a:lnTo>
                    <a:cubicBezTo>
                      <a:pt x="2797" y="1428"/>
                      <a:pt x="2797" y="1496"/>
                      <a:pt x="2818" y="1580"/>
                    </a:cubicBezTo>
                    <a:cubicBezTo>
                      <a:pt x="2818" y="1758"/>
                      <a:pt x="2818" y="1973"/>
                      <a:pt x="2797" y="2193"/>
                    </a:cubicBezTo>
                    <a:cubicBezTo>
                      <a:pt x="2771" y="2606"/>
                      <a:pt x="2708" y="2999"/>
                      <a:pt x="2687" y="3046"/>
                    </a:cubicBezTo>
                    <a:cubicBezTo>
                      <a:pt x="2640" y="3046"/>
                      <a:pt x="2226" y="3088"/>
                      <a:pt x="1985" y="3177"/>
                    </a:cubicBezTo>
                    <a:cubicBezTo>
                      <a:pt x="1833" y="3219"/>
                      <a:pt x="1681" y="3350"/>
                      <a:pt x="1529" y="3481"/>
                    </a:cubicBezTo>
                    <a:cubicBezTo>
                      <a:pt x="1419" y="3612"/>
                      <a:pt x="1357" y="3701"/>
                      <a:pt x="1330" y="3722"/>
                    </a:cubicBezTo>
                    <a:cubicBezTo>
                      <a:pt x="1288" y="3701"/>
                      <a:pt x="1199" y="3654"/>
                      <a:pt x="1048" y="3570"/>
                    </a:cubicBezTo>
                    <a:cubicBezTo>
                      <a:pt x="875" y="3481"/>
                      <a:pt x="676" y="3350"/>
                      <a:pt x="545" y="3198"/>
                    </a:cubicBezTo>
                    <a:cubicBezTo>
                      <a:pt x="440" y="3046"/>
                      <a:pt x="330" y="2805"/>
                      <a:pt x="241" y="2606"/>
                    </a:cubicBezTo>
                    <a:cubicBezTo>
                      <a:pt x="178" y="2413"/>
                      <a:pt x="131" y="2261"/>
                      <a:pt x="131" y="2261"/>
                    </a:cubicBezTo>
                    <a:cubicBezTo>
                      <a:pt x="152" y="2214"/>
                      <a:pt x="482" y="1737"/>
                      <a:pt x="655" y="1407"/>
                    </a:cubicBezTo>
                    <a:cubicBezTo>
                      <a:pt x="833" y="1082"/>
                      <a:pt x="917" y="883"/>
                      <a:pt x="1048" y="773"/>
                    </a:cubicBezTo>
                    <a:cubicBezTo>
                      <a:pt x="1199" y="663"/>
                      <a:pt x="1529" y="491"/>
                      <a:pt x="1702" y="208"/>
                    </a:cubicBezTo>
                    <a:cubicBezTo>
                      <a:pt x="1749" y="166"/>
                      <a:pt x="1791" y="119"/>
                      <a:pt x="1812" y="119"/>
                    </a:cubicBezTo>
                    <a:close/>
                    <a:moveTo>
                      <a:pt x="1846" y="0"/>
                    </a:moveTo>
                    <a:cubicBezTo>
                      <a:pt x="1828" y="0"/>
                      <a:pt x="1809" y="3"/>
                      <a:pt x="1791" y="9"/>
                    </a:cubicBezTo>
                    <a:cubicBezTo>
                      <a:pt x="1723" y="35"/>
                      <a:pt x="1660" y="77"/>
                      <a:pt x="1618" y="140"/>
                    </a:cubicBezTo>
                    <a:cubicBezTo>
                      <a:pt x="1461" y="402"/>
                      <a:pt x="1158" y="559"/>
                      <a:pt x="985" y="690"/>
                    </a:cubicBezTo>
                    <a:cubicBezTo>
                      <a:pt x="807" y="821"/>
                      <a:pt x="723" y="1035"/>
                      <a:pt x="545" y="1365"/>
                    </a:cubicBezTo>
                    <a:cubicBezTo>
                      <a:pt x="372" y="1669"/>
                      <a:pt x="68" y="2151"/>
                      <a:pt x="47" y="2193"/>
                    </a:cubicBezTo>
                    <a:lnTo>
                      <a:pt x="0" y="2193"/>
                    </a:lnTo>
                    <a:lnTo>
                      <a:pt x="21" y="2261"/>
                    </a:lnTo>
                    <a:cubicBezTo>
                      <a:pt x="21" y="2261"/>
                      <a:pt x="68" y="2434"/>
                      <a:pt x="131" y="2627"/>
                    </a:cubicBezTo>
                    <a:cubicBezTo>
                      <a:pt x="220" y="2847"/>
                      <a:pt x="330" y="3109"/>
                      <a:pt x="461" y="3261"/>
                    </a:cubicBezTo>
                    <a:cubicBezTo>
                      <a:pt x="613" y="3439"/>
                      <a:pt x="807" y="3570"/>
                      <a:pt x="985" y="3675"/>
                    </a:cubicBezTo>
                    <a:cubicBezTo>
                      <a:pt x="1179" y="3785"/>
                      <a:pt x="1309" y="3832"/>
                      <a:pt x="1309" y="3832"/>
                    </a:cubicBezTo>
                    <a:lnTo>
                      <a:pt x="1357" y="3853"/>
                    </a:lnTo>
                    <a:lnTo>
                      <a:pt x="1378" y="3832"/>
                    </a:lnTo>
                    <a:cubicBezTo>
                      <a:pt x="1378" y="3832"/>
                      <a:pt x="1487" y="3701"/>
                      <a:pt x="1618" y="3570"/>
                    </a:cubicBezTo>
                    <a:cubicBezTo>
                      <a:pt x="1749" y="3439"/>
                      <a:pt x="1922" y="3308"/>
                      <a:pt x="2011" y="3282"/>
                    </a:cubicBezTo>
                    <a:cubicBezTo>
                      <a:pt x="2247" y="3198"/>
                      <a:pt x="2750" y="3151"/>
                      <a:pt x="2750" y="3151"/>
                    </a:cubicBezTo>
                    <a:lnTo>
                      <a:pt x="2797" y="3151"/>
                    </a:lnTo>
                    <a:lnTo>
                      <a:pt x="2797" y="3109"/>
                    </a:lnTo>
                    <a:cubicBezTo>
                      <a:pt x="2797" y="3109"/>
                      <a:pt x="2881" y="2653"/>
                      <a:pt x="2901" y="2193"/>
                    </a:cubicBezTo>
                    <a:cubicBezTo>
                      <a:pt x="2928" y="1973"/>
                      <a:pt x="2949" y="1758"/>
                      <a:pt x="2928" y="1580"/>
                    </a:cubicBezTo>
                    <a:cubicBezTo>
                      <a:pt x="2928" y="1496"/>
                      <a:pt x="2901" y="1407"/>
                      <a:pt x="2881" y="1365"/>
                    </a:cubicBezTo>
                    <a:cubicBezTo>
                      <a:pt x="2860" y="1318"/>
                      <a:pt x="2860" y="1297"/>
                      <a:pt x="2839" y="1276"/>
                    </a:cubicBezTo>
                    <a:cubicBezTo>
                      <a:pt x="2818" y="1255"/>
                      <a:pt x="2771" y="1234"/>
                      <a:pt x="2750" y="1234"/>
                    </a:cubicBezTo>
                    <a:cubicBezTo>
                      <a:pt x="2488" y="1234"/>
                      <a:pt x="1943" y="1124"/>
                      <a:pt x="1901" y="1124"/>
                    </a:cubicBezTo>
                    <a:cubicBezTo>
                      <a:pt x="1901" y="1103"/>
                      <a:pt x="1833" y="1014"/>
                      <a:pt x="1854" y="951"/>
                    </a:cubicBezTo>
                    <a:cubicBezTo>
                      <a:pt x="1880" y="904"/>
                      <a:pt x="1985" y="794"/>
                      <a:pt x="2053" y="690"/>
                    </a:cubicBezTo>
                    <a:cubicBezTo>
                      <a:pt x="2142" y="601"/>
                      <a:pt x="2226" y="470"/>
                      <a:pt x="2205" y="339"/>
                    </a:cubicBezTo>
                    <a:cubicBezTo>
                      <a:pt x="2163" y="208"/>
                      <a:pt x="2095" y="98"/>
                      <a:pt x="1985" y="35"/>
                    </a:cubicBezTo>
                    <a:cubicBezTo>
                      <a:pt x="1940" y="16"/>
                      <a:pt x="1893" y="0"/>
                      <a:pt x="18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958;p46">
                <a:extLst>
                  <a:ext uri="{FF2B5EF4-FFF2-40B4-BE49-F238E27FC236}">
                    <a16:creationId xmlns:a16="http://schemas.microsoft.com/office/drawing/2014/main" id="{200296FB-122D-F516-7465-0812448E8CA8}"/>
                  </a:ext>
                </a:extLst>
              </p:cNvPr>
              <p:cNvSpPr/>
              <p:nvPr/>
            </p:nvSpPr>
            <p:spPr>
              <a:xfrm>
                <a:off x="975757" y="1549978"/>
                <a:ext cx="974056" cy="625619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390" extrusionOk="0">
                    <a:moveTo>
                      <a:pt x="5133" y="1"/>
                    </a:moveTo>
                    <a:cubicBezTo>
                      <a:pt x="5133" y="1"/>
                      <a:pt x="3582" y="1640"/>
                      <a:pt x="1791" y="2205"/>
                    </a:cubicBezTo>
                    <a:cubicBezTo>
                      <a:pt x="0" y="2776"/>
                      <a:pt x="330" y="4017"/>
                      <a:pt x="1268" y="4389"/>
                    </a:cubicBezTo>
                    <a:cubicBezTo>
                      <a:pt x="1268" y="4389"/>
                      <a:pt x="2860" y="4216"/>
                      <a:pt x="4693" y="3274"/>
                    </a:cubicBezTo>
                    <a:cubicBezTo>
                      <a:pt x="6526" y="2336"/>
                      <a:pt x="6834" y="1881"/>
                      <a:pt x="6834" y="1881"/>
                    </a:cubicBezTo>
                    <a:lnTo>
                      <a:pt x="51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959;p46">
                <a:extLst>
                  <a:ext uri="{FF2B5EF4-FFF2-40B4-BE49-F238E27FC236}">
                    <a16:creationId xmlns:a16="http://schemas.microsoft.com/office/drawing/2014/main" id="{04EBB4E4-4CBF-B6FB-7C39-748826B2EB9F}"/>
                  </a:ext>
                </a:extLst>
              </p:cNvPr>
              <p:cNvSpPr/>
              <p:nvPr/>
            </p:nvSpPr>
            <p:spPr>
              <a:xfrm>
                <a:off x="1038463" y="1538007"/>
                <a:ext cx="923322" cy="643575"/>
              </a:xfrm>
              <a:custGeom>
                <a:avLst/>
                <a:gdLst/>
                <a:ahLst/>
                <a:cxnLst/>
                <a:rect l="l" t="t" r="r" b="b"/>
                <a:pathLst>
                  <a:path w="6479" h="4516" extrusionOk="0">
                    <a:moveTo>
                      <a:pt x="4666" y="153"/>
                    </a:moveTo>
                    <a:lnTo>
                      <a:pt x="6326" y="1965"/>
                    </a:lnTo>
                    <a:cubicBezTo>
                      <a:pt x="6305" y="1965"/>
                      <a:pt x="6305" y="1965"/>
                      <a:pt x="6285" y="2007"/>
                    </a:cubicBezTo>
                    <a:cubicBezTo>
                      <a:pt x="6216" y="2049"/>
                      <a:pt x="6133" y="2138"/>
                      <a:pt x="5976" y="2268"/>
                    </a:cubicBezTo>
                    <a:cubicBezTo>
                      <a:pt x="5672" y="2488"/>
                      <a:pt x="5148" y="2834"/>
                      <a:pt x="4232" y="3295"/>
                    </a:cubicBezTo>
                    <a:cubicBezTo>
                      <a:pt x="2420" y="4232"/>
                      <a:pt x="870" y="4405"/>
                      <a:pt x="849" y="4405"/>
                    </a:cubicBezTo>
                    <a:cubicBezTo>
                      <a:pt x="414" y="4232"/>
                      <a:pt x="110" y="3840"/>
                      <a:pt x="131" y="3447"/>
                    </a:cubicBezTo>
                    <a:cubicBezTo>
                      <a:pt x="152" y="3054"/>
                      <a:pt x="503" y="2619"/>
                      <a:pt x="1372" y="2357"/>
                    </a:cubicBezTo>
                    <a:cubicBezTo>
                      <a:pt x="3142" y="1787"/>
                      <a:pt x="4603" y="242"/>
                      <a:pt x="4666" y="153"/>
                    </a:cubicBezTo>
                    <a:close/>
                    <a:moveTo>
                      <a:pt x="4693" y="1"/>
                    </a:moveTo>
                    <a:lnTo>
                      <a:pt x="4645" y="43"/>
                    </a:lnTo>
                    <a:cubicBezTo>
                      <a:pt x="4645" y="43"/>
                      <a:pt x="3095" y="1682"/>
                      <a:pt x="1330" y="2248"/>
                    </a:cubicBezTo>
                    <a:cubicBezTo>
                      <a:pt x="435" y="2530"/>
                      <a:pt x="42" y="2991"/>
                      <a:pt x="21" y="3447"/>
                    </a:cubicBezTo>
                    <a:cubicBezTo>
                      <a:pt x="0" y="3908"/>
                      <a:pt x="325" y="4321"/>
                      <a:pt x="807" y="4515"/>
                    </a:cubicBezTo>
                    <a:lnTo>
                      <a:pt x="849" y="4515"/>
                    </a:lnTo>
                    <a:cubicBezTo>
                      <a:pt x="849" y="4515"/>
                      <a:pt x="2441" y="4342"/>
                      <a:pt x="4274" y="3405"/>
                    </a:cubicBezTo>
                    <a:cubicBezTo>
                      <a:pt x="5190" y="2944"/>
                      <a:pt x="5740" y="2572"/>
                      <a:pt x="6044" y="2357"/>
                    </a:cubicBezTo>
                    <a:cubicBezTo>
                      <a:pt x="6195" y="2227"/>
                      <a:pt x="6305" y="2138"/>
                      <a:pt x="6368" y="2096"/>
                    </a:cubicBezTo>
                    <a:cubicBezTo>
                      <a:pt x="6415" y="2028"/>
                      <a:pt x="6436" y="1986"/>
                      <a:pt x="6436" y="1986"/>
                    </a:cubicBezTo>
                    <a:lnTo>
                      <a:pt x="6478" y="1965"/>
                    </a:lnTo>
                    <a:lnTo>
                      <a:pt x="469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960;p46">
                <a:extLst>
                  <a:ext uri="{FF2B5EF4-FFF2-40B4-BE49-F238E27FC236}">
                    <a16:creationId xmlns:a16="http://schemas.microsoft.com/office/drawing/2014/main" id="{F2D937D9-8FDC-FD9F-14B1-525D9BAC9164}"/>
                  </a:ext>
                </a:extLst>
              </p:cNvPr>
              <p:cNvSpPr/>
              <p:nvPr/>
            </p:nvSpPr>
            <p:spPr>
              <a:xfrm>
                <a:off x="1610083" y="1505229"/>
                <a:ext cx="386060" cy="396605"/>
              </a:xfrm>
              <a:custGeom>
                <a:avLst/>
                <a:gdLst/>
                <a:ahLst/>
                <a:cxnLst/>
                <a:rect l="l" t="t" r="r" b="b"/>
                <a:pathLst>
                  <a:path w="2709" h="2783" extrusionOk="0">
                    <a:moveTo>
                      <a:pt x="864" y="0"/>
                    </a:moveTo>
                    <a:cubicBezTo>
                      <a:pt x="747" y="0"/>
                      <a:pt x="682" y="100"/>
                      <a:pt x="682" y="100"/>
                    </a:cubicBezTo>
                    <a:cubicBezTo>
                      <a:pt x="352" y="294"/>
                      <a:pt x="1" y="535"/>
                      <a:pt x="111" y="885"/>
                    </a:cubicBezTo>
                    <a:cubicBezTo>
                      <a:pt x="200" y="1210"/>
                      <a:pt x="1441" y="2650"/>
                      <a:pt x="1661" y="2760"/>
                    </a:cubicBezTo>
                    <a:cubicBezTo>
                      <a:pt x="1688" y="2776"/>
                      <a:pt x="1719" y="2782"/>
                      <a:pt x="1751" y="2782"/>
                    </a:cubicBezTo>
                    <a:cubicBezTo>
                      <a:pt x="1954" y="2782"/>
                      <a:pt x="2239" y="2519"/>
                      <a:pt x="2446" y="2388"/>
                    </a:cubicBezTo>
                    <a:cubicBezTo>
                      <a:pt x="2708" y="2216"/>
                      <a:pt x="2708" y="2148"/>
                      <a:pt x="2666" y="1912"/>
                    </a:cubicBezTo>
                    <a:cubicBezTo>
                      <a:pt x="2598" y="1671"/>
                      <a:pt x="1420" y="472"/>
                      <a:pt x="1137" y="163"/>
                    </a:cubicBezTo>
                    <a:cubicBezTo>
                      <a:pt x="1029" y="39"/>
                      <a:pt x="937" y="0"/>
                      <a:pt x="8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961;p46">
                <a:extLst>
                  <a:ext uri="{FF2B5EF4-FFF2-40B4-BE49-F238E27FC236}">
                    <a16:creationId xmlns:a16="http://schemas.microsoft.com/office/drawing/2014/main" id="{64AEA739-CF4B-2D69-A910-01B08929DB87}"/>
                  </a:ext>
                </a:extLst>
              </p:cNvPr>
              <p:cNvSpPr/>
              <p:nvPr/>
            </p:nvSpPr>
            <p:spPr>
              <a:xfrm>
                <a:off x="1607090" y="1496536"/>
                <a:ext cx="395038" cy="413707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2903" extrusionOk="0">
                    <a:moveTo>
                      <a:pt x="891" y="104"/>
                    </a:moveTo>
                    <a:cubicBezTo>
                      <a:pt x="948" y="104"/>
                      <a:pt x="1021" y="134"/>
                      <a:pt x="1116" y="245"/>
                    </a:cubicBezTo>
                    <a:cubicBezTo>
                      <a:pt x="1247" y="423"/>
                      <a:pt x="1619" y="795"/>
                      <a:pt x="1965" y="1161"/>
                    </a:cubicBezTo>
                    <a:cubicBezTo>
                      <a:pt x="2116" y="1339"/>
                      <a:pt x="2295" y="1533"/>
                      <a:pt x="2425" y="1664"/>
                    </a:cubicBezTo>
                    <a:cubicBezTo>
                      <a:pt x="2467" y="1753"/>
                      <a:pt x="2535" y="1816"/>
                      <a:pt x="2556" y="1863"/>
                    </a:cubicBezTo>
                    <a:cubicBezTo>
                      <a:pt x="2598" y="1926"/>
                      <a:pt x="2619" y="1973"/>
                      <a:pt x="2619" y="1973"/>
                    </a:cubicBezTo>
                    <a:cubicBezTo>
                      <a:pt x="2640" y="2104"/>
                      <a:pt x="2666" y="2167"/>
                      <a:pt x="2640" y="2209"/>
                    </a:cubicBezTo>
                    <a:cubicBezTo>
                      <a:pt x="2619" y="2256"/>
                      <a:pt x="2556" y="2319"/>
                      <a:pt x="2446" y="2387"/>
                    </a:cubicBezTo>
                    <a:cubicBezTo>
                      <a:pt x="2315" y="2470"/>
                      <a:pt x="2164" y="2601"/>
                      <a:pt x="2033" y="2690"/>
                    </a:cubicBezTo>
                    <a:cubicBezTo>
                      <a:pt x="1965" y="2732"/>
                      <a:pt x="1902" y="2758"/>
                      <a:pt x="1834" y="2779"/>
                    </a:cubicBezTo>
                    <a:cubicBezTo>
                      <a:pt x="1813" y="2790"/>
                      <a:pt x="1785" y="2795"/>
                      <a:pt x="1760" y="2795"/>
                    </a:cubicBezTo>
                    <a:cubicBezTo>
                      <a:pt x="1735" y="2795"/>
                      <a:pt x="1713" y="2790"/>
                      <a:pt x="1703" y="2779"/>
                    </a:cubicBezTo>
                    <a:cubicBezTo>
                      <a:pt x="1682" y="2758"/>
                      <a:pt x="1640" y="2732"/>
                      <a:pt x="1593" y="2690"/>
                    </a:cubicBezTo>
                    <a:lnTo>
                      <a:pt x="1399" y="2497"/>
                    </a:lnTo>
                    <a:cubicBezTo>
                      <a:pt x="1247" y="2340"/>
                      <a:pt x="1069" y="2146"/>
                      <a:pt x="896" y="1926"/>
                    </a:cubicBezTo>
                    <a:cubicBezTo>
                      <a:pt x="723" y="1732"/>
                      <a:pt x="572" y="1512"/>
                      <a:pt x="414" y="1318"/>
                    </a:cubicBezTo>
                    <a:cubicBezTo>
                      <a:pt x="284" y="1140"/>
                      <a:pt x="200" y="988"/>
                      <a:pt x="179" y="926"/>
                    </a:cubicBezTo>
                    <a:cubicBezTo>
                      <a:pt x="132" y="768"/>
                      <a:pt x="179" y="664"/>
                      <a:pt x="284" y="533"/>
                    </a:cubicBezTo>
                    <a:cubicBezTo>
                      <a:pt x="394" y="423"/>
                      <a:pt x="572" y="292"/>
                      <a:pt x="723" y="203"/>
                    </a:cubicBezTo>
                    <a:lnTo>
                      <a:pt x="744" y="182"/>
                    </a:lnTo>
                    <a:cubicBezTo>
                      <a:pt x="744" y="182"/>
                      <a:pt x="765" y="140"/>
                      <a:pt x="833" y="114"/>
                    </a:cubicBezTo>
                    <a:cubicBezTo>
                      <a:pt x="850" y="108"/>
                      <a:pt x="869" y="104"/>
                      <a:pt x="891" y="104"/>
                    </a:cubicBezTo>
                    <a:close/>
                    <a:moveTo>
                      <a:pt x="871" y="0"/>
                    </a:moveTo>
                    <a:cubicBezTo>
                      <a:pt x="847" y="0"/>
                      <a:pt x="826" y="4"/>
                      <a:pt x="807" y="9"/>
                    </a:cubicBezTo>
                    <a:cubicBezTo>
                      <a:pt x="703" y="30"/>
                      <a:pt x="655" y="114"/>
                      <a:pt x="655" y="114"/>
                    </a:cubicBezTo>
                    <a:lnTo>
                      <a:pt x="655" y="93"/>
                    </a:lnTo>
                    <a:cubicBezTo>
                      <a:pt x="504" y="203"/>
                      <a:pt x="331" y="313"/>
                      <a:pt x="200" y="465"/>
                    </a:cubicBezTo>
                    <a:cubicBezTo>
                      <a:pt x="90" y="596"/>
                      <a:pt x="1" y="768"/>
                      <a:pt x="69" y="967"/>
                    </a:cubicBezTo>
                    <a:cubicBezTo>
                      <a:pt x="111" y="1056"/>
                      <a:pt x="200" y="1208"/>
                      <a:pt x="331" y="1402"/>
                    </a:cubicBezTo>
                    <a:cubicBezTo>
                      <a:pt x="462" y="1580"/>
                      <a:pt x="634" y="1795"/>
                      <a:pt x="807" y="1994"/>
                    </a:cubicBezTo>
                    <a:cubicBezTo>
                      <a:pt x="985" y="2209"/>
                      <a:pt x="1179" y="2408"/>
                      <a:pt x="1310" y="2559"/>
                    </a:cubicBezTo>
                    <a:cubicBezTo>
                      <a:pt x="1399" y="2648"/>
                      <a:pt x="1462" y="2711"/>
                      <a:pt x="1509" y="2758"/>
                    </a:cubicBezTo>
                    <a:cubicBezTo>
                      <a:pt x="1572" y="2821"/>
                      <a:pt x="1619" y="2842"/>
                      <a:pt x="1640" y="2863"/>
                    </a:cubicBezTo>
                    <a:cubicBezTo>
                      <a:pt x="1690" y="2891"/>
                      <a:pt x="1735" y="2903"/>
                      <a:pt x="1782" y="2903"/>
                    </a:cubicBezTo>
                    <a:cubicBezTo>
                      <a:pt x="1813" y="2903"/>
                      <a:pt x="1845" y="2898"/>
                      <a:pt x="1881" y="2889"/>
                    </a:cubicBezTo>
                    <a:cubicBezTo>
                      <a:pt x="1944" y="2863"/>
                      <a:pt x="2012" y="2821"/>
                      <a:pt x="2096" y="2779"/>
                    </a:cubicBezTo>
                    <a:cubicBezTo>
                      <a:pt x="2247" y="2690"/>
                      <a:pt x="2378" y="2559"/>
                      <a:pt x="2509" y="2497"/>
                    </a:cubicBezTo>
                    <a:cubicBezTo>
                      <a:pt x="2640" y="2408"/>
                      <a:pt x="2708" y="2340"/>
                      <a:pt x="2750" y="2256"/>
                    </a:cubicBezTo>
                    <a:cubicBezTo>
                      <a:pt x="2771" y="2167"/>
                      <a:pt x="2771" y="2078"/>
                      <a:pt x="2729" y="1947"/>
                    </a:cubicBezTo>
                    <a:cubicBezTo>
                      <a:pt x="2729" y="1905"/>
                      <a:pt x="2708" y="1863"/>
                      <a:pt x="2666" y="1795"/>
                    </a:cubicBezTo>
                    <a:cubicBezTo>
                      <a:pt x="2619" y="1753"/>
                      <a:pt x="2556" y="1685"/>
                      <a:pt x="2509" y="1601"/>
                    </a:cubicBezTo>
                    <a:cubicBezTo>
                      <a:pt x="2378" y="1449"/>
                      <a:pt x="2205" y="1271"/>
                      <a:pt x="2054" y="1077"/>
                    </a:cubicBezTo>
                    <a:cubicBezTo>
                      <a:pt x="1703" y="727"/>
                      <a:pt x="1331" y="334"/>
                      <a:pt x="1200" y="182"/>
                    </a:cubicBezTo>
                    <a:cubicBezTo>
                      <a:pt x="1080" y="45"/>
                      <a:pt x="960" y="0"/>
                      <a:pt x="8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962;p46">
                <a:extLst>
                  <a:ext uri="{FF2B5EF4-FFF2-40B4-BE49-F238E27FC236}">
                    <a16:creationId xmlns:a16="http://schemas.microsoft.com/office/drawing/2014/main" id="{407C75D6-C653-05C9-C18A-89F97FF24648}"/>
                  </a:ext>
                </a:extLst>
              </p:cNvPr>
              <p:cNvSpPr/>
              <p:nvPr/>
            </p:nvSpPr>
            <p:spPr>
              <a:xfrm>
                <a:off x="2126551" y="1449791"/>
                <a:ext cx="261363" cy="117001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821" extrusionOk="0">
                    <a:moveTo>
                      <a:pt x="1504" y="0"/>
                    </a:moveTo>
                    <a:cubicBezTo>
                      <a:pt x="1478" y="0"/>
                      <a:pt x="1450" y="2"/>
                      <a:pt x="1420" y="7"/>
                    </a:cubicBezTo>
                    <a:cubicBezTo>
                      <a:pt x="1269" y="46"/>
                      <a:pt x="923" y="70"/>
                      <a:pt x="606" y="70"/>
                    </a:cubicBezTo>
                    <a:cubicBezTo>
                      <a:pt x="372" y="70"/>
                      <a:pt x="154" y="57"/>
                      <a:pt x="43" y="28"/>
                    </a:cubicBezTo>
                    <a:cubicBezTo>
                      <a:pt x="43" y="28"/>
                      <a:pt x="1" y="421"/>
                      <a:pt x="22" y="620"/>
                    </a:cubicBezTo>
                    <a:cubicBezTo>
                      <a:pt x="39" y="776"/>
                      <a:pt x="28" y="820"/>
                      <a:pt x="197" y="820"/>
                    </a:cubicBezTo>
                    <a:cubicBezTo>
                      <a:pt x="238" y="820"/>
                      <a:pt x="288" y="818"/>
                      <a:pt x="352" y="814"/>
                    </a:cubicBezTo>
                    <a:cubicBezTo>
                      <a:pt x="676" y="793"/>
                      <a:pt x="1724" y="573"/>
                      <a:pt x="1724" y="573"/>
                    </a:cubicBezTo>
                    <a:cubicBezTo>
                      <a:pt x="1724" y="573"/>
                      <a:pt x="1834" y="379"/>
                      <a:pt x="1792" y="248"/>
                    </a:cubicBezTo>
                    <a:cubicBezTo>
                      <a:pt x="1773" y="132"/>
                      <a:pt x="1701" y="0"/>
                      <a:pt x="1504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963;p46">
                <a:extLst>
                  <a:ext uri="{FF2B5EF4-FFF2-40B4-BE49-F238E27FC236}">
                    <a16:creationId xmlns:a16="http://schemas.microsoft.com/office/drawing/2014/main" id="{8F915462-88A5-169D-C50B-810718440CD7}"/>
                  </a:ext>
                </a:extLst>
              </p:cNvPr>
              <p:cNvSpPr/>
              <p:nvPr/>
            </p:nvSpPr>
            <p:spPr>
              <a:xfrm>
                <a:off x="2123558" y="1441810"/>
                <a:ext cx="270341" cy="133674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938" extrusionOk="0">
                    <a:moveTo>
                      <a:pt x="1530" y="0"/>
                    </a:moveTo>
                    <a:cubicBezTo>
                      <a:pt x="1504" y="0"/>
                      <a:pt x="1462" y="21"/>
                      <a:pt x="1420" y="21"/>
                    </a:cubicBezTo>
                    <a:cubicBezTo>
                      <a:pt x="1271" y="47"/>
                      <a:pt x="888" y="65"/>
                      <a:pt x="555" y="65"/>
                    </a:cubicBezTo>
                    <a:cubicBezTo>
                      <a:pt x="350" y="65"/>
                      <a:pt x="164" y="58"/>
                      <a:pt x="64" y="42"/>
                    </a:cubicBezTo>
                    <a:lnTo>
                      <a:pt x="22" y="21"/>
                    </a:lnTo>
                    <a:lnTo>
                      <a:pt x="1" y="84"/>
                    </a:lnTo>
                    <a:lnTo>
                      <a:pt x="1" y="105"/>
                    </a:lnTo>
                    <a:cubicBezTo>
                      <a:pt x="64" y="105"/>
                      <a:pt x="153" y="131"/>
                      <a:pt x="194" y="152"/>
                    </a:cubicBezTo>
                    <a:cubicBezTo>
                      <a:pt x="336" y="168"/>
                      <a:pt x="517" y="175"/>
                      <a:pt x="699" y="175"/>
                    </a:cubicBezTo>
                    <a:cubicBezTo>
                      <a:pt x="993" y="175"/>
                      <a:pt x="1292" y="157"/>
                      <a:pt x="1441" y="131"/>
                    </a:cubicBezTo>
                    <a:cubicBezTo>
                      <a:pt x="1477" y="124"/>
                      <a:pt x="1508" y="121"/>
                      <a:pt x="1535" y="121"/>
                    </a:cubicBezTo>
                    <a:cubicBezTo>
                      <a:pt x="1605" y="121"/>
                      <a:pt x="1648" y="143"/>
                      <a:pt x="1682" y="173"/>
                    </a:cubicBezTo>
                    <a:cubicBezTo>
                      <a:pt x="1724" y="194"/>
                      <a:pt x="1745" y="262"/>
                      <a:pt x="1766" y="325"/>
                    </a:cubicBezTo>
                    <a:cubicBezTo>
                      <a:pt x="1766" y="367"/>
                      <a:pt x="1766" y="435"/>
                      <a:pt x="1745" y="498"/>
                    </a:cubicBezTo>
                    <a:cubicBezTo>
                      <a:pt x="1724" y="545"/>
                      <a:pt x="1703" y="566"/>
                      <a:pt x="1703" y="587"/>
                    </a:cubicBezTo>
                    <a:cubicBezTo>
                      <a:pt x="1682" y="587"/>
                      <a:pt x="1462" y="629"/>
                      <a:pt x="1158" y="676"/>
                    </a:cubicBezTo>
                    <a:cubicBezTo>
                      <a:pt x="849" y="739"/>
                      <a:pt x="524" y="807"/>
                      <a:pt x="373" y="828"/>
                    </a:cubicBezTo>
                    <a:lnTo>
                      <a:pt x="304" y="828"/>
                    </a:lnTo>
                    <a:lnTo>
                      <a:pt x="304" y="938"/>
                    </a:lnTo>
                    <a:lnTo>
                      <a:pt x="373" y="938"/>
                    </a:lnTo>
                    <a:cubicBezTo>
                      <a:pt x="545" y="917"/>
                      <a:pt x="875" y="849"/>
                      <a:pt x="1179" y="807"/>
                    </a:cubicBezTo>
                    <a:cubicBezTo>
                      <a:pt x="1483" y="739"/>
                      <a:pt x="1745" y="676"/>
                      <a:pt x="1745" y="676"/>
                    </a:cubicBezTo>
                    <a:lnTo>
                      <a:pt x="1766" y="676"/>
                    </a:lnTo>
                    <a:lnTo>
                      <a:pt x="1792" y="655"/>
                    </a:lnTo>
                    <a:cubicBezTo>
                      <a:pt x="1792" y="655"/>
                      <a:pt x="1813" y="608"/>
                      <a:pt x="1834" y="545"/>
                    </a:cubicBezTo>
                    <a:cubicBezTo>
                      <a:pt x="1876" y="477"/>
                      <a:pt x="1896" y="393"/>
                      <a:pt x="1876" y="304"/>
                    </a:cubicBezTo>
                    <a:cubicBezTo>
                      <a:pt x="1855" y="215"/>
                      <a:pt x="1813" y="152"/>
                      <a:pt x="1745" y="84"/>
                    </a:cubicBezTo>
                    <a:cubicBezTo>
                      <a:pt x="1703" y="42"/>
                      <a:pt x="1614" y="0"/>
                      <a:pt x="153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964;p46">
                <a:extLst>
                  <a:ext uri="{FF2B5EF4-FFF2-40B4-BE49-F238E27FC236}">
                    <a16:creationId xmlns:a16="http://schemas.microsoft.com/office/drawing/2014/main" id="{CDFBC26E-35B5-DAA4-1B90-32F70C5A054D}"/>
                  </a:ext>
                </a:extLst>
              </p:cNvPr>
              <p:cNvSpPr/>
              <p:nvPr/>
            </p:nvSpPr>
            <p:spPr>
              <a:xfrm>
                <a:off x="2126551" y="1497248"/>
                <a:ext cx="261363" cy="130254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914" extrusionOk="0">
                    <a:moveTo>
                      <a:pt x="1591" y="0"/>
                    </a:moveTo>
                    <a:cubicBezTo>
                      <a:pt x="1445" y="0"/>
                      <a:pt x="1270" y="97"/>
                      <a:pt x="917" y="177"/>
                    </a:cubicBezTo>
                    <a:cubicBezTo>
                      <a:pt x="524" y="266"/>
                      <a:pt x="69" y="266"/>
                      <a:pt x="69" y="266"/>
                    </a:cubicBezTo>
                    <a:cubicBezTo>
                      <a:pt x="69" y="266"/>
                      <a:pt x="1" y="680"/>
                      <a:pt x="1" y="811"/>
                    </a:cubicBezTo>
                    <a:cubicBezTo>
                      <a:pt x="13" y="891"/>
                      <a:pt x="60" y="914"/>
                      <a:pt x="193" y="914"/>
                    </a:cubicBezTo>
                    <a:cubicBezTo>
                      <a:pt x="278" y="914"/>
                      <a:pt x="397" y="905"/>
                      <a:pt x="566" y="894"/>
                    </a:cubicBezTo>
                    <a:cubicBezTo>
                      <a:pt x="985" y="873"/>
                      <a:pt x="1614" y="680"/>
                      <a:pt x="1614" y="680"/>
                    </a:cubicBezTo>
                    <a:cubicBezTo>
                      <a:pt x="1614" y="680"/>
                      <a:pt x="1771" y="528"/>
                      <a:pt x="1813" y="418"/>
                    </a:cubicBezTo>
                    <a:cubicBezTo>
                      <a:pt x="1834" y="287"/>
                      <a:pt x="1771" y="25"/>
                      <a:pt x="1640" y="4"/>
                    </a:cubicBezTo>
                    <a:cubicBezTo>
                      <a:pt x="1624" y="1"/>
                      <a:pt x="1608" y="0"/>
                      <a:pt x="1591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965;p46">
                <a:extLst>
                  <a:ext uri="{FF2B5EF4-FFF2-40B4-BE49-F238E27FC236}">
                    <a16:creationId xmlns:a16="http://schemas.microsoft.com/office/drawing/2014/main" id="{FE53580E-50C4-CFF3-4E14-D0B3E7928FD7}"/>
                  </a:ext>
                </a:extLst>
              </p:cNvPr>
              <p:cNvSpPr/>
              <p:nvPr/>
            </p:nvSpPr>
            <p:spPr>
              <a:xfrm>
                <a:off x="2163889" y="1490978"/>
                <a:ext cx="230011" cy="14350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007" extrusionOk="0">
                    <a:moveTo>
                      <a:pt x="1310" y="1"/>
                    </a:moveTo>
                    <a:cubicBezTo>
                      <a:pt x="1158" y="1"/>
                      <a:pt x="985" y="90"/>
                      <a:pt x="634" y="153"/>
                    </a:cubicBezTo>
                    <a:cubicBezTo>
                      <a:pt x="414" y="200"/>
                      <a:pt x="173" y="242"/>
                      <a:pt x="0" y="242"/>
                    </a:cubicBezTo>
                    <a:lnTo>
                      <a:pt x="0" y="352"/>
                    </a:lnTo>
                    <a:cubicBezTo>
                      <a:pt x="152" y="352"/>
                      <a:pt x="414" y="331"/>
                      <a:pt x="655" y="263"/>
                    </a:cubicBezTo>
                    <a:cubicBezTo>
                      <a:pt x="1027" y="187"/>
                      <a:pt x="1209" y="108"/>
                      <a:pt x="1318" y="108"/>
                    </a:cubicBezTo>
                    <a:cubicBezTo>
                      <a:pt x="1330" y="108"/>
                      <a:pt x="1341" y="109"/>
                      <a:pt x="1352" y="111"/>
                    </a:cubicBezTo>
                    <a:cubicBezTo>
                      <a:pt x="1399" y="111"/>
                      <a:pt x="1441" y="153"/>
                      <a:pt x="1462" y="242"/>
                    </a:cubicBezTo>
                    <a:cubicBezTo>
                      <a:pt x="1509" y="310"/>
                      <a:pt x="1509" y="394"/>
                      <a:pt x="1483" y="441"/>
                    </a:cubicBezTo>
                    <a:cubicBezTo>
                      <a:pt x="1483" y="483"/>
                      <a:pt x="1441" y="546"/>
                      <a:pt x="1399" y="593"/>
                    </a:cubicBezTo>
                    <a:cubicBezTo>
                      <a:pt x="1352" y="635"/>
                      <a:pt x="1331" y="656"/>
                      <a:pt x="1310" y="677"/>
                    </a:cubicBezTo>
                    <a:cubicBezTo>
                      <a:pt x="1310" y="677"/>
                      <a:pt x="697" y="855"/>
                      <a:pt x="283" y="876"/>
                    </a:cubicBezTo>
                    <a:cubicBezTo>
                      <a:pt x="173" y="896"/>
                      <a:pt x="90" y="896"/>
                      <a:pt x="21" y="896"/>
                    </a:cubicBezTo>
                    <a:lnTo>
                      <a:pt x="21" y="1006"/>
                    </a:lnTo>
                    <a:lnTo>
                      <a:pt x="304" y="1006"/>
                    </a:lnTo>
                    <a:cubicBezTo>
                      <a:pt x="744" y="985"/>
                      <a:pt x="1378" y="766"/>
                      <a:pt x="1378" y="766"/>
                    </a:cubicBezTo>
                    <a:lnTo>
                      <a:pt x="1399" y="766"/>
                    </a:lnTo>
                    <a:cubicBezTo>
                      <a:pt x="1399" y="766"/>
                      <a:pt x="1441" y="724"/>
                      <a:pt x="1483" y="677"/>
                    </a:cubicBezTo>
                    <a:cubicBezTo>
                      <a:pt x="1530" y="614"/>
                      <a:pt x="1572" y="546"/>
                      <a:pt x="1593" y="462"/>
                    </a:cubicBezTo>
                    <a:cubicBezTo>
                      <a:pt x="1613" y="394"/>
                      <a:pt x="1613" y="284"/>
                      <a:pt x="1572" y="200"/>
                    </a:cubicBezTo>
                    <a:cubicBezTo>
                      <a:pt x="1551" y="111"/>
                      <a:pt x="1483" y="1"/>
                      <a:pt x="13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966;p46">
                <a:extLst>
                  <a:ext uri="{FF2B5EF4-FFF2-40B4-BE49-F238E27FC236}">
                    <a16:creationId xmlns:a16="http://schemas.microsoft.com/office/drawing/2014/main" id="{2293E4AD-F7B9-7254-4CB7-5C594A50F930}"/>
                  </a:ext>
                </a:extLst>
              </p:cNvPr>
              <p:cNvSpPr/>
              <p:nvPr/>
            </p:nvSpPr>
            <p:spPr>
              <a:xfrm>
                <a:off x="2105459" y="1546700"/>
                <a:ext cx="260793" cy="125979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884" extrusionOk="0">
                    <a:moveTo>
                      <a:pt x="1567" y="0"/>
                    </a:moveTo>
                    <a:cubicBezTo>
                      <a:pt x="1412" y="0"/>
                      <a:pt x="1264" y="101"/>
                      <a:pt x="803" y="202"/>
                    </a:cubicBezTo>
                    <a:cubicBezTo>
                      <a:pt x="590" y="257"/>
                      <a:pt x="440" y="273"/>
                      <a:pt x="338" y="273"/>
                    </a:cubicBezTo>
                    <a:cubicBezTo>
                      <a:pt x="199" y="273"/>
                      <a:pt x="149" y="244"/>
                      <a:pt x="149" y="244"/>
                    </a:cubicBezTo>
                    <a:cubicBezTo>
                      <a:pt x="149" y="244"/>
                      <a:pt x="39" y="526"/>
                      <a:pt x="18" y="704"/>
                    </a:cubicBezTo>
                    <a:cubicBezTo>
                      <a:pt x="1" y="843"/>
                      <a:pt x="55" y="884"/>
                      <a:pt x="244" y="884"/>
                    </a:cubicBezTo>
                    <a:cubicBezTo>
                      <a:pt x="291" y="884"/>
                      <a:pt x="346" y="881"/>
                      <a:pt x="410" y="877"/>
                    </a:cubicBezTo>
                    <a:cubicBezTo>
                      <a:pt x="761" y="877"/>
                      <a:pt x="1547" y="636"/>
                      <a:pt x="1547" y="636"/>
                    </a:cubicBezTo>
                    <a:cubicBezTo>
                      <a:pt x="1547" y="636"/>
                      <a:pt x="1830" y="464"/>
                      <a:pt x="1830" y="286"/>
                    </a:cubicBezTo>
                    <a:cubicBezTo>
                      <a:pt x="1830" y="113"/>
                      <a:pt x="1788" y="24"/>
                      <a:pt x="1610" y="3"/>
                    </a:cubicBezTo>
                    <a:cubicBezTo>
                      <a:pt x="1595" y="1"/>
                      <a:pt x="1581" y="0"/>
                      <a:pt x="1567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967;p46">
                <a:extLst>
                  <a:ext uri="{FF2B5EF4-FFF2-40B4-BE49-F238E27FC236}">
                    <a16:creationId xmlns:a16="http://schemas.microsoft.com/office/drawing/2014/main" id="{AD349302-53A4-A83D-13D1-E45FCA8DA010}"/>
                  </a:ext>
                </a:extLst>
              </p:cNvPr>
              <p:cNvSpPr/>
              <p:nvPr/>
            </p:nvSpPr>
            <p:spPr>
              <a:xfrm>
                <a:off x="2151206" y="1538007"/>
                <a:ext cx="224026" cy="14279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002" extrusionOk="0">
                    <a:moveTo>
                      <a:pt x="1247" y="1"/>
                    </a:moveTo>
                    <a:cubicBezTo>
                      <a:pt x="1158" y="1"/>
                      <a:pt x="1095" y="22"/>
                      <a:pt x="985" y="64"/>
                    </a:cubicBezTo>
                    <a:cubicBezTo>
                      <a:pt x="875" y="85"/>
                      <a:pt x="723" y="153"/>
                      <a:pt x="482" y="216"/>
                    </a:cubicBezTo>
                    <a:cubicBezTo>
                      <a:pt x="330" y="242"/>
                      <a:pt x="199" y="263"/>
                      <a:pt x="110" y="263"/>
                    </a:cubicBezTo>
                    <a:lnTo>
                      <a:pt x="110" y="394"/>
                    </a:lnTo>
                    <a:cubicBezTo>
                      <a:pt x="220" y="373"/>
                      <a:pt x="351" y="373"/>
                      <a:pt x="503" y="326"/>
                    </a:cubicBezTo>
                    <a:cubicBezTo>
                      <a:pt x="744" y="263"/>
                      <a:pt x="917" y="195"/>
                      <a:pt x="1027" y="174"/>
                    </a:cubicBezTo>
                    <a:cubicBezTo>
                      <a:pt x="1107" y="143"/>
                      <a:pt x="1165" y="124"/>
                      <a:pt x="1224" y="124"/>
                    </a:cubicBezTo>
                    <a:cubicBezTo>
                      <a:pt x="1245" y="124"/>
                      <a:pt x="1266" y="126"/>
                      <a:pt x="1289" y="132"/>
                    </a:cubicBezTo>
                    <a:cubicBezTo>
                      <a:pt x="1357" y="132"/>
                      <a:pt x="1399" y="153"/>
                      <a:pt x="1420" y="174"/>
                    </a:cubicBezTo>
                    <a:cubicBezTo>
                      <a:pt x="1441" y="216"/>
                      <a:pt x="1441" y="263"/>
                      <a:pt x="1441" y="347"/>
                    </a:cubicBezTo>
                    <a:cubicBezTo>
                      <a:pt x="1441" y="394"/>
                      <a:pt x="1399" y="477"/>
                      <a:pt x="1336" y="546"/>
                    </a:cubicBezTo>
                    <a:cubicBezTo>
                      <a:pt x="1268" y="608"/>
                      <a:pt x="1205" y="635"/>
                      <a:pt x="1205" y="635"/>
                    </a:cubicBezTo>
                    <a:cubicBezTo>
                      <a:pt x="1205" y="655"/>
                      <a:pt x="1006" y="697"/>
                      <a:pt x="765" y="765"/>
                    </a:cubicBezTo>
                    <a:cubicBezTo>
                      <a:pt x="524" y="828"/>
                      <a:pt x="241" y="870"/>
                      <a:pt x="89" y="896"/>
                    </a:cubicBezTo>
                    <a:lnTo>
                      <a:pt x="48" y="896"/>
                    </a:lnTo>
                    <a:cubicBezTo>
                      <a:pt x="48" y="938"/>
                      <a:pt x="27" y="959"/>
                      <a:pt x="0" y="1001"/>
                    </a:cubicBezTo>
                    <a:lnTo>
                      <a:pt x="89" y="1001"/>
                    </a:lnTo>
                    <a:cubicBezTo>
                      <a:pt x="262" y="1001"/>
                      <a:pt x="550" y="938"/>
                      <a:pt x="812" y="870"/>
                    </a:cubicBezTo>
                    <a:cubicBezTo>
                      <a:pt x="1048" y="807"/>
                      <a:pt x="1247" y="739"/>
                      <a:pt x="1247" y="739"/>
                    </a:cubicBezTo>
                    <a:lnTo>
                      <a:pt x="1268" y="739"/>
                    </a:lnTo>
                    <a:cubicBezTo>
                      <a:pt x="1268" y="739"/>
                      <a:pt x="1336" y="697"/>
                      <a:pt x="1420" y="635"/>
                    </a:cubicBezTo>
                    <a:cubicBezTo>
                      <a:pt x="1488" y="546"/>
                      <a:pt x="1572" y="456"/>
                      <a:pt x="1572" y="347"/>
                    </a:cubicBezTo>
                    <a:cubicBezTo>
                      <a:pt x="1551" y="263"/>
                      <a:pt x="1551" y="174"/>
                      <a:pt x="1509" y="111"/>
                    </a:cubicBezTo>
                    <a:cubicBezTo>
                      <a:pt x="1467" y="64"/>
                      <a:pt x="1399" y="22"/>
                      <a:pt x="1289" y="22"/>
                    </a:cubicBezTo>
                    <a:cubicBezTo>
                      <a:pt x="1268" y="1"/>
                      <a:pt x="1268" y="1"/>
                      <a:pt x="124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968;p46">
                <a:extLst>
                  <a:ext uri="{FF2B5EF4-FFF2-40B4-BE49-F238E27FC236}">
                    <a16:creationId xmlns:a16="http://schemas.microsoft.com/office/drawing/2014/main" id="{EFEB7139-FD87-11AB-2489-829554C87AA4}"/>
                  </a:ext>
                </a:extLst>
              </p:cNvPr>
              <p:cNvSpPr/>
              <p:nvPr/>
            </p:nvSpPr>
            <p:spPr>
              <a:xfrm>
                <a:off x="2107882" y="1612257"/>
                <a:ext cx="227018" cy="97049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681" extrusionOk="0">
                    <a:moveTo>
                      <a:pt x="1309" y="1"/>
                    </a:moveTo>
                    <a:cubicBezTo>
                      <a:pt x="1153" y="1"/>
                      <a:pt x="909" y="93"/>
                      <a:pt x="613" y="155"/>
                    </a:cubicBezTo>
                    <a:cubicBezTo>
                      <a:pt x="536" y="166"/>
                      <a:pt x="474" y="170"/>
                      <a:pt x="424" y="170"/>
                    </a:cubicBezTo>
                    <a:cubicBezTo>
                      <a:pt x="271" y="170"/>
                      <a:pt x="219" y="134"/>
                      <a:pt x="153" y="134"/>
                    </a:cubicBezTo>
                    <a:cubicBezTo>
                      <a:pt x="43" y="155"/>
                      <a:pt x="22" y="244"/>
                      <a:pt x="22" y="349"/>
                    </a:cubicBezTo>
                    <a:cubicBezTo>
                      <a:pt x="1" y="480"/>
                      <a:pt x="90" y="679"/>
                      <a:pt x="90" y="679"/>
                    </a:cubicBezTo>
                    <a:cubicBezTo>
                      <a:pt x="109" y="680"/>
                      <a:pt x="130" y="681"/>
                      <a:pt x="152" y="681"/>
                    </a:cubicBezTo>
                    <a:cubicBezTo>
                      <a:pt x="526" y="681"/>
                      <a:pt x="1278" y="517"/>
                      <a:pt x="1441" y="349"/>
                    </a:cubicBezTo>
                    <a:cubicBezTo>
                      <a:pt x="1593" y="197"/>
                      <a:pt x="1483" y="25"/>
                      <a:pt x="1352" y="4"/>
                    </a:cubicBezTo>
                    <a:cubicBezTo>
                      <a:pt x="1338" y="2"/>
                      <a:pt x="1324" y="1"/>
                      <a:pt x="1309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969;p46">
                <a:extLst>
                  <a:ext uri="{FF2B5EF4-FFF2-40B4-BE49-F238E27FC236}">
                    <a16:creationId xmlns:a16="http://schemas.microsoft.com/office/drawing/2014/main" id="{F9548BC1-94D9-EF63-DA76-7E8B0BD8DAA2}"/>
                  </a:ext>
                </a:extLst>
              </p:cNvPr>
              <p:cNvSpPr/>
              <p:nvPr/>
            </p:nvSpPr>
            <p:spPr>
              <a:xfrm>
                <a:off x="2107882" y="1602993"/>
                <a:ext cx="227018" cy="115006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807" extrusionOk="0">
                    <a:moveTo>
                      <a:pt x="1289" y="0"/>
                    </a:moveTo>
                    <a:cubicBezTo>
                      <a:pt x="1200" y="0"/>
                      <a:pt x="1137" y="21"/>
                      <a:pt x="1027" y="48"/>
                    </a:cubicBezTo>
                    <a:cubicBezTo>
                      <a:pt x="917" y="90"/>
                      <a:pt x="765" y="131"/>
                      <a:pt x="613" y="152"/>
                    </a:cubicBezTo>
                    <a:cubicBezTo>
                      <a:pt x="524" y="179"/>
                      <a:pt x="462" y="179"/>
                      <a:pt x="414" y="179"/>
                    </a:cubicBezTo>
                    <a:cubicBezTo>
                      <a:pt x="414" y="220"/>
                      <a:pt x="393" y="241"/>
                      <a:pt x="393" y="283"/>
                    </a:cubicBezTo>
                    <a:cubicBezTo>
                      <a:pt x="462" y="283"/>
                      <a:pt x="524" y="283"/>
                      <a:pt x="634" y="262"/>
                    </a:cubicBezTo>
                    <a:cubicBezTo>
                      <a:pt x="786" y="241"/>
                      <a:pt x="938" y="199"/>
                      <a:pt x="1069" y="152"/>
                    </a:cubicBezTo>
                    <a:cubicBezTo>
                      <a:pt x="1147" y="138"/>
                      <a:pt x="1225" y="123"/>
                      <a:pt x="1278" y="123"/>
                    </a:cubicBezTo>
                    <a:cubicBezTo>
                      <a:pt x="1301" y="123"/>
                      <a:pt x="1319" y="125"/>
                      <a:pt x="1331" y="131"/>
                    </a:cubicBezTo>
                    <a:cubicBezTo>
                      <a:pt x="1399" y="131"/>
                      <a:pt x="1441" y="179"/>
                      <a:pt x="1441" y="220"/>
                    </a:cubicBezTo>
                    <a:cubicBezTo>
                      <a:pt x="1462" y="262"/>
                      <a:pt x="1462" y="309"/>
                      <a:pt x="1399" y="393"/>
                    </a:cubicBezTo>
                    <a:cubicBezTo>
                      <a:pt x="1352" y="414"/>
                      <a:pt x="1289" y="461"/>
                      <a:pt x="1179" y="503"/>
                    </a:cubicBezTo>
                    <a:cubicBezTo>
                      <a:pt x="1069" y="524"/>
                      <a:pt x="959" y="571"/>
                      <a:pt x="807" y="592"/>
                    </a:cubicBezTo>
                    <a:cubicBezTo>
                      <a:pt x="613" y="655"/>
                      <a:pt x="393" y="676"/>
                      <a:pt x="242" y="676"/>
                    </a:cubicBezTo>
                    <a:cubicBezTo>
                      <a:pt x="221" y="676"/>
                      <a:pt x="111" y="702"/>
                      <a:pt x="1" y="702"/>
                    </a:cubicBezTo>
                    <a:cubicBezTo>
                      <a:pt x="22" y="744"/>
                      <a:pt x="22" y="765"/>
                      <a:pt x="22" y="765"/>
                    </a:cubicBezTo>
                    <a:lnTo>
                      <a:pt x="43" y="807"/>
                    </a:lnTo>
                    <a:lnTo>
                      <a:pt x="69" y="807"/>
                    </a:lnTo>
                    <a:cubicBezTo>
                      <a:pt x="263" y="807"/>
                      <a:pt x="566" y="765"/>
                      <a:pt x="854" y="702"/>
                    </a:cubicBezTo>
                    <a:cubicBezTo>
                      <a:pt x="985" y="676"/>
                      <a:pt x="1116" y="634"/>
                      <a:pt x="1221" y="592"/>
                    </a:cubicBezTo>
                    <a:cubicBezTo>
                      <a:pt x="1331" y="571"/>
                      <a:pt x="1420" y="524"/>
                      <a:pt x="1462" y="461"/>
                    </a:cubicBezTo>
                    <a:cubicBezTo>
                      <a:pt x="1572" y="372"/>
                      <a:pt x="1593" y="262"/>
                      <a:pt x="1551" y="179"/>
                    </a:cubicBezTo>
                    <a:cubicBezTo>
                      <a:pt x="1530" y="90"/>
                      <a:pt x="1441" y="21"/>
                      <a:pt x="1352" y="21"/>
                    </a:cubicBezTo>
                    <a:cubicBezTo>
                      <a:pt x="1331" y="0"/>
                      <a:pt x="1310" y="0"/>
                      <a:pt x="12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970;p46">
                <a:extLst>
                  <a:ext uri="{FF2B5EF4-FFF2-40B4-BE49-F238E27FC236}">
                    <a16:creationId xmlns:a16="http://schemas.microsoft.com/office/drawing/2014/main" id="{84AB2009-8943-2AF1-EB82-9337C22B23D5}"/>
                  </a:ext>
                </a:extLst>
              </p:cNvPr>
              <p:cNvSpPr/>
              <p:nvPr/>
            </p:nvSpPr>
            <p:spPr>
              <a:xfrm>
                <a:off x="1905655" y="1546985"/>
                <a:ext cx="124839" cy="60709"/>
              </a:xfrm>
              <a:custGeom>
                <a:avLst/>
                <a:gdLst/>
                <a:ahLst/>
                <a:cxnLst/>
                <a:rect l="l" t="t" r="r" b="b"/>
                <a:pathLst>
                  <a:path w="876" h="426" extrusionOk="0">
                    <a:moveTo>
                      <a:pt x="807" y="1"/>
                    </a:moveTo>
                    <a:cubicBezTo>
                      <a:pt x="634" y="48"/>
                      <a:pt x="503" y="48"/>
                      <a:pt x="372" y="90"/>
                    </a:cubicBezTo>
                    <a:cubicBezTo>
                      <a:pt x="241" y="132"/>
                      <a:pt x="131" y="200"/>
                      <a:pt x="21" y="331"/>
                    </a:cubicBezTo>
                    <a:cubicBezTo>
                      <a:pt x="1" y="352"/>
                      <a:pt x="1" y="393"/>
                      <a:pt x="21" y="414"/>
                    </a:cubicBezTo>
                    <a:cubicBezTo>
                      <a:pt x="29" y="422"/>
                      <a:pt x="39" y="425"/>
                      <a:pt x="48" y="425"/>
                    </a:cubicBezTo>
                    <a:cubicBezTo>
                      <a:pt x="71" y="425"/>
                      <a:pt x="96" y="408"/>
                      <a:pt x="110" y="393"/>
                    </a:cubicBezTo>
                    <a:cubicBezTo>
                      <a:pt x="220" y="284"/>
                      <a:pt x="309" y="221"/>
                      <a:pt x="414" y="200"/>
                    </a:cubicBezTo>
                    <a:cubicBezTo>
                      <a:pt x="524" y="153"/>
                      <a:pt x="655" y="153"/>
                      <a:pt x="833" y="132"/>
                    </a:cubicBezTo>
                    <a:cubicBezTo>
                      <a:pt x="854" y="111"/>
                      <a:pt x="875" y="90"/>
                      <a:pt x="875" y="69"/>
                    </a:cubicBezTo>
                    <a:cubicBezTo>
                      <a:pt x="875" y="22"/>
                      <a:pt x="833" y="1"/>
                      <a:pt x="8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971;p46">
                <a:extLst>
                  <a:ext uri="{FF2B5EF4-FFF2-40B4-BE49-F238E27FC236}">
                    <a16:creationId xmlns:a16="http://schemas.microsoft.com/office/drawing/2014/main" id="{0727278A-4CA7-6638-840E-B818D69D6189}"/>
                  </a:ext>
                </a:extLst>
              </p:cNvPr>
              <p:cNvSpPr/>
              <p:nvPr/>
            </p:nvSpPr>
            <p:spPr>
              <a:xfrm>
                <a:off x="487650" y="4560718"/>
                <a:ext cx="544246" cy="352997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2477" extrusionOk="0">
                    <a:moveTo>
                      <a:pt x="482" y="0"/>
                    </a:moveTo>
                    <a:cubicBezTo>
                      <a:pt x="131" y="194"/>
                      <a:pt x="131" y="194"/>
                      <a:pt x="110" y="697"/>
                    </a:cubicBezTo>
                    <a:cubicBezTo>
                      <a:pt x="89" y="1200"/>
                      <a:pt x="0" y="1571"/>
                      <a:pt x="309" y="1786"/>
                    </a:cubicBezTo>
                    <a:cubicBezTo>
                      <a:pt x="613" y="1985"/>
                      <a:pt x="1509" y="2074"/>
                      <a:pt x="2116" y="2336"/>
                    </a:cubicBezTo>
                    <a:cubicBezTo>
                      <a:pt x="2336" y="2437"/>
                      <a:pt x="2513" y="2477"/>
                      <a:pt x="2667" y="2477"/>
                    </a:cubicBezTo>
                    <a:cubicBezTo>
                      <a:pt x="2943" y="2477"/>
                      <a:pt x="3145" y="2350"/>
                      <a:pt x="3383" y="2226"/>
                    </a:cubicBezTo>
                    <a:cubicBezTo>
                      <a:pt x="3755" y="2048"/>
                      <a:pt x="3818" y="1896"/>
                      <a:pt x="3818" y="1634"/>
                    </a:cubicBezTo>
                    <a:cubicBezTo>
                      <a:pt x="3818" y="1352"/>
                      <a:pt x="3624" y="1262"/>
                      <a:pt x="3232" y="1001"/>
                    </a:cubicBezTo>
                    <a:cubicBezTo>
                      <a:pt x="2818" y="765"/>
                      <a:pt x="2556" y="414"/>
                      <a:pt x="2556" y="414"/>
                    </a:cubicBezTo>
                    <a:lnTo>
                      <a:pt x="48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972;p46">
                <a:extLst>
                  <a:ext uri="{FF2B5EF4-FFF2-40B4-BE49-F238E27FC236}">
                    <a16:creationId xmlns:a16="http://schemas.microsoft.com/office/drawing/2014/main" id="{6DF34CFB-BF06-0F80-CACD-0A8266A01588}"/>
                  </a:ext>
                </a:extLst>
              </p:cNvPr>
              <p:cNvSpPr/>
              <p:nvPr/>
            </p:nvSpPr>
            <p:spPr>
              <a:xfrm>
                <a:off x="490643" y="4551027"/>
                <a:ext cx="550944" cy="370098"/>
              </a:xfrm>
              <a:custGeom>
                <a:avLst/>
                <a:gdLst/>
                <a:ahLst/>
                <a:cxnLst/>
                <a:rect l="l" t="t" r="r" b="b"/>
                <a:pathLst>
                  <a:path w="3866" h="2597" extrusionOk="0">
                    <a:moveTo>
                      <a:pt x="482" y="131"/>
                    </a:moveTo>
                    <a:lnTo>
                      <a:pt x="2514" y="524"/>
                    </a:lnTo>
                    <a:cubicBezTo>
                      <a:pt x="2535" y="545"/>
                      <a:pt x="2776" y="875"/>
                      <a:pt x="3169" y="1137"/>
                    </a:cubicBezTo>
                    <a:cubicBezTo>
                      <a:pt x="3383" y="1268"/>
                      <a:pt x="3514" y="1330"/>
                      <a:pt x="3624" y="1420"/>
                    </a:cubicBezTo>
                    <a:cubicBezTo>
                      <a:pt x="3713" y="1509"/>
                      <a:pt x="3734" y="1571"/>
                      <a:pt x="3734" y="1702"/>
                    </a:cubicBezTo>
                    <a:cubicBezTo>
                      <a:pt x="3755" y="1833"/>
                      <a:pt x="3734" y="1922"/>
                      <a:pt x="3666" y="2011"/>
                    </a:cubicBezTo>
                    <a:cubicBezTo>
                      <a:pt x="3624" y="2074"/>
                      <a:pt x="3514" y="2163"/>
                      <a:pt x="3341" y="2247"/>
                    </a:cubicBezTo>
                    <a:cubicBezTo>
                      <a:pt x="3142" y="2336"/>
                      <a:pt x="2991" y="2425"/>
                      <a:pt x="2818" y="2467"/>
                    </a:cubicBezTo>
                    <a:cubicBezTo>
                      <a:pt x="2758" y="2479"/>
                      <a:pt x="2699" y="2486"/>
                      <a:pt x="2637" y="2486"/>
                    </a:cubicBezTo>
                    <a:cubicBezTo>
                      <a:pt x="2493" y="2486"/>
                      <a:pt x="2334" y="2449"/>
                      <a:pt x="2121" y="2357"/>
                    </a:cubicBezTo>
                    <a:cubicBezTo>
                      <a:pt x="1812" y="2205"/>
                      <a:pt x="1420" y="2116"/>
                      <a:pt x="1095" y="2053"/>
                    </a:cubicBezTo>
                    <a:cubicBezTo>
                      <a:pt x="765" y="1964"/>
                      <a:pt x="461" y="1901"/>
                      <a:pt x="309" y="1791"/>
                    </a:cubicBezTo>
                    <a:cubicBezTo>
                      <a:pt x="178" y="1702"/>
                      <a:pt x="131" y="1571"/>
                      <a:pt x="110" y="1399"/>
                    </a:cubicBezTo>
                    <a:cubicBezTo>
                      <a:pt x="110" y="1226"/>
                      <a:pt x="131" y="1006"/>
                      <a:pt x="131" y="765"/>
                    </a:cubicBezTo>
                    <a:cubicBezTo>
                      <a:pt x="157" y="503"/>
                      <a:pt x="157" y="393"/>
                      <a:pt x="199" y="330"/>
                    </a:cubicBezTo>
                    <a:cubicBezTo>
                      <a:pt x="241" y="262"/>
                      <a:pt x="309" y="220"/>
                      <a:pt x="482" y="131"/>
                    </a:cubicBezTo>
                    <a:close/>
                    <a:moveTo>
                      <a:pt x="461" y="0"/>
                    </a:moveTo>
                    <a:lnTo>
                      <a:pt x="440" y="21"/>
                    </a:lnTo>
                    <a:cubicBezTo>
                      <a:pt x="262" y="110"/>
                      <a:pt x="157" y="152"/>
                      <a:pt x="89" y="262"/>
                    </a:cubicBezTo>
                    <a:cubicBezTo>
                      <a:pt x="47" y="372"/>
                      <a:pt x="47" y="503"/>
                      <a:pt x="27" y="765"/>
                    </a:cubicBezTo>
                    <a:cubicBezTo>
                      <a:pt x="27" y="1006"/>
                      <a:pt x="0" y="1226"/>
                      <a:pt x="0" y="1420"/>
                    </a:cubicBezTo>
                    <a:cubicBezTo>
                      <a:pt x="27" y="1592"/>
                      <a:pt x="89" y="1770"/>
                      <a:pt x="262" y="1901"/>
                    </a:cubicBezTo>
                    <a:cubicBezTo>
                      <a:pt x="440" y="2011"/>
                      <a:pt x="723" y="2074"/>
                      <a:pt x="1074" y="2163"/>
                    </a:cubicBezTo>
                    <a:cubicBezTo>
                      <a:pt x="1399" y="2247"/>
                      <a:pt x="1770" y="2315"/>
                      <a:pt x="2074" y="2467"/>
                    </a:cubicBezTo>
                    <a:cubicBezTo>
                      <a:pt x="2291" y="2559"/>
                      <a:pt x="2471" y="2596"/>
                      <a:pt x="2635" y="2596"/>
                    </a:cubicBezTo>
                    <a:cubicBezTo>
                      <a:pt x="2706" y="2596"/>
                      <a:pt x="2773" y="2589"/>
                      <a:pt x="2839" y="2577"/>
                    </a:cubicBezTo>
                    <a:cubicBezTo>
                      <a:pt x="3038" y="2535"/>
                      <a:pt x="3211" y="2446"/>
                      <a:pt x="3383" y="2336"/>
                    </a:cubicBezTo>
                    <a:cubicBezTo>
                      <a:pt x="3582" y="2247"/>
                      <a:pt x="3692" y="2163"/>
                      <a:pt x="3755" y="2074"/>
                    </a:cubicBezTo>
                    <a:cubicBezTo>
                      <a:pt x="3844" y="1964"/>
                      <a:pt x="3865" y="1833"/>
                      <a:pt x="3865" y="1702"/>
                    </a:cubicBezTo>
                    <a:cubicBezTo>
                      <a:pt x="3844" y="1550"/>
                      <a:pt x="3797" y="1440"/>
                      <a:pt x="3692" y="1330"/>
                    </a:cubicBezTo>
                    <a:cubicBezTo>
                      <a:pt x="3582" y="1247"/>
                      <a:pt x="3431" y="1158"/>
                      <a:pt x="3232" y="1027"/>
                    </a:cubicBezTo>
                    <a:cubicBezTo>
                      <a:pt x="2839" y="786"/>
                      <a:pt x="2577" y="440"/>
                      <a:pt x="2577" y="440"/>
                    </a:cubicBez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973;p46">
                <a:extLst>
                  <a:ext uri="{FF2B5EF4-FFF2-40B4-BE49-F238E27FC236}">
                    <a16:creationId xmlns:a16="http://schemas.microsoft.com/office/drawing/2014/main" id="{EED3D419-1222-5E9D-69D8-30BB0CD6485A}"/>
                  </a:ext>
                </a:extLst>
              </p:cNvPr>
              <p:cNvSpPr/>
              <p:nvPr/>
            </p:nvSpPr>
            <p:spPr>
              <a:xfrm>
                <a:off x="1031765" y="4383146"/>
                <a:ext cx="547808" cy="358128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2513" extrusionOk="0">
                    <a:moveTo>
                      <a:pt x="2142" y="0"/>
                    </a:moveTo>
                    <a:lnTo>
                      <a:pt x="309" y="110"/>
                    </a:lnTo>
                    <a:lnTo>
                      <a:pt x="199" y="110"/>
                    </a:lnTo>
                    <a:cubicBezTo>
                      <a:pt x="0" y="744"/>
                      <a:pt x="157" y="1833"/>
                      <a:pt x="440" y="1985"/>
                    </a:cubicBezTo>
                    <a:cubicBezTo>
                      <a:pt x="702" y="2142"/>
                      <a:pt x="1660" y="2357"/>
                      <a:pt x="2252" y="2488"/>
                    </a:cubicBezTo>
                    <a:cubicBezTo>
                      <a:pt x="2330" y="2505"/>
                      <a:pt x="2408" y="2513"/>
                      <a:pt x="2484" y="2513"/>
                    </a:cubicBezTo>
                    <a:cubicBezTo>
                      <a:pt x="2988" y="2513"/>
                      <a:pt x="3456" y="2179"/>
                      <a:pt x="3624" y="2011"/>
                    </a:cubicBezTo>
                    <a:cubicBezTo>
                      <a:pt x="3844" y="1791"/>
                      <a:pt x="3776" y="1529"/>
                      <a:pt x="3645" y="1356"/>
                    </a:cubicBezTo>
                    <a:cubicBezTo>
                      <a:pt x="3493" y="1178"/>
                      <a:pt x="3079" y="1246"/>
                      <a:pt x="2687" y="916"/>
                    </a:cubicBezTo>
                    <a:cubicBezTo>
                      <a:pt x="2294" y="592"/>
                      <a:pt x="2142" y="0"/>
                      <a:pt x="21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974;p46">
                <a:extLst>
                  <a:ext uri="{FF2B5EF4-FFF2-40B4-BE49-F238E27FC236}">
                    <a16:creationId xmlns:a16="http://schemas.microsoft.com/office/drawing/2014/main" id="{D23B0FEB-6ABA-BBC0-D538-7055C2B0FCD9}"/>
                  </a:ext>
                </a:extLst>
              </p:cNvPr>
              <p:cNvSpPr/>
              <p:nvPr/>
            </p:nvSpPr>
            <p:spPr>
              <a:xfrm>
                <a:off x="1038463" y="4377161"/>
                <a:ext cx="538260" cy="373376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2620" extrusionOk="0">
                    <a:moveTo>
                      <a:pt x="2048" y="110"/>
                    </a:moveTo>
                    <a:cubicBezTo>
                      <a:pt x="2074" y="173"/>
                      <a:pt x="2205" y="676"/>
                      <a:pt x="2598" y="1006"/>
                    </a:cubicBezTo>
                    <a:cubicBezTo>
                      <a:pt x="2812" y="1178"/>
                      <a:pt x="3011" y="1241"/>
                      <a:pt x="3205" y="1288"/>
                    </a:cubicBezTo>
                    <a:cubicBezTo>
                      <a:pt x="3383" y="1330"/>
                      <a:pt x="3488" y="1351"/>
                      <a:pt x="3556" y="1419"/>
                    </a:cubicBezTo>
                    <a:cubicBezTo>
                      <a:pt x="3619" y="1503"/>
                      <a:pt x="3666" y="1613"/>
                      <a:pt x="3666" y="1702"/>
                    </a:cubicBezTo>
                    <a:cubicBezTo>
                      <a:pt x="3666" y="1812"/>
                      <a:pt x="3645" y="1922"/>
                      <a:pt x="3535" y="2006"/>
                    </a:cubicBezTo>
                    <a:cubicBezTo>
                      <a:pt x="3446" y="2095"/>
                      <a:pt x="3252" y="2247"/>
                      <a:pt x="3011" y="2357"/>
                    </a:cubicBezTo>
                    <a:cubicBezTo>
                      <a:pt x="2836" y="2437"/>
                      <a:pt x="2639" y="2492"/>
                      <a:pt x="2444" y="2492"/>
                    </a:cubicBezTo>
                    <a:cubicBezTo>
                      <a:pt x="2371" y="2492"/>
                      <a:pt x="2297" y="2484"/>
                      <a:pt x="2226" y="2467"/>
                    </a:cubicBezTo>
                    <a:cubicBezTo>
                      <a:pt x="1917" y="2420"/>
                      <a:pt x="1550" y="2336"/>
                      <a:pt x="1199" y="2247"/>
                    </a:cubicBezTo>
                    <a:cubicBezTo>
                      <a:pt x="849" y="2137"/>
                      <a:pt x="545" y="2053"/>
                      <a:pt x="414" y="1985"/>
                    </a:cubicBezTo>
                    <a:cubicBezTo>
                      <a:pt x="372" y="1964"/>
                      <a:pt x="304" y="1875"/>
                      <a:pt x="262" y="1744"/>
                    </a:cubicBezTo>
                    <a:cubicBezTo>
                      <a:pt x="215" y="1613"/>
                      <a:pt x="173" y="1440"/>
                      <a:pt x="152" y="1267"/>
                    </a:cubicBezTo>
                    <a:cubicBezTo>
                      <a:pt x="110" y="917"/>
                      <a:pt x="131" y="503"/>
                      <a:pt x="215" y="194"/>
                    </a:cubicBezTo>
                    <a:lnTo>
                      <a:pt x="262" y="194"/>
                    </a:lnTo>
                    <a:lnTo>
                      <a:pt x="2048" y="110"/>
                    </a:lnTo>
                    <a:close/>
                    <a:moveTo>
                      <a:pt x="2137" y="0"/>
                    </a:moveTo>
                    <a:lnTo>
                      <a:pt x="262" y="89"/>
                    </a:lnTo>
                    <a:lnTo>
                      <a:pt x="131" y="89"/>
                    </a:lnTo>
                    <a:lnTo>
                      <a:pt x="110" y="131"/>
                    </a:lnTo>
                    <a:cubicBezTo>
                      <a:pt x="0" y="456"/>
                      <a:pt x="0" y="896"/>
                      <a:pt x="42" y="1267"/>
                    </a:cubicBezTo>
                    <a:cubicBezTo>
                      <a:pt x="63" y="1461"/>
                      <a:pt x="84" y="1634"/>
                      <a:pt x="152" y="1791"/>
                    </a:cubicBezTo>
                    <a:cubicBezTo>
                      <a:pt x="194" y="1922"/>
                      <a:pt x="262" y="2027"/>
                      <a:pt x="346" y="2074"/>
                    </a:cubicBezTo>
                    <a:cubicBezTo>
                      <a:pt x="503" y="2158"/>
                      <a:pt x="807" y="2247"/>
                      <a:pt x="1179" y="2357"/>
                    </a:cubicBezTo>
                    <a:cubicBezTo>
                      <a:pt x="1524" y="2446"/>
                      <a:pt x="1896" y="2530"/>
                      <a:pt x="2205" y="2598"/>
                    </a:cubicBezTo>
                    <a:cubicBezTo>
                      <a:pt x="2277" y="2613"/>
                      <a:pt x="2349" y="2619"/>
                      <a:pt x="2420" y="2619"/>
                    </a:cubicBezTo>
                    <a:cubicBezTo>
                      <a:pt x="2649" y="2619"/>
                      <a:pt x="2870" y="2551"/>
                      <a:pt x="3053" y="2467"/>
                    </a:cubicBezTo>
                    <a:cubicBezTo>
                      <a:pt x="3315" y="2357"/>
                      <a:pt x="3514" y="2205"/>
                      <a:pt x="3619" y="2095"/>
                    </a:cubicBezTo>
                    <a:cubicBezTo>
                      <a:pt x="3729" y="1964"/>
                      <a:pt x="3776" y="1833"/>
                      <a:pt x="3776" y="1702"/>
                    </a:cubicBezTo>
                    <a:cubicBezTo>
                      <a:pt x="3776" y="1571"/>
                      <a:pt x="3708" y="1461"/>
                      <a:pt x="3645" y="1351"/>
                    </a:cubicBezTo>
                    <a:cubicBezTo>
                      <a:pt x="3556" y="1241"/>
                      <a:pt x="3404" y="1220"/>
                      <a:pt x="3226" y="1178"/>
                    </a:cubicBezTo>
                    <a:cubicBezTo>
                      <a:pt x="3053" y="1137"/>
                      <a:pt x="2860" y="1068"/>
                      <a:pt x="2661" y="917"/>
                    </a:cubicBezTo>
                    <a:cubicBezTo>
                      <a:pt x="2289" y="613"/>
                      <a:pt x="2137" y="42"/>
                      <a:pt x="2137" y="42"/>
                    </a:cubicBezTo>
                    <a:lnTo>
                      <a:pt x="213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975;p46">
                <a:extLst>
                  <a:ext uri="{FF2B5EF4-FFF2-40B4-BE49-F238E27FC236}">
                    <a16:creationId xmlns:a16="http://schemas.microsoft.com/office/drawing/2014/main" id="{C70610BE-8C9E-E140-6C19-D548343D0CAD}"/>
                  </a:ext>
                </a:extLst>
              </p:cNvPr>
              <p:cNvSpPr/>
              <p:nvPr/>
            </p:nvSpPr>
            <p:spPr>
              <a:xfrm>
                <a:off x="1041456" y="3061334"/>
                <a:ext cx="388910" cy="1391183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9762" extrusionOk="0">
                    <a:moveTo>
                      <a:pt x="2640" y="0"/>
                    </a:moveTo>
                    <a:lnTo>
                      <a:pt x="42" y="1268"/>
                    </a:lnTo>
                    <a:lnTo>
                      <a:pt x="0" y="9516"/>
                    </a:lnTo>
                    <a:cubicBezTo>
                      <a:pt x="0" y="9516"/>
                      <a:pt x="436" y="9761"/>
                      <a:pt x="1041" y="9761"/>
                    </a:cubicBezTo>
                    <a:cubicBezTo>
                      <a:pt x="1086" y="9761"/>
                      <a:pt x="1132" y="9760"/>
                      <a:pt x="1178" y="9757"/>
                    </a:cubicBezTo>
                    <a:cubicBezTo>
                      <a:pt x="1875" y="9736"/>
                      <a:pt x="2268" y="9453"/>
                      <a:pt x="2268" y="9453"/>
                    </a:cubicBezTo>
                    <a:cubicBezTo>
                      <a:pt x="2268" y="9453"/>
                      <a:pt x="2729" y="550"/>
                      <a:pt x="26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976;p46">
                <a:extLst>
                  <a:ext uri="{FF2B5EF4-FFF2-40B4-BE49-F238E27FC236}">
                    <a16:creationId xmlns:a16="http://schemas.microsoft.com/office/drawing/2014/main" id="{7059773A-BCEF-E1A9-7721-B02C314F3F64}"/>
                  </a:ext>
                </a:extLst>
              </p:cNvPr>
              <p:cNvSpPr/>
              <p:nvPr/>
            </p:nvSpPr>
            <p:spPr>
              <a:xfrm>
                <a:off x="1035470" y="3049363"/>
                <a:ext cx="391902" cy="1411704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9906" extrusionOk="0">
                    <a:moveTo>
                      <a:pt x="2640" y="173"/>
                    </a:moveTo>
                    <a:lnTo>
                      <a:pt x="2640" y="655"/>
                    </a:lnTo>
                    <a:cubicBezTo>
                      <a:pt x="2640" y="938"/>
                      <a:pt x="2619" y="1331"/>
                      <a:pt x="2593" y="1786"/>
                    </a:cubicBezTo>
                    <a:cubicBezTo>
                      <a:pt x="2572" y="2703"/>
                      <a:pt x="2530" y="3860"/>
                      <a:pt x="2462" y="5018"/>
                    </a:cubicBezTo>
                    <a:cubicBezTo>
                      <a:pt x="2378" y="7285"/>
                      <a:pt x="2268" y="9469"/>
                      <a:pt x="2268" y="9511"/>
                    </a:cubicBezTo>
                    <a:cubicBezTo>
                      <a:pt x="2226" y="9537"/>
                      <a:pt x="1875" y="9752"/>
                      <a:pt x="1220" y="9799"/>
                    </a:cubicBezTo>
                    <a:cubicBezTo>
                      <a:pt x="1192" y="9800"/>
                      <a:pt x="1163" y="9800"/>
                      <a:pt x="1136" y="9800"/>
                    </a:cubicBezTo>
                    <a:cubicBezTo>
                      <a:pt x="548" y="9800"/>
                      <a:pt x="150" y="9599"/>
                      <a:pt x="105" y="9579"/>
                    </a:cubicBezTo>
                    <a:lnTo>
                      <a:pt x="152" y="1373"/>
                    </a:lnTo>
                    <a:lnTo>
                      <a:pt x="2640" y="173"/>
                    </a:lnTo>
                    <a:close/>
                    <a:moveTo>
                      <a:pt x="2750" y="1"/>
                    </a:moveTo>
                    <a:lnTo>
                      <a:pt x="2661" y="43"/>
                    </a:lnTo>
                    <a:lnTo>
                      <a:pt x="42" y="1310"/>
                    </a:lnTo>
                    <a:lnTo>
                      <a:pt x="0" y="9642"/>
                    </a:lnTo>
                    <a:lnTo>
                      <a:pt x="21" y="9668"/>
                    </a:lnTo>
                    <a:cubicBezTo>
                      <a:pt x="21" y="9668"/>
                      <a:pt x="477" y="9905"/>
                      <a:pt x="1122" y="9905"/>
                    </a:cubicBezTo>
                    <a:cubicBezTo>
                      <a:pt x="1155" y="9905"/>
                      <a:pt x="1187" y="9905"/>
                      <a:pt x="1220" y="9904"/>
                    </a:cubicBezTo>
                    <a:cubicBezTo>
                      <a:pt x="1938" y="9862"/>
                      <a:pt x="2357" y="9579"/>
                      <a:pt x="2357" y="9579"/>
                    </a:cubicBezTo>
                    <a:lnTo>
                      <a:pt x="2378" y="9579"/>
                    </a:lnTo>
                    <a:lnTo>
                      <a:pt x="2378" y="9537"/>
                    </a:lnTo>
                    <a:cubicBezTo>
                      <a:pt x="2378" y="9537"/>
                      <a:pt x="2488" y="7311"/>
                      <a:pt x="2593" y="5018"/>
                    </a:cubicBezTo>
                    <a:cubicBezTo>
                      <a:pt x="2640" y="3881"/>
                      <a:pt x="2682" y="2703"/>
                      <a:pt x="2723" y="1786"/>
                    </a:cubicBezTo>
                    <a:cubicBezTo>
                      <a:pt x="2723" y="1331"/>
                      <a:pt x="2750" y="938"/>
                      <a:pt x="2750" y="655"/>
                    </a:cubicBezTo>
                    <a:lnTo>
                      <a:pt x="2750" y="84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977;p46">
                <a:extLst>
                  <a:ext uri="{FF2B5EF4-FFF2-40B4-BE49-F238E27FC236}">
                    <a16:creationId xmlns:a16="http://schemas.microsoft.com/office/drawing/2014/main" id="{9E4B5364-826E-492C-968E-A9BD8D1131A7}"/>
                  </a:ext>
                </a:extLst>
              </p:cNvPr>
              <p:cNvSpPr/>
              <p:nvPr/>
            </p:nvSpPr>
            <p:spPr>
              <a:xfrm>
                <a:off x="1128674" y="3294913"/>
                <a:ext cx="65127" cy="1156896"/>
              </a:xfrm>
              <a:custGeom>
                <a:avLst/>
                <a:gdLst/>
                <a:ahLst/>
                <a:cxnLst/>
                <a:rect l="l" t="t" r="r" b="b"/>
                <a:pathLst>
                  <a:path w="457" h="8118" extrusionOk="0">
                    <a:moveTo>
                      <a:pt x="457" y="1"/>
                    </a:moveTo>
                    <a:lnTo>
                      <a:pt x="216" y="111"/>
                    </a:lnTo>
                    <a:lnTo>
                      <a:pt x="1" y="8097"/>
                    </a:lnTo>
                    <a:cubicBezTo>
                      <a:pt x="85" y="8097"/>
                      <a:pt x="174" y="8118"/>
                      <a:pt x="237" y="8118"/>
                    </a:cubicBezTo>
                    <a:lnTo>
                      <a:pt x="4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978;p46">
                <a:extLst>
                  <a:ext uri="{FF2B5EF4-FFF2-40B4-BE49-F238E27FC236}">
                    <a16:creationId xmlns:a16="http://schemas.microsoft.com/office/drawing/2014/main" id="{E70391A5-1ABB-1683-AC12-3F791930FB66}"/>
                  </a:ext>
                </a:extLst>
              </p:cNvPr>
              <p:cNvSpPr/>
              <p:nvPr/>
            </p:nvSpPr>
            <p:spPr>
              <a:xfrm>
                <a:off x="1121976" y="3282230"/>
                <a:ext cx="81516" cy="117855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8270" extrusionOk="0">
                    <a:moveTo>
                      <a:pt x="462" y="179"/>
                    </a:moveTo>
                    <a:lnTo>
                      <a:pt x="242" y="8139"/>
                    </a:lnTo>
                    <a:cubicBezTo>
                      <a:pt x="200" y="8139"/>
                      <a:pt x="153" y="8139"/>
                      <a:pt x="111" y="8118"/>
                    </a:cubicBezTo>
                    <a:lnTo>
                      <a:pt x="331" y="221"/>
                    </a:lnTo>
                    <a:lnTo>
                      <a:pt x="462" y="179"/>
                    </a:lnTo>
                    <a:close/>
                    <a:moveTo>
                      <a:pt x="572" y="1"/>
                    </a:moveTo>
                    <a:lnTo>
                      <a:pt x="483" y="48"/>
                    </a:lnTo>
                    <a:lnTo>
                      <a:pt x="221" y="152"/>
                    </a:lnTo>
                    <a:lnTo>
                      <a:pt x="1" y="8228"/>
                    </a:lnTo>
                    <a:lnTo>
                      <a:pt x="48" y="8228"/>
                    </a:lnTo>
                    <a:cubicBezTo>
                      <a:pt x="132" y="8249"/>
                      <a:pt x="200" y="8249"/>
                      <a:pt x="284" y="8270"/>
                    </a:cubicBezTo>
                    <a:lnTo>
                      <a:pt x="352" y="8270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979;p46">
                <a:extLst>
                  <a:ext uri="{FF2B5EF4-FFF2-40B4-BE49-F238E27FC236}">
                    <a16:creationId xmlns:a16="http://schemas.microsoft.com/office/drawing/2014/main" id="{E47B9CEA-B62D-9E7F-0184-860A667228B5}"/>
                  </a:ext>
                </a:extLst>
              </p:cNvPr>
              <p:cNvSpPr/>
              <p:nvPr/>
            </p:nvSpPr>
            <p:spPr>
              <a:xfrm>
                <a:off x="497341" y="3080003"/>
                <a:ext cx="768129" cy="158741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1139" extrusionOk="0">
                    <a:moveTo>
                      <a:pt x="1069" y="0"/>
                    </a:moveTo>
                    <a:lnTo>
                      <a:pt x="0" y="10673"/>
                    </a:lnTo>
                    <a:cubicBezTo>
                      <a:pt x="0" y="10673"/>
                      <a:pt x="215" y="10914"/>
                      <a:pt x="1001" y="11087"/>
                    </a:cubicBezTo>
                    <a:cubicBezTo>
                      <a:pt x="1142" y="11124"/>
                      <a:pt x="1285" y="11139"/>
                      <a:pt x="1425" y="11139"/>
                    </a:cubicBezTo>
                    <a:cubicBezTo>
                      <a:pt x="2044" y="11139"/>
                      <a:pt x="2598" y="10846"/>
                      <a:pt x="2598" y="10846"/>
                    </a:cubicBezTo>
                    <a:lnTo>
                      <a:pt x="4646" y="2205"/>
                    </a:lnTo>
                    <a:lnTo>
                      <a:pt x="5216" y="2053"/>
                    </a:lnTo>
                    <a:lnTo>
                      <a:pt x="5389" y="482"/>
                    </a:lnTo>
                    <a:lnTo>
                      <a:pt x="10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980;p46">
                <a:extLst>
                  <a:ext uri="{FF2B5EF4-FFF2-40B4-BE49-F238E27FC236}">
                    <a16:creationId xmlns:a16="http://schemas.microsoft.com/office/drawing/2014/main" id="{E3D0DC9B-7806-B50E-CF82-09809DE34E99}"/>
                  </a:ext>
                </a:extLst>
              </p:cNvPr>
              <p:cNvSpPr/>
              <p:nvPr/>
            </p:nvSpPr>
            <p:spPr>
              <a:xfrm>
                <a:off x="487650" y="3071025"/>
                <a:ext cx="786798" cy="1605518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11266" extrusionOk="0">
                    <a:moveTo>
                      <a:pt x="1179" y="131"/>
                    </a:moveTo>
                    <a:lnTo>
                      <a:pt x="5415" y="587"/>
                    </a:lnTo>
                    <a:lnTo>
                      <a:pt x="5216" y="2074"/>
                    </a:lnTo>
                    <a:lnTo>
                      <a:pt x="4672" y="2226"/>
                    </a:lnTo>
                    <a:lnTo>
                      <a:pt x="2619" y="10867"/>
                    </a:lnTo>
                    <a:cubicBezTo>
                      <a:pt x="2584" y="10884"/>
                      <a:pt x="2064" y="11152"/>
                      <a:pt x="1467" y="11152"/>
                    </a:cubicBezTo>
                    <a:cubicBezTo>
                      <a:pt x="1336" y="11152"/>
                      <a:pt x="1202" y="11139"/>
                      <a:pt x="1069" y="11108"/>
                    </a:cubicBezTo>
                    <a:cubicBezTo>
                      <a:pt x="702" y="11019"/>
                      <a:pt x="440" y="10909"/>
                      <a:pt x="309" y="10825"/>
                    </a:cubicBezTo>
                    <a:cubicBezTo>
                      <a:pt x="152" y="10757"/>
                      <a:pt x="131" y="10715"/>
                      <a:pt x="131" y="10715"/>
                    </a:cubicBezTo>
                    <a:lnTo>
                      <a:pt x="1179" y="131"/>
                    </a:lnTo>
                    <a:close/>
                    <a:moveTo>
                      <a:pt x="1069" y="1"/>
                    </a:moveTo>
                    <a:lnTo>
                      <a:pt x="0" y="10757"/>
                    </a:lnTo>
                    <a:lnTo>
                      <a:pt x="21" y="10778"/>
                    </a:lnTo>
                    <a:cubicBezTo>
                      <a:pt x="21" y="10778"/>
                      <a:pt x="89" y="10846"/>
                      <a:pt x="241" y="10930"/>
                    </a:cubicBezTo>
                    <a:cubicBezTo>
                      <a:pt x="393" y="11019"/>
                      <a:pt x="655" y="11129"/>
                      <a:pt x="1048" y="11218"/>
                    </a:cubicBezTo>
                    <a:cubicBezTo>
                      <a:pt x="1189" y="11252"/>
                      <a:pt x="1331" y="11266"/>
                      <a:pt x="1470" y="11266"/>
                    </a:cubicBezTo>
                    <a:cubicBezTo>
                      <a:pt x="2121" y="11266"/>
                      <a:pt x="2687" y="10956"/>
                      <a:pt x="2687" y="10956"/>
                    </a:cubicBezTo>
                    <a:lnTo>
                      <a:pt x="2708" y="10956"/>
                    </a:lnTo>
                    <a:lnTo>
                      <a:pt x="4761" y="2336"/>
                    </a:lnTo>
                    <a:lnTo>
                      <a:pt x="5326" y="2158"/>
                    </a:lnTo>
                    <a:lnTo>
                      <a:pt x="5520" y="503"/>
                    </a:lnTo>
                    <a:lnTo>
                      <a:pt x="5478" y="503"/>
                    </a:ln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981;p46">
                <a:extLst>
                  <a:ext uri="{FF2B5EF4-FFF2-40B4-BE49-F238E27FC236}">
                    <a16:creationId xmlns:a16="http://schemas.microsoft.com/office/drawing/2014/main" id="{AE0D0A90-DF27-E932-DF91-086458AA81DB}"/>
                  </a:ext>
                </a:extLst>
              </p:cNvPr>
              <p:cNvSpPr/>
              <p:nvPr/>
            </p:nvSpPr>
            <p:spPr>
              <a:xfrm>
                <a:off x="575011" y="3167364"/>
                <a:ext cx="199371" cy="1486664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0432" extrusionOk="0">
                    <a:moveTo>
                      <a:pt x="1398" y="0"/>
                    </a:moveTo>
                    <a:lnTo>
                      <a:pt x="1027" y="21"/>
                    </a:lnTo>
                    <a:lnTo>
                      <a:pt x="0" y="10364"/>
                    </a:lnTo>
                    <a:cubicBezTo>
                      <a:pt x="63" y="10385"/>
                      <a:pt x="152" y="10411"/>
                      <a:pt x="220" y="10432"/>
                    </a:cubicBezTo>
                    <a:lnTo>
                      <a:pt x="13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982;p46">
                <a:extLst>
                  <a:ext uri="{FF2B5EF4-FFF2-40B4-BE49-F238E27FC236}">
                    <a16:creationId xmlns:a16="http://schemas.microsoft.com/office/drawing/2014/main" id="{0D236156-502F-78DA-DFAD-7F7383675994}"/>
                  </a:ext>
                </a:extLst>
              </p:cNvPr>
              <p:cNvSpPr/>
              <p:nvPr/>
            </p:nvSpPr>
            <p:spPr>
              <a:xfrm>
                <a:off x="569025" y="3158385"/>
                <a:ext cx="214335" cy="1504621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0558" extrusionOk="0">
                    <a:moveTo>
                      <a:pt x="1372" y="131"/>
                    </a:moveTo>
                    <a:lnTo>
                      <a:pt x="215" y="10406"/>
                    </a:lnTo>
                    <a:cubicBezTo>
                      <a:pt x="173" y="10406"/>
                      <a:pt x="152" y="10385"/>
                      <a:pt x="105" y="10385"/>
                    </a:cubicBezTo>
                    <a:lnTo>
                      <a:pt x="1131" y="131"/>
                    </a:lnTo>
                    <a:close/>
                    <a:moveTo>
                      <a:pt x="1440" y="0"/>
                    </a:moveTo>
                    <a:lnTo>
                      <a:pt x="1021" y="21"/>
                    </a:lnTo>
                    <a:lnTo>
                      <a:pt x="0" y="10448"/>
                    </a:lnTo>
                    <a:lnTo>
                      <a:pt x="42" y="10474"/>
                    </a:lnTo>
                    <a:cubicBezTo>
                      <a:pt x="105" y="10495"/>
                      <a:pt x="173" y="10516"/>
                      <a:pt x="262" y="10537"/>
                    </a:cubicBezTo>
                    <a:lnTo>
                      <a:pt x="325" y="10558"/>
                    </a:lnTo>
                    <a:lnTo>
                      <a:pt x="15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983;p46">
                <a:extLst>
                  <a:ext uri="{FF2B5EF4-FFF2-40B4-BE49-F238E27FC236}">
                    <a16:creationId xmlns:a16="http://schemas.microsoft.com/office/drawing/2014/main" id="{DC44B056-7370-E1EC-3B30-DA6879F2C4BD}"/>
                  </a:ext>
                </a:extLst>
              </p:cNvPr>
              <p:cNvSpPr/>
              <p:nvPr/>
            </p:nvSpPr>
            <p:spPr>
              <a:xfrm>
                <a:off x="1013096" y="1858235"/>
                <a:ext cx="410571" cy="1343157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9425" extrusionOk="0">
                    <a:moveTo>
                      <a:pt x="461" y="1"/>
                    </a:moveTo>
                    <a:lnTo>
                      <a:pt x="0" y="1069"/>
                    </a:lnTo>
                    <a:lnTo>
                      <a:pt x="68" y="9317"/>
                    </a:lnTo>
                    <a:cubicBezTo>
                      <a:pt x="68" y="9317"/>
                      <a:pt x="515" y="9424"/>
                      <a:pt x="1052" y="9424"/>
                    </a:cubicBezTo>
                    <a:cubicBezTo>
                      <a:pt x="1320" y="9424"/>
                      <a:pt x="1611" y="9397"/>
                      <a:pt x="1880" y="9317"/>
                    </a:cubicBezTo>
                    <a:cubicBezTo>
                      <a:pt x="2708" y="9097"/>
                      <a:pt x="2880" y="8861"/>
                      <a:pt x="2880" y="8861"/>
                    </a:cubicBezTo>
                    <a:cubicBezTo>
                      <a:pt x="2880" y="8861"/>
                      <a:pt x="2577" y="4321"/>
                      <a:pt x="2577" y="3143"/>
                    </a:cubicBezTo>
                    <a:cubicBezTo>
                      <a:pt x="2577" y="1964"/>
                      <a:pt x="2336" y="718"/>
                      <a:pt x="1749" y="482"/>
                    </a:cubicBezTo>
                    <a:cubicBezTo>
                      <a:pt x="1178" y="262"/>
                      <a:pt x="461" y="1"/>
                      <a:pt x="4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984;p46">
                <a:extLst>
                  <a:ext uri="{FF2B5EF4-FFF2-40B4-BE49-F238E27FC236}">
                    <a16:creationId xmlns:a16="http://schemas.microsoft.com/office/drawing/2014/main" id="{182C53B0-6951-BD39-654E-E4868AD695CD}"/>
                  </a:ext>
                </a:extLst>
              </p:cNvPr>
              <p:cNvSpPr/>
              <p:nvPr/>
            </p:nvSpPr>
            <p:spPr>
              <a:xfrm>
                <a:off x="1004118" y="1848544"/>
                <a:ext cx="426247" cy="1362111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9558" extrusionOk="0">
                    <a:moveTo>
                      <a:pt x="566" y="131"/>
                    </a:moveTo>
                    <a:cubicBezTo>
                      <a:pt x="613" y="158"/>
                      <a:pt x="1241" y="393"/>
                      <a:pt x="1791" y="613"/>
                    </a:cubicBezTo>
                    <a:cubicBezTo>
                      <a:pt x="2053" y="702"/>
                      <a:pt x="2247" y="1074"/>
                      <a:pt x="2399" y="1551"/>
                    </a:cubicBezTo>
                    <a:cubicBezTo>
                      <a:pt x="2530" y="2032"/>
                      <a:pt x="2577" y="2619"/>
                      <a:pt x="2577" y="3211"/>
                    </a:cubicBezTo>
                    <a:cubicBezTo>
                      <a:pt x="2577" y="4389"/>
                      <a:pt x="2881" y="8861"/>
                      <a:pt x="2881" y="8903"/>
                    </a:cubicBezTo>
                    <a:lnTo>
                      <a:pt x="2860" y="8929"/>
                    </a:lnTo>
                    <a:cubicBezTo>
                      <a:pt x="2839" y="8950"/>
                      <a:pt x="2792" y="8971"/>
                      <a:pt x="2729" y="9013"/>
                    </a:cubicBezTo>
                    <a:cubicBezTo>
                      <a:pt x="2577" y="9102"/>
                      <a:pt x="2336" y="9233"/>
                      <a:pt x="1943" y="9343"/>
                    </a:cubicBezTo>
                    <a:cubicBezTo>
                      <a:pt x="1676" y="9418"/>
                      <a:pt x="1389" y="9443"/>
                      <a:pt x="1128" y="9443"/>
                    </a:cubicBezTo>
                    <a:cubicBezTo>
                      <a:pt x="641" y="9443"/>
                      <a:pt x="238" y="9357"/>
                      <a:pt x="194" y="9343"/>
                    </a:cubicBezTo>
                    <a:lnTo>
                      <a:pt x="131" y="1137"/>
                    </a:lnTo>
                    <a:lnTo>
                      <a:pt x="566" y="131"/>
                    </a:lnTo>
                    <a:close/>
                    <a:moveTo>
                      <a:pt x="503" y="0"/>
                    </a:moveTo>
                    <a:lnTo>
                      <a:pt x="0" y="1116"/>
                    </a:lnTo>
                    <a:lnTo>
                      <a:pt x="63" y="9427"/>
                    </a:lnTo>
                    <a:lnTo>
                      <a:pt x="110" y="9453"/>
                    </a:lnTo>
                    <a:cubicBezTo>
                      <a:pt x="110" y="9453"/>
                      <a:pt x="567" y="9558"/>
                      <a:pt x="1116" y="9558"/>
                    </a:cubicBezTo>
                    <a:cubicBezTo>
                      <a:pt x="1390" y="9558"/>
                      <a:pt x="1688" y="9532"/>
                      <a:pt x="1964" y="9453"/>
                    </a:cubicBezTo>
                    <a:cubicBezTo>
                      <a:pt x="2378" y="9322"/>
                      <a:pt x="2640" y="9212"/>
                      <a:pt x="2771" y="9123"/>
                    </a:cubicBezTo>
                    <a:cubicBezTo>
                      <a:pt x="2860" y="9081"/>
                      <a:pt x="2902" y="9034"/>
                      <a:pt x="2943" y="8992"/>
                    </a:cubicBezTo>
                    <a:cubicBezTo>
                      <a:pt x="2970" y="8971"/>
                      <a:pt x="2991" y="8950"/>
                      <a:pt x="2991" y="8950"/>
                    </a:cubicBezTo>
                    <a:lnTo>
                      <a:pt x="2991" y="8929"/>
                    </a:lnTo>
                    <a:lnTo>
                      <a:pt x="2991" y="8903"/>
                    </a:lnTo>
                    <a:cubicBezTo>
                      <a:pt x="2991" y="8903"/>
                      <a:pt x="2682" y="4368"/>
                      <a:pt x="2708" y="3211"/>
                    </a:cubicBezTo>
                    <a:cubicBezTo>
                      <a:pt x="2708" y="2619"/>
                      <a:pt x="2640" y="2011"/>
                      <a:pt x="2509" y="1509"/>
                    </a:cubicBezTo>
                    <a:cubicBezTo>
                      <a:pt x="2357" y="1027"/>
                      <a:pt x="2158" y="634"/>
                      <a:pt x="1833" y="503"/>
                    </a:cubicBezTo>
                    <a:cubicBezTo>
                      <a:pt x="1241" y="262"/>
                      <a:pt x="545" y="27"/>
                      <a:pt x="545" y="27"/>
                    </a:cubicBez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985;p46">
                <a:extLst>
                  <a:ext uri="{FF2B5EF4-FFF2-40B4-BE49-F238E27FC236}">
                    <a16:creationId xmlns:a16="http://schemas.microsoft.com/office/drawing/2014/main" id="{7B5E3E25-B32B-D7F8-5CDE-6D85B6123BFA}"/>
                  </a:ext>
                </a:extLst>
              </p:cNvPr>
              <p:cNvSpPr/>
              <p:nvPr/>
            </p:nvSpPr>
            <p:spPr>
              <a:xfrm>
                <a:off x="1134660" y="1923221"/>
                <a:ext cx="192674" cy="1262781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8861" extrusionOk="0">
                    <a:moveTo>
                      <a:pt x="1" y="0"/>
                    </a:moveTo>
                    <a:cubicBezTo>
                      <a:pt x="1" y="0"/>
                      <a:pt x="614" y="896"/>
                      <a:pt x="849" y="2514"/>
                    </a:cubicBezTo>
                    <a:cubicBezTo>
                      <a:pt x="1090" y="4127"/>
                      <a:pt x="1027" y="8751"/>
                      <a:pt x="1027" y="8861"/>
                    </a:cubicBezTo>
                    <a:cubicBezTo>
                      <a:pt x="1111" y="8840"/>
                      <a:pt x="1179" y="8819"/>
                      <a:pt x="1242" y="8798"/>
                    </a:cubicBezTo>
                    <a:cubicBezTo>
                      <a:pt x="1268" y="8144"/>
                      <a:pt x="1352" y="4692"/>
                      <a:pt x="1090" y="2598"/>
                    </a:cubicBezTo>
                    <a:cubicBezTo>
                      <a:pt x="786" y="262"/>
                      <a:pt x="153" y="26"/>
                      <a:pt x="153" y="2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986;p46">
                <a:extLst>
                  <a:ext uri="{FF2B5EF4-FFF2-40B4-BE49-F238E27FC236}">
                    <a16:creationId xmlns:a16="http://schemas.microsoft.com/office/drawing/2014/main" id="{27DD1EDF-ED86-EFAC-3098-1C61B8FB4253}"/>
                  </a:ext>
                </a:extLst>
              </p:cNvPr>
              <p:cNvSpPr/>
              <p:nvPr/>
            </p:nvSpPr>
            <p:spPr>
              <a:xfrm>
                <a:off x="1115990" y="1911250"/>
                <a:ext cx="221033" cy="1287578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9035" extrusionOk="0">
                    <a:moveTo>
                      <a:pt x="263" y="173"/>
                    </a:moveTo>
                    <a:cubicBezTo>
                      <a:pt x="263" y="173"/>
                      <a:pt x="284" y="173"/>
                      <a:pt x="352" y="241"/>
                    </a:cubicBezTo>
                    <a:cubicBezTo>
                      <a:pt x="394" y="283"/>
                      <a:pt x="483" y="393"/>
                      <a:pt x="587" y="545"/>
                    </a:cubicBezTo>
                    <a:cubicBezTo>
                      <a:pt x="786" y="896"/>
                      <a:pt x="1006" y="1524"/>
                      <a:pt x="1158" y="2682"/>
                    </a:cubicBezTo>
                    <a:cubicBezTo>
                      <a:pt x="1420" y="4755"/>
                      <a:pt x="1352" y="8139"/>
                      <a:pt x="1331" y="8835"/>
                    </a:cubicBezTo>
                    <a:cubicBezTo>
                      <a:pt x="1289" y="8856"/>
                      <a:pt x="1242" y="8856"/>
                      <a:pt x="1221" y="8882"/>
                    </a:cubicBezTo>
                    <a:cubicBezTo>
                      <a:pt x="1221" y="8751"/>
                      <a:pt x="1242" y="7657"/>
                      <a:pt x="1221" y="6327"/>
                    </a:cubicBezTo>
                    <a:cubicBezTo>
                      <a:pt x="1200" y="4954"/>
                      <a:pt x="1158" y="3404"/>
                      <a:pt x="1048" y="2598"/>
                    </a:cubicBezTo>
                    <a:cubicBezTo>
                      <a:pt x="807" y="1090"/>
                      <a:pt x="326" y="304"/>
                      <a:pt x="242" y="173"/>
                    </a:cubicBezTo>
                    <a:close/>
                    <a:moveTo>
                      <a:pt x="1" y="0"/>
                    </a:moveTo>
                    <a:lnTo>
                      <a:pt x="90" y="131"/>
                    </a:lnTo>
                    <a:cubicBezTo>
                      <a:pt x="90" y="131"/>
                      <a:pt x="676" y="1001"/>
                      <a:pt x="938" y="2619"/>
                    </a:cubicBezTo>
                    <a:cubicBezTo>
                      <a:pt x="1048" y="3404"/>
                      <a:pt x="1090" y="4954"/>
                      <a:pt x="1111" y="6327"/>
                    </a:cubicBezTo>
                    <a:lnTo>
                      <a:pt x="1111" y="8945"/>
                    </a:lnTo>
                    <a:lnTo>
                      <a:pt x="1111" y="9034"/>
                    </a:lnTo>
                    <a:lnTo>
                      <a:pt x="1179" y="9013"/>
                    </a:lnTo>
                    <a:cubicBezTo>
                      <a:pt x="1268" y="8987"/>
                      <a:pt x="1331" y="8966"/>
                      <a:pt x="1399" y="8945"/>
                    </a:cubicBezTo>
                    <a:lnTo>
                      <a:pt x="1441" y="8924"/>
                    </a:lnTo>
                    <a:lnTo>
                      <a:pt x="1441" y="8882"/>
                    </a:lnTo>
                    <a:cubicBezTo>
                      <a:pt x="1462" y="8228"/>
                      <a:pt x="1551" y="4776"/>
                      <a:pt x="1268" y="2661"/>
                    </a:cubicBezTo>
                    <a:cubicBezTo>
                      <a:pt x="1111" y="1503"/>
                      <a:pt x="896" y="849"/>
                      <a:pt x="676" y="503"/>
                    </a:cubicBezTo>
                    <a:cubicBezTo>
                      <a:pt x="587" y="325"/>
                      <a:pt x="483" y="215"/>
                      <a:pt x="415" y="152"/>
                    </a:cubicBezTo>
                    <a:cubicBezTo>
                      <a:pt x="352" y="84"/>
                      <a:pt x="284" y="63"/>
                      <a:pt x="284" y="6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987;p46">
                <a:extLst>
                  <a:ext uri="{FF2B5EF4-FFF2-40B4-BE49-F238E27FC236}">
                    <a16:creationId xmlns:a16="http://schemas.microsoft.com/office/drawing/2014/main" id="{E45C699A-8AF8-9ECB-4F86-C84BB300A083}"/>
                  </a:ext>
                </a:extLst>
              </p:cNvPr>
              <p:cNvSpPr/>
              <p:nvPr/>
            </p:nvSpPr>
            <p:spPr>
              <a:xfrm>
                <a:off x="1262351" y="1926926"/>
                <a:ext cx="245687" cy="1258363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8830" extrusionOk="0">
                    <a:moveTo>
                      <a:pt x="0" y="0"/>
                    </a:moveTo>
                    <a:cubicBezTo>
                      <a:pt x="0" y="1"/>
                      <a:pt x="503" y="1854"/>
                      <a:pt x="655" y="2530"/>
                    </a:cubicBezTo>
                    <a:cubicBezTo>
                      <a:pt x="786" y="3184"/>
                      <a:pt x="718" y="4143"/>
                      <a:pt x="718" y="4143"/>
                    </a:cubicBezTo>
                    <a:cubicBezTo>
                      <a:pt x="718" y="4143"/>
                      <a:pt x="697" y="8594"/>
                      <a:pt x="765" y="8746"/>
                    </a:cubicBezTo>
                    <a:cubicBezTo>
                      <a:pt x="779" y="8804"/>
                      <a:pt x="857" y="8829"/>
                      <a:pt x="962" y="8829"/>
                    </a:cubicBezTo>
                    <a:cubicBezTo>
                      <a:pt x="1178" y="8829"/>
                      <a:pt x="1504" y="8721"/>
                      <a:pt x="1592" y="8573"/>
                    </a:cubicBezTo>
                    <a:cubicBezTo>
                      <a:pt x="1723" y="8379"/>
                      <a:pt x="1503" y="5017"/>
                      <a:pt x="1200" y="2902"/>
                    </a:cubicBezTo>
                    <a:cubicBezTo>
                      <a:pt x="870" y="76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988;p46">
                <a:extLst>
                  <a:ext uri="{FF2B5EF4-FFF2-40B4-BE49-F238E27FC236}">
                    <a16:creationId xmlns:a16="http://schemas.microsoft.com/office/drawing/2014/main" id="{42F67236-5F5C-6D77-E252-15DF2561D510}"/>
                  </a:ext>
                </a:extLst>
              </p:cNvPr>
              <p:cNvSpPr/>
              <p:nvPr/>
            </p:nvSpPr>
            <p:spPr>
              <a:xfrm>
                <a:off x="1246675" y="1904552"/>
                <a:ext cx="255378" cy="1289003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9045" extrusionOk="0">
                    <a:moveTo>
                      <a:pt x="241" y="440"/>
                    </a:moveTo>
                    <a:cubicBezTo>
                      <a:pt x="325" y="524"/>
                      <a:pt x="372" y="550"/>
                      <a:pt x="545" y="833"/>
                    </a:cubicBezTo>
                    <a:cubicBezTo>
                      <a:pt x="786" y="1288"/>
                      <a:pt x="1090" y="2011"/>
                      <a:pt x="1241" y="3059"/>
                    </a:cubicBezTo>
                    <a:cubicBezTo>
                      <a:pt x="1399" y="4127"/>
                      <a:pt x="1530" y="5499"/>
                      <a:pt x="1613" y="6614"/>
                    </a:cubicBezTo>
                    <a:cubicBezTo>
                      <a:pt x="1660" y="7180"/>
                      <a:pt x="1681" y="7683"/>
                      <a:pt x="1681" y="8055"/>
                    </a:cubicBezTo>
                    <a:lnTo>
                      <a:pt x="1681" y="8510"/>
                    </a:lnTo>
                    <a:cubicBezTo>
                      <a:pt x="1681" y="8578"/>
                      <a:pt x="1660" y="8620"/>
                      <a:pt x="1660" y="8641"/>
                    </a:cubicBezTo>
                    <a:lnTo>
                      <a:pt x="1660" y="8709"/>
                    </a:lnTo>
                    <a:cubicBezTo>
                      <a:pt x="1634" y="8751"/>
                      <a:pt x="1571" y="8798"/>
                      <a:pt x="1482" y="8819"/>
                    </a:cubicBezTo>
                    <a:cubicBezTo>
                      <a:pt x="1420" y="8861"/>
                      <a:pt x="1331" y="8882"/>
                      <a:pt x="1241" y="8903"/>
                    </a:cubicBezTo>
                    <a:cubicBezTo>
                      <a:pt x="1158" y="8929"/>
                      <a:pt x="1069" y="8929"/>
                      <a:pt x="1006" y="8929"/>
                    </a:cubicBezTo>
                    <a:cubicBezTo>
                      <a:pt x="980" y="8929"/>
                      <a:pt x="938" y="8929"/>
                      <a:pt x="938" y="8903"/>
                    </a:cubicBezTo>
                    <a:lnTo>
                      <a:pt x="917" y="8903"/>
                    </a:lnTo>
                    <a:lnTo>
                      <a:pt x="917" y="8840"/>
                    </a:lnTo>
                    <a:cubicBezTo>
                      <a:pt x="917" y="8798"/>
                      <a:pt x="917" y="8730"/>
                      <a:pt x="896" y="8667"/>
                    </a:cubicBezTo>
                    <a:lnTo>
                      <a:pt x="896" y="8117"/>
                    </a:lnTo>
                    <a:cubicBezTo>
                      <a:pt x="896" y="7683"/>
                      <a:pt x="896" y="7117"/>
                      <a:pt x="875" y="6546"/>
                    </a:cubicBezTo>
                    <a:lnTo>
                      <a:pt x="875" y="4300"/>
                    </a:lnTo>
                    <a:cubicBezTo>
                      <a:pt x="875" y="4300"/>
                      <a:pt x="938" y="3341"/>
                      <a:pt x="807" y="2666"/>
                    </a:cubicBezTo>
                    <a:cubicBezTo>
                      <a:pt x="676" y="2053"/>
                      <a:pt x="325" y="765"/>
                      <a:pt x="241" y="440"/>
                    </a:cubicBezTo>
                    <a:close/>
                    <a:moveTo>
                      <a:pt x="0" y="0"/>
                    </a:moveTo>
                    <a:lnTo>
                      <a:pt x="63" y="178"/>
                    </a:lnTo>
                    <a:cubicBezTo>
                      <a:pt x="63" y="178"/>
                      <a:pt x="566" y="2032"/>
                      <a:pt x="697" y="2687"/>
                    </a:cubicBezTo>
                    <a:cubicBezTo>
                      <a:pt x="828" y="3341"/>
                      <a:pt x="765" y="4300"/>
                      <a:pt x="765" y="4300"/>
                    </a:cubicBezTo>
                    <a:lnTo>
                      <a:pt x="765" y="6546"/>
                    </a:lnTo>
                    <a:cubicBezTo>
                      <a:pt x="765" y="7117"/>
                      <a:pt x="786" y="7683"/>
                      <a:pt x="786" y="8117"/>
                    </a:cubicBezTo>
                    <a:lnTo>
                      <a:pt x="786" y="8667"/>
                    </a:lnTo>
                    <a:cubicBezTo>
                      <a:pt x="786" y="8730"/>
                      <a:pt x="786" y="8798"/>
                      <a:pt x="807" y="8840"/>
                    </a:cubicBezTo>
                    <a:lnTo>
                      <a:pt x="807" y="8929"/>
                    </a:lnTo>
                    <a:cubicBezTo>
                      <a:pt x="828" y="8971"/>
                      <a:pt x="849" y="8992"/>
                      <a:pt x="875" y="9013"/>
                    </a:cubicBezTo>
                    <a:cubicBezTo>
                      <a:pt x="917" y="9034"/>
                      <a:pt x="959" y="9034"/>
                      <a:pt x="980" y="9034"/>
                    </a:cubicBezTo>
                    <a:cubicBezTo>
                      <a:pt x="1006" y="9042"/>
                      <a:pt x="1033" y="9045"/>
                      <a:pt x="1060" y="9045"/>
                    </a:cubicBezTo>
                    <a:cubicBezTo>
                      <a:pt x="1124" y="9045"/>
                      <a:pt x="1191" y="9028"/>
                      <a:pt x="1268" y="9013"/>
                    </a:cubicBezTo>
                    <a:cubicBezTo>
                      <a:pt x="1351" y="8992"/>
                      <a:pt x="1461" y="8971"/>
                      <a:pt x="1550" y="8929"/>
                    </a:cubicBezTo>
                    <a:cubicBezTo>
                      <a:pt x="1634" y="8882"/>
                      <a:pt x="1702" y="8840"/>
                      <a:pt x="1744" y="8772"/>
                    </a:cubicBezTo>
                    <a:cubicBezTo>
                      <a:pt x="1765" y="8730"/>
                      <a:pt x="1765" y="8709"/>
                      <a:pt x="1765" y="8667"/>
                    </a:cubicBezTo>
                    <a:cubicBezTo>
                      <a:pt x="1791" y="8620"/>
                      <a:pt x="1791" y="8578"/>
                      <a:pt x="1791" y="8510"/>
                    </a:cubicBezTo>
                    <a:lnTo>
                      <a:pt x="1791" y="8055"/>
                    </a:lnTo>
                    <a:cubicBezTo>
                      <a:pt x="1791" y="7683"/>
                      <a:pt x="1765" y="7180"/>
                      <a:pt x="1723" y="6614"/>
                    </a:cubicBezTo>
                    <a:cubicBezTo>
                      <a:pt x="1660" y="5478"/>
                      <a:pt x="1530" y="4106"/>
                      <a:pt x="1351" y="3059"/>
                    </a:cubicBezTo>
                    <a:cubicBezTo>
                      <a:pt x="1200" y="1990"/>
                      <a:pt x="896" y="1247"/>
                      <a:pt x="634" y="786"/>
                    </a:cubicBezTo>
                    <a:cubicBezTo>
                      <a:pt x="372" y="330"/>
                      <a:pt x="152" y="110"/>
                      <a:pt x="152" y="1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989;p46">
                <a:extLst>
                  <a:ext uri="{FF2B5EF4-FFF2-40B4-BE49-F238E27FC236}">
                    <a16:creationId xmlns:a16="http://schemas.microsoft.com/office/drawing/2014/main" id="{727E4F5E-8208-B89A-4F44-49C15450B7A8}"/>
                  </a:ext>
                </a:extLst>
              </p:cNvPr>
              <p:cNvSpPr/>
              <p:nvPr/>
            </p:nvSpPr>
            <p:spPr>
              <a:xfrm>
                <a:off x="587694" y="1842131"/>
                <a:ext cx="659109" cy="1423675"/>
              </a:xfrm>
              <a:custGeom>
                <a:avLst/>
                <a:gdLst/>
                <a:ahLst/>
                <a:cxnLst/>
                <a:rect l="l" t="t" r="r" b="b"/>
                <a:pathLst>
                  <a:path w="4625" h="9990" extrusionOk="0">
                    <a:moveTo>
                      <a:pt x="1658" y="1"/>
                    </a:moveTo>
                    <a:cubicBezTo>
                      <a:pt x="1315" y="1"/>
                      <a:pt x="979" y="396"/>
                      <a:pt x="979" y="396"/>
                    </a:cubicBezTo>
                    <a:cubicBezTo>
                      <a:pt x="979" y="396"/>
                      <a:pt x="477" y="789"/>
                      <a:pt x="393" y="1596"/>
                    </a:cubicBezTo>
                    <a:cubicBezTo>
                      <a:pt x="304" y="2402"/>
                      <a:pt x="545" y="3580"/>
                      <a:pt x="435" y="5413"/>
                    </a:cubicBezTo>
                    <a:cubicBezTo>
                      <a:pt x="304" y="7225"/>
                      <a:pt x="0" y="8163"/>
                      <a:pt x="84" y="8817"/>
                    </a:cubicBezTo>
                    <a:cubicBezTo>
                      <a:pt x="173" y="9472"/>
                      <a:pt x="587" y="9472"/>
                      <a:pt x="1744" y="9823"/>
                    </a:cubicBezTo>
                    <a:cubicBezTo>
                      <a:pt x="2142" y="9943"/>
                      <a:pt x="2547" y="9989"/>
                      <a:pt x="2915" y="9989"/>
                    </a:cubicBezTo>
                    <a:cubicBezTo>
                      <a:pt x="3617" y="9989"/>
                      <a:pt x="4181" y="9822"/>
                      <a:pt x="4294" y="9692"/>
                    </a:cubicBezTo>
                    <a:cubicBezTo>
                      <a:pt x="4493" y="9472"/>
                      <a:pt x="4425" y="8603"/>
                      <a:pt x="4535" y="7466"/>
                    </a:cubicBezTo>
                    <a:cubicBezTo>
                      <a:pt x="4624" y="6330"/>
                      <a:pt x="4535" y="4979"/>
                      <a:pt x="4535" y="4979"/>
                    </a:cubicBezTo>
                    <a:cubicBezTo>
                      <a:pt x="4535" y="4979"/>
                      <a:pt x="4404" y="2821"/>
                      <a:pt x="4059" y="2339"/>
                    </a:cubicBezTo>
                    <a:cubicBezTo>
                      <a:pt x="3687" y="1857"/>
                      <a:pt x="2399" y="595"/>
                      <a:pt x="1985" y="155"/>
                    </a:cubicBezTo>
                    <a:cubicBezTo>
                      <a:pt x="1883" y="43"/>
                      <a:pt x="1770" y="1"/>
                      <a:pt x="16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990;p46">
                <a:extLst>
                  <a:ext uri="{FF2B5EF4-FFF2-40B4-BE49-F238E27FC236}">
                    <a16:creationId xmlns:a16="http://schemas.microsoft.com/office/drawing/2014/main" id="{57A74451-B944-4B27-2A31-D6EF9435C73B}"/>
                  </a:ext>
                </a:extLst>
              </p:cNvPr>
              <p:cNvSpPr/>
              <p:nvPr/>
            </p:nvSpPr>
            <p:spPr>
              <a:xfrm>
                <a:off x="578003" y="1833580"/>
                <a:ext cx="677778" cy="1441489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10115" extrusionOk="0">
                    <a:moveTo>
                      <a:pt x="1723" y="105"/>
                    </a:moveTo>
                    <a:cubicBezTo>
                      <a:pt x="1833" y="105"/>
                      <a:pt x="1922" y="153"/>
                      <a:pt x="2006" y="236"/>
                    </a:cubicBezTo>
                    <a:cubicBezTo>
                      <a:pt x="2226" y="477"/>
                      <a:pt x="2639" y="891"/>
                      <a:pt x="3053" y="1331"/>
                    </a:cubicBezTo>
                    <a:cubicBezTo>
                      <a:pt x="3472" y="1766"/>
                      <a:pt x="3886" y="2200"/>
                      <a:pt x="4059" y="2420"/>
                    </a:cubicBezTo>
                    <a:cubicBezTo>
                      <a:pt x="4148" y="2530"/>
                      <a:pt x="4231" y="2750"/>
                      <a:pt x="4300" y="3033"/>
                    </a:cubicBezTo>
                    <a:cubicBezTo>
                      <a:pt x="4341" y="3295"/>
                      <a:pt x="4410" y="3598"/>
                      <a:pt x="4430" y="3902"/>
                    </a:cubicBezTo>
                    <a:cubicBezTo>
                      <a:pt x="4520" y="4515"/>
                      <a:pt x="4540" y="5039"/>
                      <a:pt x="4540" y="5039"/>
                    </a:cubicBezTo>
                    <a:cubicBezTo>
                      <a:pt x="4540" y="5039"/>
                      <a:pt x="4624" y="6390"/>
                      <a:pt x="4540" y="7526"/>
                    </a:cubicBezTo>
                    <a:cubicBezTo>
                      <a:pt x="4493" y="8092"/>
                      <a:pt x="4472" y="8594"/>
                      <a:pt x="4451" y="8987"/>
                    </a:cubicBezTo>
                    <a:cubicBezTo>
                      <a:pt x="4451" y="9165"/>
                      <a:pt x="4430" y="9338"/>
                      <a:pt x="4410" y="9469"/>
                    </a:cubicBezTo>
                    <a:cubicBezTo>
                      <a:pt x="4389" y="9579"/>
                      <a:pt x="4362" y="9663"/>
                      <a:pt x="4321" y="9710"/>
                    </a:cubicBezTo>
                    <a:cubicBezTo>
                      <a:pt x="4300" y="9752"/>
                      <a:pt x="4190" y="9794"/>
                      <a:pt x="4038" y="9862"/>
                    </a:cubicBezTo>
                    <a:cubicBezTo>
                      <a:pt x="3886" y="9904"/>
                      <a:pt x="3687" y="9951"/>
                      <a:pt x="3446" y="9972"/>
                    </a:cubicBezTo>
                    <a:cubicBezTo>
                      <a:pt x="3315" y="9984"/>
                      <a:pt x="3172" y="9991"/>
                      <a:pt x="3022" y="9991"/>
                    </a:cubicBezTo>
                    <a:cubicBezTo>
                      <a:pt x="2651" y="9991"/>
                      <a:pt x="2236" y="9949"/>
                      <a:pt x="1833" y="9841"/>
                    </a:cubicBezTo>
                    <a:cubicBezTo>
                      <a:pt x="1246" y="9642"/>
                      <a:pt x="854" y="9558"/>
                      <a:pt x="613" y="9448"/>
                    </a:cubicBezTo>
                    <a:cubicBezTo>
                      <a:pt x="351" y="9317"/>
                      <a:pt x="262" y="9186"/>
                      <a:pt x="220" y="8877"/>
                    </a:cubicBezTo>
                    <a:cubicBezTo>
                      <a:pt x="131" y="8249"/>
                      <a:pt x="435" y="7306"/>
                      <a:pt x="545" y="5473"/>
                    </a:cubicBezTo>
                    <a:cubicBezTo>
                      <a:pt x="676" y="3640"/>
                      <a:pt x="435" y="2462"/>
                      <a:pt x="524" y="1656"/>
                    </a:cubicBezTo>
                    <a:cubicBezTo>
                      <a:pt x="613" y="870"/>
                      <a:pt x="1089" y="498"/>
                      <a:pt x="1089" y="498"/>
                    </a:cubicBezTo>
                    <a:cubicBezTo>
                      <a:pt x="1089" y="498"/>
                      <a:pt x="1246" y="325"/>
                      <a:pt x="1419" y="215"/>
                    </a:cubicBezTo>
                    <a:cubicBezTo>
                      <a:pt x="1529" y="153"/>
                      <a:pt x="1613" y="132"/>
                      <a:pt x="1723" y="105"/>
                    </a:cubicBezTo>
                    <a:close/>
                    <a:moveTo>
                      <a:pt x="1723" y="1"/>
                    </a:moveTo>
                    <a:cubicBezTo>
                      <a:pt x="1592" y="1"/>
                      <a:pt x="1482" y="64"/>
                      <a:pt x="1377" y="132"/>
                    </a:cubicBezTo>
                    <a:cubicBezTo>
                      <a:pt x="1157" y="236"/>
                      <a:pt x="1027" y="414"/>
                      <a:pt x="1006" y="435"/>
                    </a:cubicBezTo>
                    <a:cubicBezTo>
                      <a:pt x="1006" y="435"/>
                      <a:pt x="503" y="828"/>
                      <a:pt x="414" y="1656"/>
                    </a:cubicBezTo>
                    <a:cubicBezTo>
                      <a:pt x="304" y="2488"/>
                      <a:pt x="566" y="3640"/>
                      <a:pt x="435" y="5452"/>
                    </a:cubicBezTo>
                    <a:cubicBezTo>
                      <a:pt x="330" y="7285"/>
                      <a:pt x="0" y="8202"/>
                      <a:pt x="89" y="8877"/>
                    </a:cubicBezTo>
                    <a:cubicBezTo>
                      <a:pt x="131" y="9228"/>
                      <a:pt x="283" y="9427"/>
                      <a:pt x="566" y="9558"/>
                    </a:cubicBezTo>
                    <a:cubicBezTo>
                      <a:pt x="828" y="9689"/>
                      <a:pt x="1220" y="9752"/>
                      <a:pt x="1812" y="9951"/>
                    </a:cubicBezTo>
                    <a:cubicBezTo>
                      <a:pt x="2205" y="10067"/>
                      <a:pt x="2600" y="10114"/>
                      <a:pt x="2962" y="10114"/>
                    </a:cubicBezTo>
                    <a:cubicBezTo>
                      <a:pt x="3142" y="10114"/>
                      <a:pt x="3313" y="10103"/>
                      <a:pt x="3472" y="10082"/>
                    </a:cubicBezTo>
                    <a:cubicBezTo>
                      <a:pt x="3708" y="10056"/>
                      <a:pt x="3907" y="10014"/>
                      <a:pt x="4059" y="9972"/>
                    </a:cubicBezTo>
                    <a:cubicBezTo>
                      <a:pt x="4231" y="9904"/>
                      <a:pt x="4341" y="9862"/>
                      <a:pt x="4410" y="9794"/>
                    </a:cubicBezTo>
                    <a:cubicBezTo>
                      <a:pt x="4472" y="9710"/>
                      <a:pt x="4493" y="9621"/>
                      <a:pt x="4520" y="9490"/>
                    </a:cubicBezTo>
                    <a:cubicBezTo>
                      <a:pt x="4540" y="9338"/>
                      <a:pt x="4561" y="9186"/>
                      <a:pt x="4561" y="8987"/>
                    </a:cubicBezTo>
                    <a:cubicBezTo>
                      <a:pt x="4582" y="8594"/>
                      <a:pt x="4603" y="8092"/>
                      <a:pt x="4650" y="7526"/>
                    </a:cubicBezTo>
                    <a:cubicBezTo>
                      <a:pt x="4755" y="6390"/>
                      <a:pt x="4671" y="5039"/>
                      <a:pt x="4671" y="5039"/>
                    </a:cubicBezTo>
                    <a:cubicBezTo>
                      <a:pt x="4671" y="5039"/>
                      <a:pt x="4624" y="4494"/>
                      <a:pt x="4561" y="3881"/>
                    </a:cubicBezTo>
                    <a:cubicBezTo>
                      <a:pt x="4520" y="3598"/>
                      <a:pt x="4472" y="3274"/>
                      <a:pt x="4410" y="2986"/>
                    </a:cubicBezTo>
                    <a:cubicBezTo>
                      <a:pt x="4341" y="2724"/>
                      <a:pt x="4258" y="2488"/>
                      <a:pt x="4169" y="2357"/>
                    </a:cubicBezTo>
                    <a:cubicBezTo>
                      <a:pt x="3970" y="2116"/>
                      <a:pt x="3556" y="1677"/>
                      <a:pt x="3142" y="1242"/>
                    </a:cubicBezTo>
                    <a:cubicBezTo>
                      <a:pt x="2728" y="828"/>
                      <a:pt x="2294" y="393"/>
                      <a:pt x="2095" y="174"/>
                    </a:cubicBezTo>
                    <a:cubicBezTo>
                      <a:pt x="1985" y="43"/>
                      <a:pt x="1854" y="1"/>
                      <a:pt x="172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991;p46">
                <a:extLst>
                  <a:ext uri="{FF2B5EF4-FFF2-40B4-BE49-F238E27FC236}">
                    <a16:creationId xmlns:a16="http://schemas.microsoft.com/office/drawing/2014/main" id="{290A6C9B-F061-0BDB-07B8-56DE39E455FA}"/>
                  </a:ext>
                </a:extLst>
              </p:cNvPr>
              <p:cNvSpPr/>
              <p:nvPr/>
            </p:nvSpPr>
            <p:spPr>
              <a:xfrm>
                <a:off x="1121976" y="1829875"/>
                <a:ext cx="261363" cy="687468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4824" extrusionOk="0">
                    <a:moveTo>
                      <a:pt x="48" y="1"/>
                    </a:moveTo>
                    <a:lnTo>
                      <a:pt x="1" y="393"/>
                    </a:lnTo>
                    <a:cubicBezTo>
                      <a:pt x="1" y="393"/>
                      <a:pt x="786" y="1179"/>
                      <a:pt x="1247" y="2425"/>
                    </a:cubicBezTo>
                    <a:cubicBezTo>
                      <a:pt x="1703" y="3693"/>
                      <a:pt x="1703" y="4824"/>
                      <a:pt x="1703" y="4824"/>
                    </a:cubicBezTo>
                    <a:lnTo>
                      <a:pt x="1834" y="2535"/>
                    </a:lnTo>
                    <a:lnTo>
                      <a:pt x="1572" y="2404"/>
                    </a:lnTo>
                    <a:lnTo>
                      <a:pt x="1813" y="2163"/>
                    </a:lnTo>
                    <a:cubicBezTo>
                      <a:pt x="1813" y="2163"/>
                      <a:pt x="1441" y="1205"/>
                      <a:pt x="1006" y="613"/>
                    </a:cubicBezTo>
                    <a:cubicBezTo>
                      <a:pt x="545" y="48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992;p46">
                <a:extLst>
                  <a:ext uri="{FF2B5EF4-FFF2-40B4-BE49-F238E27FC236}">
                    <a16:creationId xmlns:a16="http://schemas.microsoft.com/office/drawing/2014/main" id="{14146932-9736-70BC-0E5D-67D352501E23}"/>
                  </a:ext>
                </a:extLst>
              </p:cNvPr>
              <p:cNvSpPr/>
              <p:nvPr/>
            </p:nvSpPr>
            <p:spPr>
              <a:xfrm>
                <a:off x="1112998" y="1820896"/>
                <a:ext cx="280032" cy="696446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4887" extrusionOk="0">
                    <a:moveTo>
                      <a:pt x="174" y="132"/>
                    </a:moveTo>
                    <a:cubicBezTo>
                      <a:pt x="195" y="132"/>
                      <a:pt x="263" y="153"/>
                      <a:pt x="394" y="194"/>
                    </a:cubicBezTo>
                    <a:cubicBezTo>
                      <a:pt x="567" y="283"/>
                      <a:pt x="807" y="435"/>
                      <a:pt x="1027" y="718"/>
                    </a:cubicBezTo>
                    <a:cubicBezTo>
                      <a:pt x="1441" y="1268"/>
                      <a:pt x="1787" y="2158"/>
                      <a:pt x="1813" y="2226"/>
                    </a:cubicBezTo>
                    <a:lnTo>
                      <a:pt x="1525" y="2488"/>
                    </a:lnTo>
                    <a:lnTo>
                      <a:pt x="1834" y="2619"/>
                    </a:lnTo>
                    <a:lnTo>
                      <a:pt x="1745" y="4101"/>
                    </a:lnTo>
                    <a:cubicBezTo>
                      <a:pt x="1703" y="3667"/>
                      <a:pt x="1593" y="3101"/>
                      <a:pt x="1352" y="2467"/>
                    </a:cubicBezTo>
                    <a:cubicBezTo>
                      <a:pt x="917" y="1221"/>
                      <a:pt x="153" y="456"/>
                      <a:pt x="132" y="435"/>
                    </a:cubicBezTo>
                    <a:lnTo>
                      <a:pt x="174" y="132"/>
                    </a:lnTo>
                    <a:close/>
                    <a:moveTo>
                      <a:pt x="64" y="1"/>
                    </a:moveTo>
                    <a:lnTo>
                      <a:pt x="1" y="482"/>
                    </a:lnTo>
                    <a:lnTo>
                      <a:pt x="22" y="482"/>
                    </a:lnTo>
                    <a:cubicBezTo>
                      <a:pt x="22" y="482"/>
                      <a:pt x="807" y="1268"/>
                      <a:pt x="1263" y="2509"/>
                    </a:cubicBezTo>
                    <a:cubicBezTo>
                      <a:pt x="1703" y="3756"/>
                      <a:pt x="1703" y="4866"/>
                      <a:pt x="1703" y="4887"/>
                    </a:cubicBezTo>
                    <a:lnTo>
                      <a:pt x="1813" y="4887"/>
                    </a:lnTo>
                    <a:lnTo>
                      <a:pt x="1965" y="2551"/>
                    </a:lnTo>
                    <a:lnTo>
                      <a:pt x="1724" y="2446"/>
                    </a:lnTo>
                    <a:lnTo>
                      <a:pt x="1944" y="2247"/>
                    </a:lnTo>
                    <a:lnTo>
                      <a:pt x="1944" y="2205"/>
                    </a:lnTo>
                    <a:cubicBezTo>
                      <a:pt x="1944" y="2205"/>
                      <a:pt x="1572" y="1242"/>
                      <a:pt x="1111" y="655"/>
                    </a:cubicBezTo>
                    <a:cubicBezTo>
                      <a:pt x="870" y="352"/>
                      <a:pt x="635" y="194"/>
                      <a:pt x="436" y="111"/>
                    </a:cubicBezTo>
                    <a:cubicBezTo>
                      <a:pt x="263" y="22"/>
                      <a:pt x="132" y="1"/>
                      <a:pt x="13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993;p46">
                <a:extLst>
                  <a:ext uri="{FF2B5EF4-FFF2-40B4-BE49-F238E27FC236}">
                    <a16:creationId xmlns:a16="http://schemas.microsoft.com/office/drawing/2014/main" id="{68F41DF2-1BC3-A2A9-E9BC-E22F02A809DB}"/>
                  </a:ext>
                </a:extLst>
              </p:cNvPr>
              <p:cNvSpPr/>
              <p:nvPr/>
            </p:nvSpPr>
            <p:spPr>
              <a:xfrm>
                <a:off x="870440" y="1721707"/>
                <a:ext cx="267349" cy="27989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964" extrusionOk="0">
                    <a:moveTo>
                      <a:pt x="457" y="0"/>
                    </a:moveTo>
                    <a:lnTo>
                      <a:pt x="1" y="1000"/>
                    </a:lnTo>
                    <a:cubicBezTo>
                      <a:pt x="1" y="1000"/>
                      <a:pt x="394" y="1440"/>
                      <a:pt x="917" y="1702"/>
                    </a:cubicBezTo>
                    <a:cubicBezTo>
                      <a:pt x="1420" y="1964"/>
                      <a:pt x="1876" y="1964"/>
                      <a:pt x="1876" y="1964"/>
                    </a:cubicBezTo>
                    <a:lnTo>
                      <a:pt x="1855" y="173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994;p46">
                <a:extLst>
                  <a:ext uri="{FF2B5EF4-FFF2-40B4-BE49-F238E27FC236}">
                    <a16:creationId xmlns:a16="http://schemas.microsoft.com/office/drawing/2014/main" id="{7F45E51A-18CB-8567-2B48-AE6F4F8D63AD}"/>
                  </a:ext>
                </a:extLst>
              </p:cNvPr>
              <p:cNvSpPr/>
              <p:nvPr/>
            </p:nvSpPr>
            <p:spPr>
              <a:xfrm>
                <a:off x="860749" y="1712016"/>
                <a:ext cx="283025" cy="29855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2095" extrusionOk="0">
                    <a:moveTo>
                      <a:pt x="545" y="131"/>
                    </a:moveTo>
                    <a:lnTo>
                      <a:pt x="1855" y="283"/>
                    </a:lnTo>
                    <a:lnTo>
                      <a:pt x="1881" y="1964"/>
                    </a:lnTo>
                    <a:cubicBezTo>
                      <a:pt x="1792" y="1964"/>
                      <a:pt x="1441" y="1943"/>
                      <a:pt x="1006" y="1723"/>
                    </a:cubicBezTo>
                    <a:cubicBezTo>
                      <a:pt x="525" y="1461"/>
                      <a:pt x="153" y="1068"/>
                      <a:pt x="132" y="1047"/>
                    </a:cubicBezTo>
                    <a:lnTo>
                      <a:pt x="545" y="131"/>
                    </a:lnTo>
                    <a:close/>
                    <a:moveTo>
                      <a:pt x="483" y="0"/>
                    </a:moveTo>
                    <a:lnTo>
                      <a:pt x="1" y="1068"/>
                    </a:lnTo>
                    <a:lnTo>
                      <a:pt x="22" y="1089"/>
                    </a:lnTo>
                    <a:cubicBezTo>
                      <a:pt x="22" y="1089"/>
                      <a:pt x="441" y="1550"/>
                      <a:pt x="938" y="1812"/>
                    </a:cubicBezTo>
                    <a:cubicBezTo>
                      <a:pt x="1462" y="2095"/>
                      <a:pt x="1944" y="2095"/>
                      <a:pt x="1944" y="2095"/>
                    </a:cubicBezTo>
                    <a:lnTo>
                      <a:pt x="1986" y="2095"/>
                    </a:lnTo>
                    <a:lnTo>
                      <a:pt x="1986" y="199"/>
                    </a:lnTo>
                    <a:lnTo>
                      <a:pt x="1923" y="173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995;p46">
                <a:extLst>
                  <a:ext uri="{FF2B5EF4-FFF2-40B4-BE49-F238E27FC236}">
                    <a16:creationId xmlns:a16="http://schemas.microsoft.com/office/drawing/2014/main" id="{D716E05A-DCA0-1C26-D1BC-39892423141E}"/>
                  </a:ext>
                </a:extLst>
              </p:cNvPr>
              <p:cNvSpPr/>
              <p:nvPr/>
            </p:nvSpPr>
            <p:spPr>
              <a:xfrm>
                <a:off x="727215" y="1828165"/>
                <a:ext cx="513606" cy="723523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5077" extrusionOk="0">
                    <a:moveTo>
                      <a:pt x="876" y="1"/>
                    </a:moveTo>
                    <a:cubicBezTo>
                      <a:pt x="680" y="1"/>
                      <a:pt x="440" y="187"/>
                      <a:pt x="0" y="494"/>
                    </a:cubicBezTo>
                    <a:cubicBezTo>
                      <a:pt x="0" y="494"/>
                      <a:pt x="89" y="562"/>
                      <a:pt x="262" y="604"/>
                    </a:cubicBezTo>
                    <a:cubicBezTo>
                      <a:pt x="414" y="625"/>
                      <a:pt x="854" y="693"/>
                      <a:pt x="1661" y="1521"/>
                    </a:cubicBezTo>
                    <a:cubicBezTo>
                      <a:pt x="2446" y="2327"/>
                      <a:pt x="2556" y="2699"/>
                      <a:pt x="2556" y="2699"/>
                    </a:cubicBezTo>
                    <a:lnTo>
                      <a:pt x="3054" y="2741"/>
                    </a:lnTo>
                    <a:lnTo>
                      <a:pt x="2729" y="2940"/>
                    </a:lnTo>
                    <a:cubicBezTo>
                      <a:pt x="2729" y="2940"/>
                      <a:pt x="2818" y="3092"/>
                      <a:pt x="2949" y="3443"/>
                    </a:cubicBezTo>
                    <a:cubicBezTo>
                      <a:pt x="3101" y="3767"/>
                      <a:pt x="3556" y="5077"/>
                      <a:pt x="3556" y="5077"/>
                    </a:cubicBezTo>
                    <a:cubicBezTo>
                      <a:pt x="3556" y="5077"/>
                      <a:pt x="3603" y="2741"/>
                      <a:pt x="3080" y="1610"/>
                    </a:cubicBezTo>
                    <a:cubicBezTo>
                      <a:pt x="2556" y="473"/>
                      <a:pt x="1200" y="81"/>
                      <a:pt x="959" y="13"/>
                    </a:cubicBezTo>
                    <a:cubicBezTo>
                      <a:pt x="932" y="5"/>
                      <a:pt x="904" y="1"/>
                      <a:pt x="8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996;p46">
                <a:extLst>
                  <a:ext uri="{FF2B5EF4-FFF2-40B4-BE49-F238E27FC236}">
                    <a16:creationId xmlns:a16="http://schemas.microsoft.com/office/drawing/2014/main" id="{D9D4DC1C-5221-5DA3-869F-DDC77C34360E}"/>
                  </a:ext>
                </a:extLst>
              </p:cNvPr>
              <p:cNvSpPr/>
              <p:nvPr/>
            </p:nvSpPr>
            <p:spPr>
              <a:xfrm>
                <a:off x="714531" y="1821609"/>
                <a:ext cx="529282" cy="733071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5144" extrusionOk="0">
                    <a:moveTo>
                      <a:pt x="939" y="106"/>
                    </a:moveTo>
                    <a:cubicBezTo>
                      <a:pt x="970" y="106"/>
                      <a:pt x="999" y="113"/>
                      <a:pt x="1027" y="127"/>
                    </a:cubicBezTo>
                    <a:cubicBezTo>
                      <a:pt x="1268" y="168"/>
                      <a:pt x="2598" y="582"/>
                      <a:pt x="3101" y="1677"/>
                    </a:cubicBezTo>
                    <a:cubicBezTo>
                      <a:pt x="3363" y="2221"/>
                      <a:pt x="3493" y="3096"/>
                      <a:pt x="3535" y="3813"/>
                    </a:cubicBezTo>
                    <a:cubicBezTo>
                      <a:pt x="3582" y="4358"/>
                      <a:pt x="3582" y="4578"/>
                      <a:pt x="3582" y="4772"/>
                    </a:cubicBezTo>
                    <a:cubicBezTo>
                      <a:pt x="3452" y="4426"/>
                      <a:pt x="3211" y="3751"/>
                      <a:pt x="3101" y="3463"/>
                    </a:cubicBezTo>
                    <a:cubicBezTo>
                      <a:pt x="2970" y="3159"/>
                      <a:pt x="2907" y="3028"/>
                      <a:pt x="2907" y="3007"/>
                    </a:cubicBezTo>
                    <a:lnTo>
                      <a:pt x="3321" y="2745"/>
                    </a:lnTo>
                    <a:lnTo>
                      <a:pt x="2687" y="2703"/>
                    </a:lnTo>
                    <a:cubicBezTo>
                      <a:pt x="2687" y="2656"/>
                      <a:pt x="2666" y="2593"/>
                      <a:pt x="2556" y="2441"/>
                    </a:cubicBezTo>
                    <a:cubicBezTo>
                      <a:pt x="2425" y="2242"/>
                      <a:pt x="2184" y="1939"/>
                      <a:pt x="1770" y="1525"/>
                    </a:cubicBezTo>
                    <a:cubicBezTo>
                      <a:pt x="1378" y="1106"/>
                      <a:pt x="1074" y="891"/>
                      <a:pt x="833" y="760"/>
                    </a:cubicBezTo>
                    <a:cubicBezTo>
                      <a:pt x="592" y="629"/>
                      <a:pt x="440" y="608"/>
                      <a:pt x="351" y="582"/>
                    </a:cubicBezTo>
                    <a:cubicBezTo>
                      <a:pt x="288" y="582"/>
                      <a:pt x="241" y="561"/>
                      <a:pt x="199" y="540"/>
                    </a:cubicBezTo>
                    <a:cubicBezTo>
                      <a:pt x="393" y="388"/>
                      <a:pt x="571" y="258"/>
                      <a:pt x="702" y="189"/>
                    </a:cubicBezTo>
                    <a:cubicBezTo>
                      <a:pt x="803" y="134"/>
                      <a:pt x="877" y="106"/>
                      <a:pt x="939" y="106"/>
                    </a:cubicBezTo>
                    <a:close/>
                    <a:moveTo>
                      <a:pt x="969" y="0"/>
                    </a:moveTo>
                    <a:cubicBezTo>
                      <a:pt x="870" y="0"/>
                      <a:pt x="765" y="40"/>
                      <a:pt x="634" y="106"/>
                    </a:cubicBezTo>
                    <a:cubicBezTo>
                      <a:pt x="482" y="189"/>
                      <a:pt x="309" y="320"/>
                      <a:pt x="69" y="498"/>
                    </a:cubicBezTo>
                    <a:lnTo>
                      <a:pt x="0" y="540"/>
                    </a:lnTo>
                    <a:lnTo>
                      <a:pt x="48" y="582"/>
                    </a:lnTo>
                    <a:lnTo>
                      <a:pt x="131" y="629"/>
                    </a:lnTo>
                    <a:cubicBezTo>
                      <a:pt x="178" y="650"/>
                      <a:pt x="241" y="692"/>
                      <a:pt x="330" y="692"/>
                    </a:cubicBezTo>
                    <a:cubicBezTo>
                      <a:pt x="419" y="713"/>
                      <a:pt x="550" y="739"/>
                      <a:pt x="765" y="844"/>
                    </a:cubicBezTo>
                    <a:cubicBezTo>
                      <a:pt x="1006" y="975"/>
                      <a:pt x="1289" y="1195"/>
                      <a:pt x="1702" y="1609"/>
                    </a:cubicBezTo>
                    <a:cubicBezTo>
                      <a:pt x="2095" y="2001"/>
                      <a:pt x="2315" y="2310"/>
                      <a:pt x="2446" y="2483"/>
                    </a:cubicBezTo>
                    <a:cubicBezTo>
                      <a:pt x="2577" y="2677"/>
                      <a:pt x="2598" y="2766"/>
                      <a:pt x="2598" y="2766"/>
                    </a:cubicBezTo>
                    <a:lnTo>
                      <a:pt x="2598" y="2787"/>
                    </a:lnTo>
                    <a:lnTo>
                      <a:pt x="2970" y="2834"/>
                    </a:lnTo>
                    <a:lnTo>
                      <a:pt x="2750" y="2965"/>
                    </a:lnTo>
                    <a:lnTo>
                      <a:pt x="2776" y="3007"/>
                    </a:lnTo>
                    <a:cubicBezTo>
                      <a:pt x="2776" y="3007"/>
                      <a:pt x="2839" y="3159"/>
                      <a:pt x="2991" y="3510"/>
                    </a:cubicBezTo>
                    <a:cubicBezTo>
                      <a:pt x="3122" y="3834"/>
                      <a:pt x="3582" y="5144"/>
                      <a:pt x="3582" y="5144"/>
                    </a:cubicBezTo>
                    <a:lnTo>
                      <a:pt x="3713" y="5123"/>
                    </a:lnTo>
                    <a:cubicBezTo>
                      <a:pt x="3713" y="5123"/>
                      <a:pt x="3713" y="4536"/>
                      <a:pt x="3645" y="3813"/>
                    </a:cubicBezTo>
                    <a:cubicBezTo>
                      <a:pt x="3603" y="3070"/>
                      <a:pt x="3472" y="2200"/>
                      <a:pt x="3211" y="1630"/>
                    </a:cubicBezTo>
                    <a:cubicBezTo>
                      <a:pt x="2687" y="477"/>
                      <a:pt x="1289" y="59"/>
                      <a:pt x="1074" y="17"/>
                    </a:cubicBezTo>
                    <a:cubicBezTo>
                      <a:pt x="1039" y="5"/>
                      <a:pt x="1004" y="0"/>
                      <a:pt x="9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997;p46">
                <a:extLst>
                  <a:ext uri="{FF2B5EF4-FFF2-40B4-BE49-F238E27FC236}">
                    <a16:creationId xmlns:a16="http://schemas.microsoft.com/office/drawing/2014/main" id="{DBCA7A7B-C502-ADF3-AC18-B9FD4FBB1DB4}"/>
                  </a:ext>
                </a:extLst>
              </p:cNvPr>
              <p:cNvSpPr/>
              <p:nvPr/>
            </p:nvSpPr>
            <p:spPr>
              <a:xfrm>
                <a:off x="870440" y="1783558"/>
                <a:ext cx="283025" cy="163316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1146" extrusionOk="0">
                    <a:moveTo>
                      <a:pt x="242" y="1"/>
                    </a:moveTo>
                    <a:lnTo>
                      <a:pt x="1" y="394"/>
                    </a:lnTo>
                    <a:cubicBezTo>
                      <a:pt x="1" y="394"/>
                      <a:pt x="828" y="896"/>
                      <a:pt x="1069" y="1069"/>
                    </a:cubicBezTo>
                    <a:cubicBezTo>
                      <a:pt x="1157" y="1127"/>
                      <a:pt x="1222" y="1146"/>
                      <a:pt x="1270" y="1146"/>
                    </a:cubicBezTo>
                    <a:cubicBezTo>
                      <a:pt x="1366" y="1146"/>
                      <a:pt x="1394" y="1069"/>
                      <a:pt x="1394" y="1069"/>
                    </a:cubicBezTo>
                    <a:lnTo>
                      <a:pt x="1352" y="786"/>
                    </a:lnTo>
                    <a:lnTo>
                      <a:pt x="1986" y="1027"/>
                    </a:lnTo>
                    <a:lnTo>
                      <a:pt x="1986" y="1027"/>
                    </a:lnTo>
                    <a:lnTo>
                      <a:pt x="1373" y="525"/>
                    </a:lnTo>
                    <a:cubicBezTo>
                      <a:pt x="1373" y="525"/>
                      <a:pt x="718" y="284"/>
                      <a:pt x="436" y="242"/>
                    </a:cubicBezTo>
                    <a:cubicBezTo>
                      <a:pt x="174" y="221"/>
                      <a:pt x="242" y="1"/>
                      <a:pt x="2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998;p46">
                <a:extLst>
                  <a:ext uri="{FF2B5EF4-FFF2-40B4-BE49-F238E27FC236}">
                    <a16:creationId xmlns:a16="http://schemas.microsoft.com/office/drawing/2014/main" id="{8622EE86-E9FD-1329-2B17-EACD7F1FB458}"/>
                  </a:ext>
                </a:extLst>
              </p:cNvPr>
              <p:cNvSpPr/>
              <p:nvPr/>
            </p:nvSpPr>
            <p:spPr>
              <a:xfrm>
                <a:off x="857757" y="1780565"/>
                <a:ext cx="298701" cy="174717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226" extrusionOk="0">
                    <a:moveTo>
                      <a:pt x="305" y="174"/>
                    </a:moveTo>
                    <a:cubicBezTo>
                      <a:pt x="331" y="242"/>
                      <a:pt x="394" y="305"/>
                      <a:pt x="525" y="326"/>
                    </a:cubicBezTo>
                    <a:cubicBezTo>
                      <a:pt x="656" y="347"/>
                      <a:pt x="896" y="415"/>
                      <a:pt x="1090" y="477"/>
                    </a:cubicBezTo>
                    <a:cubicBezTo>
                      <a:pt x="1289" y="546"/>
                      <a:pt x="1441" y="587"/>
                      <a:pt x="1441" y="587"/>
                    </a:cubicBezTo>
                    <a:lnTo>
                      <a:pt x="1771" y="870"/>
                    </a:lnTo>
                    <a:lnTo>
                      <a:pt x="1378" y="718"/>
                    </a:lnTo>
                    <a:lnTo>
                      <a:pt x="1420" y="1069"/>
                    </a:lnTo>
                    <a:cubicBezTo>
                      <a:pt x="1420" y="1069"/>
                      <a:pt x="1420" y="1090"/>
                      <a:pt x="1399" y="1111"/>
                    </a:cubicBezTo>
                    <a:cubicBezTo>
                      <a:pt x="1392" y="1111"/>
                      <a:pt x="1380" y="1113"/>
                      <a:pt x="1363" y="1113"/>
                    </a:cubicBezTo>
                    <a:cubicBezTo>
                      <a:pt x="1328" y="1113"/>
                      <a:pt x="1273" y="1104"/>
                      <a:pt x="1200" y="1048"/>
                    </a:cubicBezTo>
                    <a:cubicBezTo>
                      <a:pt x="959" y="870"/>
                      <a:pt x="221" y="436"/>
                      <a:pt x="153" y="394"/>
                    </a:cubicBezTo>
                    <a:lnTo>
                      <a:pt x="305" y="174"/>
                    </a:lnTo>
                    <a:close/>
                    <a:moveTo>
                      <a:pt x="284" y="1"/>
                    </a:moveTo>
                    <a:lnTo>
                      <a:pt x="1" y="436"/>
                    </a:lnTo>
                    <a:lnTo>
                      <a:pt x="43" y="456"/>
                    </a:lnTo>
                    <a:cubicBezTo>
                      <a:pt x="43" y="456"/>
                      <a:pt x="875" y="980"/>
                      <a:pt x="1137" y="1132"/>
                    </a:cubicBezTo>
                    <a:cubicBezTo>
                      <a:pt x="1218" y="1200"/>
                      <a:pt x="1291" y="1226"/>
                      <a:pt x="1350" y="1226"/>
                    </a:cubicBezTo>
                    <a:cubicBezTo>
                      <a:pt x="1386" y="1226"/>
                      <a:pt x="1417" y="1216"/>
                      <a:pt x="1441" y="1200"/>
                    </a:cubicBezTo>
                    <a:cubicBezTo>
                      <a:pt x="1509" y="1179"/>
                      <a:pt x="1530" y="1090"/>
                      <a:pt x="1530" y="1090"/>
                    </a:cubicBezTo>
                    <a:lnTo>
                      <a:pt x="1509" y="896"/>
                    </a:lnTo>
                    <a:lnTo>
                      <a:pt x="2054" y="1090"/>
                    </a:lnTo>
                    <a:lnTo>
                      <a:pt x="2096" y="1001"/>
                    </a:lnTo>
                    <a:lnTo>
                      <a:pt x="1483" y="504"/>
                    </a:lnTo>
                    <a:cubicBezTo>
                      <a:pt x="1483" y="504"/>
                      <a:pt x="1331" y="436"/>
                      <a:pt x="1116" y="373"/>
                    </a:cubicBezTo>
                    <a:cubicBezTo>
                      <a:pt x="917" y="305"/>
                      <a:pt x="697" y="216"/>
                      <a:pt x="546" y="216"/>
                    </a:cubicBezTo>
                    <a:cubicBezTo>
                      <a:pt x="415" y="195"/>
                      <a:pt x="394" y="153"/>
                      <a:pt x="394" y="132"/>
                    </a:cubicBezTo>
                    <a:cubicBezTo>
                      <a:pt x="373" y="85"/>
                      <a:pt x="394" y="43"/>
                      <a:pt x="394" y="43"/>
                    </a:cubicBez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999;p46">
                <a:extLst>
                  <a:ext uri="{FF2B5EF4-FFF2-40B4-BE49-F238E27FC236}">
                    <a16:creationId xmlns:a16="http://schemas.microsoft.com/office/drawing/2014/main" id="{3E6B5B81-DA72-030E-20B8-8AD754A096A8}"/>
                  </a:ext>
                </a:extLst>
              </p:cNvPr>
              <p:cNvSpPr/>
              <p:nvPr/>
            </p:nvSpPr>
            <p:spPr>
              <a:xfrm>
                <a:off x="1137652" y="1829875"/>
                <a:ext cx="77810" cy="90494"/>
              </a:xfrm>
              <a:custGeom>
                <a:avLst/>
                <a:gdLst/>
                <a:ahLst/>
                <a:cxnLst/>
                <a:rect l="l" t="t" r="r" b="b"/>
                <a:pathLst>
                  <a:path w="546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545" y="57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2000;p46">
                <a:extLst>
                  <a:ext uri="{FF2B5EF4-FFF2-40B4-BE49-F238E27FC236}">
                    <a16:creationId xmlns:a16="http://schemas.microsoft.com/office/drawing/2014/main" id="{979E9CCC-F418-9A55-F221-62F18B01C08E}"/>
                  </a:ext>
                </a:extLst>
              </p:cNvPr>
              <p:cNvSpPr/>
              <p:nvPr/>
            </p:nvSpPr>
            <p:spPr>
              <a:xfrm>
                <a:off x="1128674" y="1811205"/>
                <a:ext cx="102465" cy="11885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834" extrusionOk="0">
                    <a:moveTo>
                      <a:pt x="132" y="289"/>
                    </a:moveTo>
                    <a:lnTo>
                      <a:pt x="477" y="655"/>
                    </a:lnTo>
                    <a:lnTo>
                      <a:pt x="132" y="702"/>
                    </a:lnTo>
                    <a:lnTo>
                      <a:pt x="132" y="289"/>
                    </a:lnTo>
                    <a:close/>
                    <a:moveTo>
                      <a:pt x="1" y="1"/>
                    </a:moveTo>
                    <a:lnTo>
                      <a:pt x="22" y="833"/>
                    </a:lnTo>
                    <a:lnTo>
                      <a:pt x="85" y="812"/>
                    </a:lnTo>
                    <a:lnTo>
                      <a:pt x="718" y="7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2001;p46">
                <a:extLst>
                  <a:ext uri="{FF2B5EF4-FFF2-40B4-BE49-F238E27FC236}">
                    <a16:creationId xmlns:a16="http://schemas.microsoft.com/office/drawing/2014/main" id="{5FA8295A-5D03-8652-10CA-E163B6E6689F}"/>
                  </a:ext>
                </a:extLst>
              </p:cNvPr>
              <p:cNvSpPr/>
              <p:nvPr/>
            </p:nvSpPr>
            <p:spPr>
              <a:xfrm>
                <a:off x="755575" y="2856114"/>
                <a:ext cx="294996" cy="311384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2185" extrusionOk="0">
                    <a:moveTo>
                      <a:pt x="236" y="0"/>
                    </a:moveTo>
                    <a:lnTo>
                      <a:pt x="0" y="1357"/>
                    </a:lnTo>
                    <a:cubicBezTo>
                      <a:pt x="0" y="1357"/>
                      <a:pt x="21" y="2032"/>
                      <a:pt x="786" y="2163"/>
                    </a:cubicBezTo>
                    <a:cubicBezTo>
                      <a:pt x="867" y="2178"/>
                      <a:pt x="945" y="2185"/>
                      <a:pt x="1020" y="2185"/>
                    </a:cubicBezTo>
                    <a:cubicBezTo>
                      <a:pt x="1606" y="2185"/>
                      <a:pt x="1985" y="1772"/>
                      <a:pt x="1985" y="1618"/>
                    </a:cubicBezTo>
                    <a:cubicBezTo>
                      <a:pt x="2006" y="1419"/>
                      <a:pt x="2069" y="241"/>
                      <a:pt x="2069" y="241"/>
                    </a:cubicBezTo>
                    <a:lnTo>
                      <a:pt x="2069" y="241"/>
                    </a:lnTo>
                    <a:cubicBezTo>
                      <a:pt x="2069" y="241"/>
                      <a:pt x="1997" y="244"/>
                      <a:pt x="1880" y="244"/>
                    </a:cubicBezTo>
                    <a:cubicBezTo>
                      <a:pt x="1520" y="244"/>
                      <a:pt x="729" y="217"/>
                      <a:pt x="2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2002;p46">
                <a:extLst>
                  <a:ext uri="{FF2B5EF4-FFF2-40B4-BE49-F238E27FC236}">
                    <a16:creationId xmlns:a16="http://schemas.microsoft.com/office/drawing/2014/main" id="{D0FCCA02-BCD4-1727-CA70-6E69F2BC69A5}"/>
                  </a:ext>
                </a:extLst>
              </p:cNvPr>
              <p:cNvSpPr/>
              <p:nvPr/>
            </p:nvSpPr>
            <p:spPr>
              <a:xfrm>
                <a:off x="745884" y="2847136"/>
                <a:ext cx="314377" cy="329198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2310" extrusionOk="0">
                    <a:moveTo>
                      <a:pt x="351" y="131"/>
                    </a:moveTo>
                    <a:cubicBezTo>
                      <a:pt x="676" y="262"/>
                      <a:pt x="1116" y="325"/>
                      <a:pt x="1461" y="351"/>
                    </a:cubicBezTo>
                    <a:cubicBezTo>
                      <a:pt x="1812" y="372"/>
                      <a:pt x="2053" y="372"/>
                      <a:pt x="2095" y="372"/>
                    </a:cubicBezTo>
                    <a:cubicBezTo>
                      <a:pt x="2074" y="456"/>
                      <a:pt x="2006" y="1503"/>
                      <a:pt x="2006" y="1681"/>
                    </a:cubicBezTo>
                    <a:cubicBezTo>
                      <a:pt x="2006" y="1702"/>
                      <a:pt x="1985" y="1744"/>
                      <a:pt x="1922" y="1812"/>
                    </a:cubicBezTo>
                    <a:cubicBezTo>
                      <a:pt x="1875" y="1875"/>
                      <a:pt x="1791" y="1964"/>
                      <a:pt x="1681" y="2027"/>
                    </a:cubicBezTo>
                    <a:cubicBezTo>
                      <a:pt x="1517" y="2118"/>
                      <a:pt x="1295" y="2195"/>
                      <a:pt x="1039" y="2195"/>
                    </a:cubicBezTo>
                    <a:cubicBezTo>
                      <a:pt x="986" y="2195"/>
                      <a:pt x="931" y="2191"/>
                      <a:pt x="875" y="2184"/>
                    </a:cubicBezTo>
                    <a:cubicBezTo>
                      <a:pt x="503" y="2116"/>
                      <a:pt x="330" y="1922"/>
                      <a:pt x="220" y="1744"/>
                    </a:cubicBezTo>
                    <a:cubicBezTo>
                      <a:pt x="131" y="1572"/>
                      <a:pt x="110" y="1420"/>
                      <a:pt x="110" y="1420"/>
                    </a:cubicBezTo>
                    <a:lnTo>
                      <a:pt x="351" y="131"/>
                    </a:lnTo>
                    <a:close/>
                    <a:moveTo>
                      <a:pt x="262" y="0"/>
                    </a:moveTo>
                    <a:lnTo>
                      <a:pt x="241" y="63"/>
                    </a:lnTo>
                    <a:lnTo>
                      <a:pt x="0" y="1420"/>
                    </a:lnTo>
                    <a:cubicBezTo>
                      <a:pt x="0" y="1420"/>
                      <a:pt x="0" y="1613"/>
                      <a:pt x="131" y="1812"/>
                    </a:cubicBezTo>
                    <a:cubicBezTo>
                      <a:pt x="241" y="2006"/>
                      <a:pt x="461" y="2226"/>
                      <a:pt x="854" y="2289"/>
                    </a:cubicBezTo>
                    <a:cubicBezTo>
                      <a:pt x="931" y="2303"/>
                      <a:pt x="1006" y="2310"/>
                      <a:pt x="1078" y="2310"/>
                    </a:cubicBezTo>
                    <a:cubicBezTo>
                      <a:pt x="1347" y="2310"/>
                      <a:pt x="1575" y="2219"/>
                      <a:pt x="1744" y="2116"/>
                    </a:cubicBezTo>
                    <a:cubicBezTo>
                      <a:pt x="1854" y="2053"/>
                      <a:pt x="1943" y="1964"/>
                      <a:pt x="2006" y="1896"/>
                    </a:cubicBezTo>
                    <a:cubicBezTo>
                      <a:pt x="2074" y="1812"/>
                      <a:pt x="2116" y="1744"/>
                      <a:pt x="2116" y="1681"/>
                    </a:cubicBezTo>
                    <a:cubicBezTo>
                      <a:pt x="2137" y="1482"/>
                      <a:pt x="2205" y="304"/>
                      <a:pt x="2205" y="304"/>
                    </a:cubicBezTo>
                    <a:lnTo>
                      <a:pt x="2205" y="262"/>
                    </a:lnTo>
                    <a:lnTo>
                      <a:pt x="2137" y="262"/>
                    </a:lnTo>
                    <a:cubicBezTo>
                      <a:pt x="2137" y="262"/>
                      <a:pt x="1854" y="262"/>
                      <a:pt x="1482" y="241"/>
                    </a:cubicBezTo>
                    <a:cubicBezTo>
                      <a:pt x="1090" y="220"/>
                      <a:pt x="634" y="152"/>
                      <a:pt x="330" y="21"/>
                    </a:cubicBez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2003;p46">
                <a:extLst>
                  <a:ext uri="{FF2B5EF4-FFF2-40B4-BE49-F238E27FC236}">
                    <a16:creationId xmlns:a16="http://schemas.microsoft.com/office/drawing/2014/main" id="{0C193648-38D5-152C-3484-A47F9E78CA9F}"/>
                  </a:ext>
                </a:extLst>
              </p:cNvPr>
              <p:cNvSpPr/>
              <p:nvPr/>
            </p:nvSpPr>
            <p:spPr>
              <a:xfrm>
                <a:off x="639854" y="1026384"/>
                <a:ext cx="715828" cy="754733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296" extrusionOk="0">
                    <a:moveTo>
                      <a:pt x="2352" y="0"/>
                    </a:moveTo>
                    <a:cubicBezTo>
                      <a:pt x="1693" y="0"/>
                      <a:pt x="1125" y="297"/>
                      <a:pt x="985" y="580"/>
                    </a:cubicBezTo>
                    <a:cubicBezTo>
                      <a:pt x="833" y="951"/>
                      <a:pt x="1027" y="2214"/>
                      <a:pt x="1027" y="2214"/>
                    </a:cubicBezTo>
                    <a:cubicBezTo>
                      <a:pt x="1027" y="2214"/>
                      <a:pt x="853" y="2137"/>
                      <a:pt x="640" y="2137"/>
                    </a:cubicBezTo>
                    <a:cubicBezTo>
                      <a:pt x="534" y="2137"/>
                      <a:pt x="418" y="2156"/>
                      <a:pt x="310" y="2214"/>
                    </a:cubicBezTo>
                    <a:cubicBezTo>
                      <a:pt x="1" y="2392"/>
                      <a:pt x="132" y="2936"/>
                      <a:pt x="373" y="3088"/>
                    </a:cubicBezTo>
                    <a:cubicBezTo>
                      <a:pt x="471" y="3150"/>
                      <a:pt x="606" y="3169"/>
                      <a:pt x="731" y="3169"/>
                    </a:cubicBezTo>
                    <a:cubicBezTo>
                      <a:pt x="913" y="3169"/>
                      <a:pt x="1074" y="3130"/>
                      <a:pt x="1074" y="3130"/>
                    </a:cubicBezTo>
                    <a:lnTo>
                      <a:pt x="1074" y="3130"/>
                    </a:lnTo>
                    <a:lnTo>
                      <a:pt x="1048" y="3240"/>
                    </a:lnTo>
                    <a:cubicBezTo>
                      <a:pt x="1048" y="3240"/>
                      <a:pt x="1095" y="4308"/>
                      <a:pt x="1834" y="4879"/>
                    </a:cubicBezTo>
                    <a:cubicBezTo>
                      <a:pt x="2189" y="5150"/>
                      <a:pt x="2720" y="5296"/>
                      <a:pt x="3227" y="5296"/>
                    </a:cubicBezTo>
                    <a:cubicBezTo>
                      <a:pt x="3780" y="5296"/>
                      <a:pt x="4304" y="5122"/>
                      <a:pt x="4541" y="4748"/>
                    </a:cubicBezTo>
                    <a:cubicBezTo>
                      <a:pt x="5023" y="4005"/>
                      <a:pt x="4871" y="3350"/>
                      <a:pt x="4824" y="2847"/>
                    </a:cubicBezTo>
                    <a:cubicBezTo>
                      <a:pt x="4761" y="2365"/>
                      <a:pt x="4714" y="1475"/>
                      <a:pt x="4761" y="993"/>
                    </a:cubicBezTo>
                    <a:cubicBezTo>
                      <a:pt x="4761" y="993"/>
                      <a:pt x="4782" y="862"/>
                      <a:pt x="4693" y="773"/>
                    </a:cubicBezTo>
                    <a:cubicBezTo>
                      <a:pt x="4609" y="690"/>
                      <a:pt x="4609" y="752"/>
                      <a:pt x="4258" y="642"/>
                    </a:cubicBezTo>
                    <a:cubicBezTo>
                      <a:pt x="3907" y="533"/>
                      <a:pt x="3714" y="271"/>
                      <a:pt x="2839" y="56"/>
                    </a:cubicBezTo>
                    <a:cubicBezTo>
                      <a:pt x="2675" y="17"/>
                      <a:pt x="2511" y="0"/>
                      <a:pt x="2352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2004;p46">
                <a:extLst>
                  <a:ext uri="{FF2B5EF4-FFF2-40B4-BE49-F238E27FC236}">
                    <a16:creationId xmlns:a16="http://schemas.microsoft.com/office/drawing/2014/main" id="{48F0C3D7-3885-6C0D-9874-82443D6BFBF5}"/>
                  </a:ext>
                </a:extLst>
              </p:cNvPr>
              <p:cNvSpPr/>
              <p:nvPr/>
            </p:nvSpPr>
            <p:spPr>
              <a:xfrm>
                <a:off x="646552" y="1018545"/>
                <a:ext cx="718108" cy="771122"/>
              </a:xfrm>
              <a:custGeom>
                <a:avLst/>
                <a:gdLst/>
                <a:ahLst/>
                <a:cxnLst/>
                <a:rect l="l" t="t" r="r" b="b"/>
                <a:pathLst>
                  <a:path w="5039" h="5411" extrusionOk="0">
                    <a:moveTo>
                      <a:pt x="2179" y="111"/>
                    </a:moveTo>
                    <a:cubicBezTo>
                      <a:pt x="2378" y="111"/>
                      <a:pt x="2572" y="132"/>
                      <a:pt x="2792" y="174"/>
                    </a:cubicBezTo>
                    <a:cubicBezTo>
                      <a:pt x="3646" y="373"/>
                      <a:pt x="3840" y="635"/>
                      <a:pt x="4190" y="766"/>
                    </a:cubicBezTo>
                    <a:cubicBezTo>
                      <a:pt x="4363" y="807"/>
                      <a:pt x="4473" y="828"/>
                      <a:pt x="4515" y="828"/>
                    </a:cubicBezTo>
                    <a:cubicBezTo>
                      <a:pt x="4562" y="849"/>
                      <a:pt x="4562" y="828"/>
                      <a:pt x="4604" y="876"/>
                    </a:cubicBezTo>
                    <a:cubicBezTo>
                      <a:pt x="4667" y="938"/>
                      <a:pt x="4646" y="1048"/>
                      <a:pt x="4646" y="1048"/>
                    </a:cubicBezTo>
                    <a:cubicBezTo>
                      <a:pt x="4604" y="1551"/>
                      <a:pt x="4667" y="2420"/>
                      <a:pt x="4714" y="2923"/>
                    </a:cubicBezTo>
                    <a:cubicBezTo>
                      <a:pt x="4777" y="3405"/>
                      <a:pt x="4908" y="4039"/>
                      <a:pt x="4452" y="4756"/>
                    </a:cubicBezTo>
                    <a:cubicBezTo>
                      <a:pt x="4232" y="5107"/>
                      <a:pt x="3777" y="5280"/>
                      <a:pt x="3253" y="5301"/>
                    </a:cubicBezTo>
                    <a:cubicBezTo>
                      <a:pt x="2729" y="5301"/>
                      <a:pt x="2179" y="5149"/>
                      <a:pt x="1834" y="4887"/>
                    </a:cubicBezTo>
                    <a:cubicBezTo>
                      <a:pt x="1111" y="4321"/>
                      <a:pt x="1048" y="3295"/>
                      <a:pt x="1048" y="3295"/>
                    </a:cubicBezTo>
                    <a:lnTo>
                      <a:pt x="1090" y="3101"/>
                    </a:lnTo>
                    <a:lnTo>
                      <a:pt x="1001" y="3122"/>
                    </a:lnTo>
                    <a:cubicBezTo>
                      <a:pt x="1001" y="3122"/>
                      <a:pt x="896" y="3164"/>
                      <a:pt x="765" y="3164"/>
                    </a:cubicBezTo>
                    <a:cubicBezTo>
                      <a:pt x="608" y="3164"/>
                      <a:pt x="456" y="3164"/>
                      <a:pt x="347" y="3101"/>
                    </a:cubicBezTo>
                    <a:cubicBezTo>
                      <a:pt x="263" y="3033"/>
                      <a:pt x="174" y="2881"/>
                      <a:pt x="153" y="2708"/>
                    </a:cubicBezTo>
                    <a:cubicBezTo>
                      <a:pt x="132" y="2551"/>
                      <a:pt x="174" y="2399"/>
                      <a:pt x="305" y="2316"/>
                    </a:cubicBezTo>
                    <a:cubicBezTo>
                      <a:pt x="391" y="2268"/>
                      <a:pt x="486" y="2251"/>
                      <a:pt x="576" y="2251"/>
                    </a:cubicBezTo>
                    <a:cubicBezTo>
                      <a:pt x="780" y="2251"/>
                      <a:pt x="959" y="2337"/>
                      <a:pt x="959" y="2337"/>
                    </a:cubicBezTo>
                    <a:lnTo>
                      <a:pt x="1069" y="2379"/>
                    </a:lnTo>
                    <a:lnTo>
                      <a:pt x="1048" y="2269"/>
                    </a:lnTo>
                    <a:cubicBezTo>
                      <a:pt x="1048" y="2269"/>
                      <a:pt x="1001" y="1965"/>
                      <a:pt x="959" y="1593"/>
                    </a:cubicBezTo>
                    <a:cubicBezTo>
                      <a:pt x="959" y="1420"/>
                      <a:pt x="938" y="1221"/>
                      <a:pt x="938" y="1048"/>
                    </a:cubicBezTo>
                    <a:cubicBezTo>
                      <a:pt x="938" y="896"/>
                      <a:pt x="959" y="745"/>
                      <a:pt x="1001" y="656"/>
                    </a:cubicBezTo>
                    <a:cubicBezTo>
                      <a:pt x="1069" y="504"/>
                      <a:pt x="1310" y="326"/>
                      <a:pt x="1635" y="221"/>
                    </a:cubicBezTo>
                    <a:cubicBezTo>
                      <a:pt x="1787" y="174"/>
                      <a:pt x="1986" y="132"/>
                      <a:pt x="2179" y="111"/>
                    </a:cubicBezTo>
                    <a:close/>
                    <a:moveTo>
                      <a:pt x="2158" y="1"/>
                    </a:moveTo>
                    <a:cubicBezTo>
                      <a:pt x="1965" y="22"/>
                      <a:pt x="1766" y="64"/>
                      <a:pt x="1593" y="111"/>
                    </a:cubicBezTo>
                    <a:cubicBezTo>
                      <a:pt x="1242" y="221"/>
                      <a:pt x="980" y="415"/>
                      <a:pt x="896" y="614"/>
                    </a:cubicBezTo>
                    <a:cubicBezTo>
                      <a:pt x="849" y="718"/>
                      <a:pt x="828" y="876"/>
                      <a:pt x="828" y="1048"/>
                    </a:cubicBezTo>
                    <a:cubicBezTo>
                      <a:pt x="828" y="1221"/>
                      <a:pt x="828" y="1420"/>
                      <a:pt x="849" y="1593"/>
                    </a:cubicBezTo>
                    <a:cubicBezTo>
                      <a:pt x="870" y="1923"/>
                      <a:pt x="917" y="2138"/>
                      <a:pt x="917" y="2206"/>
                    </a:cubicBezTo>
                    <a:cubicBezTo>
                      <a:pt x="853" y="2178"/>
                      <a:pt x="730" y="2131"/>
                      <a:pt x="582" y="2131"/>
                    </a:cubicBezTo>
                    <a:cubicBezTo>
                      <a:pt x="477" y="2131"/>
                      <a:pt x="359" y="2155"/>
                      <a:pt x="242" y="2227"/>
                    </a:cubicBezTo>
                    <a:cubicBezTo>
                      <a:pt x="64" y="2337"/>
                      <a:pt x="1" y="2530"/>
                      <a:pt x="43" y="2729"/>
                    </a:cubicBezTo>
                    <a:cubicBezTo>
                      <a:pt x="64" y="2923"/>
                      <a:pt x="153" y="3101"/>
                      <a:pt x="305" y="3185"/>
                    </a:cubicBezTo>
                    <a:cubicBezTo>
                      <a:pt x="405" y="3253"/>
                      <a:pt x="530" y="3282"/>
                      <a:pt x="654" y="3282"/>
                    </a:cubicBezTo>
                    <a:cubicBezTo>
                      <a:pt x="691" y="3282"/>
                      <a:pt x="729" y="3279"/>
                      <a:pt x="765" y="3274"/>
                    </a:cubicBezTo>
                    <a:cubicBezTo>
                      <a:pt x="870" y="3274"/>
                      <a:pt x="896" y="3253"/>
                      <a:pt x="938" y="3253"/>
                    </a:cubicBezTo>
                    <a:lnTo>
                      <a:pt x="938" y="3274"/>
                    </a:lnTo>
                    <a:lnTo>
                      <a:pt x="938" y="3295"/>
                    </a:lnTo>
                    <a:cubicBezTo>
                      <a:pt x="938" y="3295"/>
                      <a:pt x="980" y="4384"/>
                      <a:pt x="1766" y="4976"/>
                    </a:cubicBezTo>
                    <a:cubicBezTo>
                      <a:pt x="2138" y="5259"/>
                      <a:pt x="2703" y="5411"/>
                      <a:pt x="3253" y="5411"/>
                    </a:cubicBezTo>
                    <a:cubicBezTo>
                      <a:pt x="3798" y="5390"/>
                      <a:pt x="4300" y="5217"/>
                      <a:pt x="4562" y="4824"/>
                    </a:cubicBezTo>
                    <a:cubicBezTo>
                      <a:pt x="5039" y="4081"/>
                      <a:pt x="4887" y="3384"/>
                      <a:pt x="4824" y="2902"/>
                    </a:cubicBezTo>
                    <a:cubicBezTo>
                      <a:pt x="4777" y="2420"/>
                      <a:pt x="4714" y="1530"/>
                      <a:pt x="4777" y="1048"/>
                    </a:cubicBezTo>
                    <a:lnTo>
                      <a:pt x="4777" y="1048"/>
                    </a:lnTo>
                    <a:lnTo>
                      <a:pt x="4777" y="1069"/>
                    </a:lnTo>
                    <a:cubicBezTo>
                      <a:pt x="4777" y="1069"/>
                      <a:pt x="4798" y="896"/>
                      <a:pt x="4693" y="787"/>
                    </a:cubicBezTo>
                    <a:cubicBezTo>
                      <a:pt x="4625" y="745"/>
                      <a:pt x="4583" y="718"/>
                      <a:pt x="4536" y="718"/>
                    </a:cubicBezTo>
                    <a:cubicBezTo>
                      <a:pt x="4473" y="718"/>
                      <a:pt x="4405" y="697"/>
                      <a:pt x="4232" y="656"/>
                    </a:cubicBezTo>
                    <a:cubicBezTo>
                      <a:pt x="3908" y="546"/>
                      <a:pt x="3688" y="263"/>
                      <a:pt x="2813" y="64"/>
                    </a:cubicBezTo>
                    <a:cubicBezTo>
                      <a:pt x="2598" y="1"/>
                      <a:pt x="2378" y="1"/>
                      <a:pt x="215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2005;p46">
                <a:extLst>
                  <a:ext uri="{FF2B5EF4-FFF2-40B4-BE49-F238E27FC236}">
                    <a16:creationId xmlns:a16="http://schemas.microsoft.com/office/drawing/2014/main" id="{5A746D42-0EA8-179C-00AB-399AFB22A508}"/>
                  </a:ext>
                </a:extLst>
              </p:cNvPr>
              <p:cNvSpPr/>
              <p:nvPr/>
            </p:nvSpPr>
            <p:spPr>
              <a:xfrm>
                <a:off x="565320" y="845249"/>
                <a:ext cx="880712" cy="949402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6662" extrusionOk="0">
                    <a:moveTo>
                      <a:pt x="3296" y="1"/>
                    </a:moveTo>
                    <a:cubicBezTo>
                      <a:pt x="3200" y="1"/>
                      <a:pt x="3098" y="6"/>
                      <a:pt x="2990" y="18"/>
                    </a:cubicBezTo>
                    <a:cubicBezTo>
                      <a:pt x="1770" y="149"/>
                      <a:pt x="1288" y="782"/>
                      <a:pt x="1288" y="782"/>
                    </a:cubicBezTo>
                    <a:cubicBezTo>
                      <a:pt x="1288" y="782"/>
                      <a:pt x="938" y="404"/>
                      <a:pt x="663" y="404"/>
                    </a:cubicBezTo>
                    <a:cubicBezTo>
                      <a:pt x="577" y="404"/>
                      <a:pt x="498" y="442"/>
                      <a:pt x="440" y="541"/>
                    </a:cubicBezTo>
                    <a:cubicBezTo>
                      <a:pt x="178" y="955"/>
                      <a:pt x="833" y="1390"/>
                      <a:pt x="833" y="1390"/>
                    </a:cubicBezTo>
                    <a:cubicBezTo>
                      <a:pt x="833" y="1390"/>
                      <a:pt x="547" y="1223"/>
                      <a:pt x="336" y="1223"/>
                    </a:cubicBezTo>
                    <a:cubicBezTo>
                      <a:pt x="243" y="1223"/>
                      <a:pt x="165" y="1255"/>
                      <a:pt x="131" y="1348"/>
                    </a:cubicBezTo>
                    <a:cubicBezTo>
                      <a:pt x="0" y="1652"/>
                      <a:pt x="702" y="1872"/>
                      <a:pt x="702" y="1872"/>
                    </a:cubicBezTo>
                    <a:cubicBezTo>
                      <a:pt x="702" y="1872"/>
                      <a:pt x="503" y="2112"/>
                      <a:pt x="503" y="2678"/>
                    </a:cubicBezTo>
                    <a:cubicBezTo>
                      <a:pt x="482" y="3270"/>
                      <a:pt x="744" y="3574"/>
                      <a:pt x="744" y="3574"/>
                    </a:cubicBezTo>
                    <a:cubicBezTo>
                      <a:pt x="744" y="3574"/>
                      <a:pt x="917" y="3422"/>
                      <a:pt x="1116" y="3422"/>
                    </a:cubicBezTo>
                    <a:cubicBezTo>
                      <a:pt x="1288" y="3422"/>
                      <a:pt x="1571" y="3506"/>
                      <a:pt x="1571" y="3506"/>
                    </a:cubicBezTo>
                    <a:cubicBezTo>
                      <a:pt x="1571" y="3506"/>
                      <a:pt x="1770" y="3856"/>
                      <a:pt x="1728" y="4029"/>
                    </a:cubicBezTo>
                    <a:cubicBezTo>
                      <a:pt x="1702" y="4228"/>
                      <a:pt x="1529" y="4422"/>
                      <a:pt x="1529" y="4422"/>
                    </a:cubicBezTo>
                    <a:cubicBezTo>
                      <a:pt x="1529" y="4422"/>
                      <a:pt x="1508" y="4642"/>
                      <a:pt x="1508" y="4752"/>
                    </a:cubicBezTo>
                    <a:cubicBezTo>
                      <a:pt x="1529" y="4841"/>
                      <a:pt x="1660" y="5427"/>
                      <a:pt x="2095" y="5972"/>
                    </a:cubicBezTo>
                    <a:cubicBezTo>
                      <a:pt x="2475" y="6466"/>
                      <a:pt x="3016" y="6662"/>
                      <a:pt x="3592" y="6662"/>
                    </a:cubicBezTo>
                    <a:cubicBezTo>
                      <a:pt x="3682" y="6662"/>
                      <a:pt x="3773" y="6657"/>
                      <a:pt x="3865" y="6648"/>
                    </a:cubicBezTo>
                    <a:cubicBezTo>
                      <a:pt x="4561" y="6606"/>
                      <a:pt x="5001" y="6454"/>
                      <a:pt x="5305" y="5799"/>
                    </a:cubicBezTo>
                    <a:cubicBezTo>
                      <a:pt x="5609" y="5124"/>
                      <a:pt x="5478" y="4511"/>
                      <a:pt x="5436" y="4448"/>
                    </a:cubicBezTo>
                    <a:cubicBezTo>
                      <a:pt x="5394" y="4380"/>
                      <a:pt x="5237" y="4228"/>
                      <a:pt x="4609" y="4160"/>
                    </a:cubicBezTo>
                    <a:cubicBezTo>
                      <a:pt x="4559" y="4155"/>
                      <a:pt x="4507" y="4153"/>
                      <a:pt x="4454" y="4153"/>
                    </a:cubicBezTo>
                    <a:cubicBezTo>
                      <a:pt x="3945" y="4153"/>
                      <a:pt x="3279" y="4348"/>
                      <a:pt x="2882" y="4348"/>
                    </a:cubicBezTo>
                    <a:cubicBezTo>
                      <a:pt x="2769" y="4348"/>
                      <a:pt x="2678" y="4332"/>
                      <a:pt x="2618" y="4291"/>
                    </a:cubicBezTo>
                    <a:cubicBezTo>
                      <a:pt x="2336" y="4097"/>
                      <a:pt x="2294" y="2720"/>
                      <a:pt x="2226" y="2505"/>
                    </a:cubicBezTo>
                    <a:cubicBezTo>
                      <a:pt x="2163" y="2306"/>
                      <a:pt x="2294" y="2196"/>
                      <a:pt x="2488" y="2092"/>
                    </a:cubicBezTo>
                    <a:cubicBezTo>
                      <a:pt x="2580" y="2045"/>
                      <a:pt x="2725" y="1999"/>
                      <a:pt x="2922" y="1999"/>
                    </a:cubicBezTo>
                    <a:cubicBezTo>
                      <a:pt x="3104" y="1999"/>
                      <a:pt x="3331" y="2039"/>
                      <a:pt x="3603" y="2154"/>
                    </a:cubicBezTo>
                    <a:cubicBezTo>
                      <a:pt x="4012" y="2328"/>
                      <a:pt x="4614" y="2410"/>
                      <a:pt x="5000" y="2410"/>
                    </a:cubicBezTo>
                    <a:cubicBezTo>
                      <a:pt x="5149" y="2410"/>
                      <a:pt x="5265" y="2398"/>
                      <a:pt x="5326" y="2374"/>
                    </a:cubicBezTo>
                    <a:cubicBezTo>
                      <a:pt x="5525" y="2264"/>
                      <a:pt x="5499" y="2023"/>
                      <a:pt x="5499" y="2023"/>
                    </a:cubicBezTo>
                    <a:cubicBezTo>
                      <a:pt x="5499" y="2023"/>
                      <a:pt x="6180" y="1500"/>
                      <a:pt x="5787" y="887"/>
                    </a:cubicBezTo>
                    <a:cubicBezTo>
                      <a:pt x="5609" y="672"/>
                      <a:pt x="5284" y="824"/>
                      <a:pt x="4954" y="672"/>
                    </a:cubicBezTo>
                    <a:cubicBezTo>
                      <a:pt x="4659" y="553"/>
                      <a:pt x="4268" y="1"/>
                      <a:pt x="3296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2006;p46">
                <a:extLst>
                  <a:ext uri="{FF2B5EF4-FFF2-40B4-BE49-F238E27FC236}">
                    <a16:creationId xmlns:a16="http://schemas.microsoft.com/office/drawing/2014/main" id="{AB9C26D0-8AB6-97D2-80F2-34AD03C21EFA}"/>
                  </a:ext>
                </a:extLst>
              </p:cNvPr>
              <p:cNvSpPr/>
              <p:nvPr/>
            </p:nvSpPr>
            <p:spPr>
              <a:xfrm>
                <a:off x="572018" y="835701"/>
                <a:ext cx="855345" cy="968355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6795" extrusionOk="0">
                    <a:moveTo>
                      <a:pt x="3187" y="118"/>
                    </a:moveTo>
                    <a:cubicBezTo>
                      <a:pt x="3646" y="118"/>
                      <a:pt x="3972" y="220"/>
                      <a:pt x="4232" y="368"/>
                    </a:cubicBezTo>
                    <a:cubicBezTo>
                      <a:pt x="4514" y="519"/>
                      <a:pt x="4713" y="718"/>
                      <a:pt x="4886" y="802"/>
                    </a:cubicBezTo>
                    <a:cubicBezTo>
                      <a:pt x="5059" y="870"/>
                      <a:pt x="5237" y="870"/>
                      <a:pt x="5368" y="870"/>
                    </a:cubicBezTo>
                    <a:cubicBezTo>
                      <a:pt x="5520" y="891"/>
                      <a:pt x="5609" y="912"/>
                      <a:pt x="5693" y="1001"/>
                    </a:cubicBezTo>
                    <a:cubicBezTo>
                      <a:pt x="5871" y="1284"/>
                      <a:pt x="5803" y="1525"/>
                      <a:pt x="5693" y="1719"/>
                    </a:cubicBezTo>
                    <a:cubicBezTo>
                      <a:pt x="5583" y="1939"/>
                      <a:pt x="5410" y="2049"/>
                      <a:pt x="5410" y="2049"/>
                    </a:cubicBezTo>
                    <a:lnTo>
                      <a:pt x="5389" y="2070"/>
                    </a:lnTo>
                    <a:lnTo>
                      <a:pt x="5389" y="2111"/>
                    </a:lnTo>
                    <a:cubicBezTo>
                      <a:pt x="5389" y="2111"/>
                      <a:pt x="5410" y="2310"/>
                      <a:pt x="5237" y="2373"/>
                    </a:cubicBezTo>
                    <a:cubicBezTo>
                      <a:pt x="5216" y="2394"/>
                      <a:pt x="5127" y="2420"/>
                      <a:pt x="4996" y="2420"/>
                    </a:cubicBezTo>
                    <a:cubicBezTo>
                      <a:pt x="4865" y="2420"/>
                      <a:pt x="4713" y="2420"/>
                      <a:pt x="4562" y="2394"/>
                    </a:cubicBezTo>
                    <a:cubicBezTo>
                      <a:pt x="4232" y="2352"/>
                      <a:pt x="3839" y="2289"/>
                      <a:pt x="3577" y="2159"/>
                    </a:cubicBezTo>
                    <a:cubicBezTo>
                      <a:pt x="3299" y="2044"/>
                      <a:pt x="3064" y="2003"/>
                      <a:pt x="2873" y="2003"/>
                    </a:cubicBezTo>
                    <a:cubicBezTo>
                      <a:pt x="2661" y="2003"/>
                      <a:pt x="2503" y="2054"/>
                      <a:pt x="2399" y="2111"/>
                    </a:cubicBezTo>
                    <a:cubicBezTo>
                      <a:pt x="2310" y="2179"/>
                      <a:pt x="2226" y="2221"/>
                      <a:pt x="2179" y="2289"/>
                    </a:cubicBezTo>
                    <a:cubicBezTo>
                      <a:pt x="2116" y="2373"/>
                      <a:pt x="2095" y="2483"/>
                      <a:pt x="2137" y="2593"/>
                    </a:cubicBezTo>
                    <a:cubicBezTo>
                      <a:pt x="2137" y="2635"/>
                      <a:pt x="2158" y="2766"/>
                      <a:pt x="2179" y="2918"/>
                    </a:cubicBezTo>
                    <a:cubicBezTo>
                      <a:pt x="2205" y="3096"/>
                      <a:pt x="2226" y="3290"/>
                      <a:pt x="2247" y="3489"/>
                    </a:cubicBezTo>
                    <a:cubicBezTo>
                      <a:pt x="2268" y="3682"/>
                      <a:pt x="2310" y="3881"/>
                      <a:pt x="2357" y="4033"/>
                    </a:cubicBezTo>
                    <a:cubicBezTo>
                      <a:pt x="2399" y="4206"/>
                      <a:pt x="2441" y="4337"/>
                      <a:pt x="2530" y="4405"/>
                    </a:cubicBezTo>
                    <a:cubicBezTo>
                      <a:pt x="2612" y="4452"/>
                      <a:pt x="2695" y="4476"/>
                      <a:pt x="2795" y="4476"/>
                    </a:cubicBezTo>
                    <a:cubicBezTo>
                      <a:pt x="2828" y="4476"/>
                      <a:pt x="2863" y="4473"/>
                      <a:pt x="2901" y="4468"/>
                    </a:cubicBezTo>
                    <a:cubicBezTo>
                      <a:pt x="3053" y="4468"/>
                      <a:pt x="3252" y="4447"/>
                      <a:pt x="3425" y="4405"/>
                    </a:cubicBezTo>
                    <a:cubicBezTo>
                      <a:pt x="3745" y="4350"/>
                      <a:pt x="4078" y="4284"/>
                      <a:pt x="4355" y="4284"/>
                    </a:cubicBezTo>
                    <a:cubicBezTo>
                      <a:pt x="4418" y="4284"/>
                      <a:pt x="4479" y="4287"/>
                      <a:pt x="4535" y="4295"/>
                    </a:cubicBezTo>
                    <a:cubicBezTo>
                      <a:pt x="5190" y="4337"/>
                      <a:pt x="5321" y="4489"/>
                      <a:pt x="5347" y="4536"/>
                    </a:cubicBezTo>
                    <a:lnTo>
                      <a:pt x="5347" y="4578"/>
                    </a:lnTo>
                    <a:cubicBezTo>
                      <a:pt x="5347" y="4599"/>
                      <a:pt x="5368" y="4620"/>
                      <a:pt x="5368" y="4667"/>
                    </a:cubicBezTo>
                    <a:cubicBezTo>
                      <a:pt x="5389" y="4730"/>
                      <a:pt x="5389" y="4840"/>
                      <a:pt x="5389" y="4971"/>
                    </a:cubicBezTo>
                    <a:cubicBezTo>
                      <a:pt x="5389" y="5212"/>
                      <a:pt x="5347" y="5515"/>
                      <a:pt x="5190" y="5845"/>
                    </a:cubicBezTo>
                    <a:cubicBezTo>
                      <a:pt x="5059" y="6149"/>
                      <a:pt x="4886" y="6348"/>
                      <a:pt x="4645" y="6479"/>
                    </a:cubicBezTo>
                    <a:cubicBezTo>
                      <a:pt x="4431" y="6584"/>
                      <a:pt x="4169" y="6631"/>
                      <a:pt x="3818" y="6673"/>
                    </a:cubicBezTo>
                    <a:cubicBezTo>
                      <a:pt x="3733" y="6681"/>
                      <a:pt x="3649" y="6686"/>
                      <a:pt x="3565" y="6686"/>
                    </a:cubicBezTo>
                    <a:cubicBezTo>
                      <a:pt x="2986" y="6686"/>
                      <a:pt x="2457" y="6476"/>
                      <a:pt x="2095" y="6018"/>
                    </a:cubicBezTo>
                    <a:cubicBezTo>
                      <a:pt x="1875" y="5735"/>
                      <a:pt x="1723" y="5474"/>
                      <a:pt x="1634" y="5233"/>
                    </a:cubicBezTo>
                    <a:cubicBezTo>
                      <a:pt x="1550" y="5013"/>
                      <a:pt x="1524" y="4840"/>
                      <a:pt x="1524" y="4798"/>
                    </a:cubicBezTo>
                    <a:cubicBezTo>
                      <a:pt x="1503" y="4709"/>
                      <a:pt x="1524" y="4515"/>
                      <a:pt x="1524" y="4515"/>
                    </a:cubicBezTo>
                    <a:cubicBezTo>
                      <a:pt x="1550" y="4489"/>
                      <a:pt x="1702" y="4316"/>
                      <a:pt x="1744" y="4122"/>
                    </a:cubicBezTo>
                    <a:cubicBezTo>
                      <a:pt x="1765" y="3991"/>
                      <a:pt x="1723" y="3861"/>
                      <a:pt x="1681" y="3751"/>
                    </a:cubicBezTo>
                    <a:cubicBezTo>
                      <a:pt x="1613" y="3641"/>
                      <a:pt x="1571" y="3531"/>
                      <a:pt x="1571" y="3531"/>
                    </a:cubicBezTo>
                    <a:lnTo>
                      <a:pt x="1550" y="3510"/>
                    </a:lnTo>
                    <a:cubicBezTo>
                      <a:pt x="1550" y="3510"/>
                      <a:pt x="1320" y="3438"/>
                      <a:pt x="1132" y="3438"/>
                    </a:cubicBezTo>
                    <a:cubicBezTo>
                      <a:pt x="1110" y="3438"/>
                      <a:pt x="1089" y="3439"/>
                      <a:pt x="1069" y="3442"/>
                    </a:cubicBezTo>
                    <a:cubicBezTo>
                      <a:pt x="870" y="3442"/>
                      <a:pt x="765" y="3531"/>
                      <a:pt x="718" y="3573"/>
                    </a:cubicBezTo>
                    <a:cubicBezTo>
                      <a:pt x="697" y="3531"/>
                      <a:pt x="503" y="3269"/>
                      <a:pt x="503" y="2745"/>
                    </a:cubicBezTo>
                    <a:cubicBezTo>
                      <a:pt x="503" y="2462"/>
                      <a:pt x="566" y="2263"/>
                      <a:pt x="608" y="2159"/>
                    </a:cubicBezTo>
                    <a:cubicBezTo>
                      <a:pt x="655" y="2028"/>
                      <a:pt x="697" y="1980"/>
                      <a:pt x="697" y="1980"/>
                    </a:cubicBezTo>
                    <a:lnTo>
                      <a:pt x="739" y="1918"/>
                    </a:lnTo>
                    <a:lnTo>
                      <a:pt x="676" y="1897"/>
                    </a:lnTo>
                    <a:cubicBezTo>
                      <a:pt x="676" y="1897"/>
                      <a:pt x="503" y="1829"/>
                      <a:pt x="346" y="1740"/>
                    </a:cubicBezTo>
                    <a:cubicBezTo>
                      <a:pt x="283" y="1698"/>
                      <a:pt x="215" y="1635"/>
                      <a:pt x="173" y="1588"/>
                    </a:cubicBezTo>
                    <a:cubicBezTo>
                      <a:pt x="131" y="1525"/>
                      <a:pt x="110" y="1478"/>
                      <a:pt x="131" y="1436"/>
                    </a:cubicBezTo>
                    <a:cubicBezTo>
                      <a:pt x="152" y="1373"/>
                      <a:pt x="194" y="1347"/>
                      <a:pt x="241" y="1347"/>
                    </a:cubicBezTo>
                    <a:cubicBezTo>
                      <a:pt x="304" y="1347"/>
                      <a:pt x="393" y="1347"/>
                      <a:pt x="456" y="1373"/>
                    </a:cubicBezTo>
                    <a:cubicBezTo>
                      <a:pt x="608" y="1436"/>
                      <a:pt x="765" y="1504"/>
                      <a:pt x="765" y="1504"/>
                    </a:cubicBezTo>
                    <a:lnTo>
                      <a:pt x="828" y="1415"/>
                    </a:lnTo>
                    <a:cubicBezTo>
                      <a:pt x="828" y="1415"/>
                      <a:pt x="655" y="1305"/>
                      <a:pt x="545" y="1153"/>
                    </a:cubicBezTo>
                    <a:cubicBezTo>
                      <a:pt x="477" y="1064"/>
                      <a:pt x="414" y="980"/>
                      <a:pt x="393" y="891"/>
                    </a:cubicBezTo>
                    <a:cubicBezTo>
                      <a:pt x="372" y="802"/>
                      <a:pt x="372" y="718"/>
                      <a:pt x="435" y="629"/>
                    </a:cubicBezTo>
                    <a:cubicBezTo>
                      <a:pt x="477" y="540"/>
                      <a:pt x="545" y="519"/>
                      <a:pt x="634" y="519"/>
                    </a:cubicBezTo>
                    <a:cubicBezTo>
                      <a:pt x="697" y="519"/>
                      <a:pt x="786" y="561"/>
                      <a:pt x="870" y="608"/>
                    </a:cubicBezTo>
                    <a:cubicBezTo>
                      <a:pt x="1048" y="718"/>
                      <a:pt x="1199" y="870"/>
                      <a:pt x="1199" y="870"/>
                    </a:cubicBezTo>
                    <a:lnTo>
                      <a:pt x="1241" y="933"/>
                    </a:lnTo>
                    <a:lnTo>
                      <a:pt x="1288" y="870"/>
                    </a:lnTo>
                    <a:cubicBezTo>
                      <a:pt x="1288" y="870"/>
                      <a:pt x="1393" y="718"/>
                      <a:pt x="1655" y="561"/>
                    </a:cubicBezTo>
                    <a:cubicBezTo>
                      <a:pt x="1917" y="388"/>
                      <a:pt x="2336" y="195"/>
                      <a:pt x="2943" y="127"/>
                    </a:cubicBezTo>
                    <a:cubicBezTo>
                      <a:pt x="3029" y="121"/>
                      <a:pt x="3110" y="118"/>
                      <a:pt x="3187" y="118"/>
                    </a:cubicBezTo>
                    <a:close/>
                    <a:moveTo>
                      <a:pt x="3234" y="1"/>
                    </a:moveTo>
                    <a:cubicBezTo>
                      <a:pt x="3136" y="1"/>
                      <a:pt x="3033" y="6"/>
                      <a:pt x="2922" y="17"/>
                    </a:cubicBezTo>
                    <a:cubicBezTo>
                      <a:pt x="2310" y="85"/>
                      <a:pt x="1875" y="278"/>
                      <a:pt x="1592" y="457"/>
                    </a:cubicBezTo>
                    <a:cubicBezTo>
                      <a:pt x="1351" y="608"/>
                      <a:pt x="1262" y="739"/>
                      <a:pt x="1241" y="760"/>
                    </a:cubicBezTo>
                    <a:cubicBezTo>
                      <a:pt x="1199" y="739"/>
                      <a:pt x="1110" y="629"/>
                      <a:pt x="938" y="519"/>
                    </a:cubicBezTo>
                    <a:cubicBezTo>
                      <a:pt x="849" y="457"/>
                      <a:pt x="739" y="409"/>
                      <a:pt x="634" y="409"/>
                    </a:cubicBezTo>
                    <a:cubicBezTo>
                      <a:pt x="524" y="409"/>
                      <a:pt x="414" y="457"/>
                      <a:pt x="346" y="561"/>
                    </a:cubicBezTo>
                    <a:cubicBezTo>
                      <a:pt x="262" y="692"/>
                      <a:pt x="262" y="802"/>
                      <a:pt x="283" y="933"/>
                    </a:cubicBezTo>
                    <a:cubicBezTo>
                      <a:pt x="304" y="1043"/>
                      <a:pt x="372" y="1132"/>
                      <a:pt x="456" y="1216"/>
                    </a:cubicBezTo>
                    <a:cubicBezTo>
                      <a:pt x="470" y="1248"/>
                      <a:pt x="475" y="1249"/>
                      <a:pt x="484" y="1259"/>
                    </a:cubicBezTo>
                    <a:lnTo>
                      <a:pt x="484" y="1259"/>
                    </a:lnTo>
                    <a:cubicBezTo>
                      <a:pt x="428" y="1245"/>
                      <a:pt x="372" y="1231"/>
                      <a:pt x="318" y="1231"/>
                    </a:cubicBezTo>
                    <a:cubicBezTo>
                      <a:pt x="292" y="1231"/>
                      <a:pt x="266" y="1234"/>
                      <a:pt x="241" y="1242"/>
                    </a:cubicBezTo>
                    <a:cubicBezTo>
                      <a:pt x="152" y="1242"/>
                      <a:pt x="63" y="1305"/>
                      <a:pt x="21" y="1394"/>
                    </a:cubicBezTo>
                    <a:cubicBezTo>
                      <a:pt x="0" y="1478"/>
                      <a:pt x="21" y="1588"/>
                      <a:pt x="63" y="1656"/>
                    </a:cubicBezTo>
                    <a:cubicBezTo>
                      <a:pt x="131" y="1719"/>
                      <a:pt x="215" y="1787"/>
                      <a:pt x="283" y="1829"/>
                    </a:cubicBezTo>
                    <a:cubicBezTo>
                      <a:pt x="435" y="1918"/>
                      <a:pt x="524" y="1960"/>
                      <a:pt x="566" y="1980"/>
                    </a:cubicBezTo>
                    <a:cubicBezTo>
                      <a:pt x="545" y="2001"/>
                      <a:pt x="545" y="2028"/>
                      <a:pt x="503" y="2111"/>
                    </a:cubicBezTo>
                    <a:cubicBezTo>
                      <a:pt x="456" y="2242"/>
                      <a:pt x="393" y="2441"/>
                      <a:pt x="393" y="2745"/>
                    </a:cubicBezTo>
                    <a:cubicBezTo>
                      <a:pt x="372" y="3337"/>
                      <a:pt x="655" y="3682"/>
                      <a:pt x="655" y="3682"/>
                    </a:cubicBezTo>
                    <a:lnTo>
                      <a:pt x="697" y="3730"/>
                    </a:lnTo>
                    <a:lnTo>
                      <a:pt x="739" y="3682"/>
                    </a:lnTo>
                    <a:cubicBezTo>
                      <a:pt x="739" y="3682"/>
                      <a:pt x="896" y="3552"/>
                      <a:pt x="1069" y="3552"/>
                    </a:cubicBezTo>
                    <a:cubicBezTo>
                      <a:pt x="1220" y="3552"/>
                      <a:pt x="1461" y="3620"/>
                      <a:pt x="1482" y="3620"/>
                    </a:cubicBezTo>
                    <a:cubicBezTo>
                      <a:pt x="1503" y="3641"/>
                      <a:pt x="1524" y="3682"/>
                      <a:pt x="1571" y="3792"/>
                    </a:cubicBezTo>
                    <a:cubicBezTo>
                      <a:pt x="1613" y="3902"/>
                      <a:pt x="1634" y="4033"/>
                      <a:pt x="1634" y="4096"/>
                    </a:cubicBezTo>
                    <a:cubicBezTo>
                      <a:pt x="1592" y="4253"/>
                      <a:pt x="1440" y="4447"/>
                      <a:pt x="1440" y="4447"/>
                    </a:cubicBezTo>
                    <a:lnTo>
                      <a:pt x="1419" y="4468"/>
                    </a:lnTo>
                    <a:lnTo>
                      <a:pt x="1419" y="4489"/>
                    </a:lnTo>
                    <a:cubicBezTo>
                      <a:pt x="1419" y="4489"/>
                      <a:pt x="1393" y="4688"/>
                      <a:pt x="1393" y="4819"/>
                    </a:cubicBezTo>
                    <a:cubicBezTo>
                      <a:pt x="1419" y="4882"/>
                      <a:pt x="1440" y="5060"/>
                      <a:pt x="1550" y="5275"/>
                    </a:cubicBezTo>
                    <a:cubicBezTo>
                      <a:pt x="1634" y="5515"/>
                      <a:pt x="1765" y="5798"/>
                      <a:pt x="2006" y="6086"/>
                    </a:cubicBezTo>
                    <a:cubicBezTo>
                      <a:pt x="2412" y="6584"/>
                      <a:pt x="2968" y="6794"/>
                      <a:pt x="3571" y="6794"/>
                    </a:cubicBezTo>
                    <a:cubicBezTo>
                      <a:pt x="3652" y="6794"/>
                      <a:pt x="3735" y="6790"/>
                      <a:pt x="3818" y="6783"/>
                    </a:cubicBezTo>
                    <a:cubicBezTo>
                      <a:pt x="4169" y="6762"/>
                      <a:pt x="4472" y="6694"/>
                      <a:pt x="4713" y="6563"/>
                    </a:cubicBezTo>
                    <a:cubicBezTo>
                      <a:pt x="4954" y="6432"/>
                      <a:pt x="5148" y="6217"/>
                      <a:pt x="5300" y="5887"/>
                    </a:cubicBezTo>
                    <a:cubicBezTo>
                      <a:pt x="5452" y="5536"/>
                      <a:pt x="5499" y="5212"/>
                      <a:pt x="5499" y="4971"/>
                    </a:cubicBezTo>
                    <a:cubicBezTo>
                      <a:pt x="5499" y="4840"/>
                      <a:pt x="5499" y="4730"/>
                      <a:pt x="5478" y="4646"/>
                    </a:cubicBezTo>
                    <a:cubicBezTo>
                      <a:pt x="5478" y="4599"/>
                      <a:pt x="5478" y="4578"/>
                      <a:pt x="5452" y="4536"/>
                    </a:cubicBezTo>
                    <a:cubicBezTo>
                      <a:pt x="5452" y="4515"/>
                      <a:pt x="5452" y="4489"/>
                      <a:pt x="5431" y="4489"/>
                    </a:cubicBezTo>
                    <a:cubicBezTo>
                      <a:pt x="5389" y="4405"/>
                      <a:pt x="5216" y="4227"/>
                      <a:pt x="4562" y="4164"/>
                    </a:cubicBezTo>
                    <a:cubicBezTo>
                      <a:pt x="4524" y="4162"/>
                      <a:pt x="4486" y="4161"/>
                      <a:pt x="4447" y="4161"/>
                    </a:cubicBezTo>
                    <a:cubicBezTo>
                      <a:pt x="4123" y="4161"/>
                      <a:pt x="3755" y="4234"/>
                      <a:pt x="3404" y="4295"/>
                    </a:cubicBezTo>
                    <a:cubicBezTo>
                      <a:pt x="3226" y="4316"/>
                      <a:pt x="3053" y="4358"/>
                      <a:pt x="2901" y="4358"/>
                    </a:cubicBezTo>
                    <a:cubicBezTo>
                      <a:pt x="2770" y="4358"/>
                      <a:pt x="2661" y="4358"/>
                      <a:pt x="2619" y="4316"/>
                    </a:cubicBezTo>
                    <a:cubicBezTo>
                      <a:pt x="2551" y="4274"/>
                      <a:pt x="2509" y="4164"/>
                      <a:pt x="2467" y="4012"/>
                    </a:cubicBezTo>
                    <a:cubicBezTo>
                      <a:pt x="2420" y="3861"/>
                      <a:pt x="2378" y="3662"/>
                      <a:pt x="2357" y="3468"/>
                    </a:cubicBezTo>
                    <a:cubicBezTo>
                      <a:pt x="2336" y="3269"/>
                      <a:pt x="2310" y="3075"/>
                      <a:pt x="2289" y="2918"/>
                    </a:cubicBezTo>
                    <a:cubicBezTo>
                      <a:pt x="2268" y="2745"/>
                      <a:pt x="2247" y="2635"/>
                      <a:pt x="2247" y="2572"/>
                    </a:cubicBezTo>
                    <a:cubicBezTo>
                      <a:pt x="2205" y="2462"/>
                      <a:pt x="2226" y="2420"/>
                      <a:pt x="2268" y="2373"/>
                    </a:cubicBezTo>
                    <a:cubicBezTo>
                      <a:pt x="2310" y="2310"/>
                      <a:pt x="2378" y="2263"/>
                      <a:pt x="2467" y="2221"/>
                    </a:cubicBezTo>
                    <a:cubicBezTo>
                      <a:pt x="2550" y="2173"/>
                      <a:pt x="2690" y="2119"/>
                      <a:pt x="2894" y="2119"/>
                    </a:cubicBezTo>
                    <a:cubicBezTo>
                      <a:pt x="3063" y="2119"/>
                      <a:pt x="3276" y="2156"/>
                      <a:pt x="3535" y="2263"/>
                    </a:cubicBezTo>
                    <a:cubicBezTo>
                      <a:pt x="3818" y="2394"/>
                      <a:pt x="4211" y="2462"/>
                      <a:pt x="4535" y="2504"/>
                    </a:cubicBezTo>
                    <a:cubicBezTo>
                      <a:pt x="4713" y="2525"/>
                      <a:pt x="4865" y="2525"/>
                      <a:pt x="4996" y="2525"/>
                    </a:cubicBezTo>
                    <a:cubicBezTo>
                      <a:pt x="5127" y="2525"/>
                      <a:pt x="5237" y="2504"/>
                      <a:pt x="5300" y="2483"/>
                    </a:cubicBezTo>
                    <a:cubicBezTo>
                      <a:pt x="5499" y="2373"/>
                      <a:pt x="5499" y="2159"/>
                      <a:pt x="5499" y="2111"/>
                    </a:cubicBezTo>
                    <a:cubicBezTo>
                      <a:pt x="5520" y="2111"/>
                      <a:pt x="5672" y="2001"/>
                      <a:pt x="5803" y="1787"/>
                    </a:cubicBezTo>
                    <a:cubicBezTo>
                      <a:pt x="5934" y="1567"/>
                      <a:pt x="6002" y="1263"/>
                      <a:pt x="5782" y="912"/>
                    </a:cubicBezTo>
                    <a:cubicBezTo>
                      <a:pt x="5672" y="802"/>
                      <a:pt x="5520" y="781"/>
                      <a:pt x="5389" y="760"/>
                    </a:cubicBezTo>
                    <a:cubicBezTo>
                      <a:pt x="5237" y="760"/>
                      <a:pt x="5085" y="760"/>
                      <a:pt x="4928" y="692"/>
                    </a:cubicBezTo>
                    <a:cubicBezTo>
                      <a:pt x="4776" y="629"/>
                      <a:pt x="4582" y="430"/>
                      <a:pt x="4273" y="258"/>
                    </a:cubicBezTo>
                    <a:cubicBezTo>
                      <a:pt x="4023" y="115"/>
                      <a:pt x="3697" y="1"/>
                      <a:pt x="323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2007;p46">
                <a:extLst>
                  <a:ext uri="{FF2B5EF4-FFF2-40B4-BE49-F238E27FC236}">
                    <a16:creationId xmlns:a16="http://schemas.microsoft.com/office/drawing/2014/main" id="{C2A042F5-63DC-266B-2838-E566E76F37D1}"/>
                  </a:ext>
                </a:extLst>
              </p:cNvPr>
              <p:cNvSpPr/>
              <p:nvPr/>
            </p:nvSpPr>
            <p:spPr>
              <a:xfrm>
                <a:off x="954095" y="1201960"/>
                <a:ext cx="129684" cy="66410"/>
              </a:xfrm>
              <a:custGeom>
                <a:avLst/>
                <a:gdLst/>
                <a:ahLst/>
                <a:cxnLst/>
                <a:rect l="l" t="t" r="r" b="b"/>
                <a:pathLst>
                  <a:path w="910" h="466" extrusionOk="0">
                    <a:moveTo>
                      <a:pt x="653" y="0"/>
                    </a:moveTo>
                    <a:cubicBezTo>
                      <a:pt x="640" y="0"/>
                      <a:pt x="627" y="1"/>
                      <a:pt x="613" y="2"/>
                    </a:cubicBezTo>
                    <a:cubicBezTo>
                      <a:pt x="372" y="2"/>
                      <a:pt x="89" y="65"/>
                      <a:pt x="48" y="112"/>
                    </a:cubicBezTo>
                    <a:cubicBezTo>
                      <a:pt x="0" y="154"/>
                      <a:pt x="69" y="306"/>
                      <a:pt x="69" y="306"/>
                    </a:cubicBezTo>
                    <a:cubicBezTo>
                      <a:pt x="97" y="396"/>
                      <a:pt x="138" y="466"/>
                      <a:pt x="217" y="466"/>
                    </a:cubicBezTo>
                    <a:cubicBezTo>
                      <a:pt x="253" y="466"/>
                      <a:pt x="297" y="451"/>
                      <a:pt x="351" y="416"/>
                    </a:cubicBezTo>
                    <a:cubicBezTo>
                      <a:pt x="431" y="347"/>
                      <a:pt x="517" y="320"/>
                      <a:pt x="596" y="320"/>
                    </a:cubicBezTo>
                    <a:cubicBezTo>
                      <a:pt x="668" y="320"/>
                      <a:pt x="734" y="342"/>
                      <a:pt x="786" y="374"/>
                    </a:cubicBezTo>
                    <a:cubicBezTo>
                      <a:pt x="810" y="386"/>
                      <a:pt x="829" y="391"/>
                      <a:pt x="844" y="391"/>
                    </a:cubicBezTo>
                    <a:cubicBezTo>
                      <a:pt x="910" y="391"/>
                      <a:pt x="896" y="290"/>
                      <a:pt x="896" y="217"/>
                    </a:cubicBezTo>
                    <a:cubicBezTo>
                      <a:pt x="896" y="139"/>
                      <a:pt x="841" y="0"/>
                      <a:pt x="653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2008;p46">
                <a:extLst>
                  <a:ext uri="{FF2B5EF4-FFF2-40B4-BE49-F238E27FC236}">
                    <a16:creationId xmlns:a16="http://schemas.microsoft.com/office/drawing/2014/main" id="{3A8E2070-23B5-7F06-FFBD-363C8DDEE7BE}"/>
                  </a:ext>
                </a:extLst>
              </p:cNvPr>
              <p:cNvSpPr/>
              <p:nvPr/>
            </p:nvSpPr>
            <p:spPr>
              <a:xfrm>
                <a:off x="948110" y="1192554"/>
                <a:ext cx="143508" cy="84366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592" extrusionOk="0">
                    <a:moveTo>
                      <a:pt x="655" y="110"/>
                    </a:moveTo>
                    <a:cubicBezTo>
                      <a:pt x="765" y="110"/>
                      <a:pt x="807" y="131"/>
                      <a:pt x="849" y="178"/>
                    </a:cubicBezTo>
                    <a:cubicBezTo>
                      <a:pt x="875" y="199"/>
                      <a:pt x="896" y="241"/>
                      <a:pt x="896" y="283"/>
                    </a:cubicBezTo>
                    <a:cubicBezTo>
                      <a:pt x="896" y="330"/>
                      <a:pt x="896" y="372"/>
                      <a:pt x="875" y="393"/>
                    </a:cubicBezTo>
                    <a:cubicBezTo>
                      <a:pt x="817" y="356"/>
                      <a:pt x="741" y="335"/>
                      <a:pt x="660" y="335"/>
                    </a:cubicBezTo>
                    <a:cubicBezTo>
                      <a:pt x="558" y="335"/>
                      <a:pt x="447" y="367"/>
                      <a:pt x="351" y="440"/>
                    </a:cubicBezTo>
                    <a:cubicBezTo>
                      <a:pt x="325" y="461"/>
                      <a:pt x="283" y="461"/>
                      <a:pt x="262" y="482"/>
                    </a:cubicBezTo>
                    <a:cubicBezTo>
                      <a:pt x="262" y="482"/>
                      <a:pt x="241" y="482"/>
                      <a:pt x="241" y="461"/>
                    </a:cubicBezTo>
                    <a:cubicBezTo>
                      <a:pt x="221" y="461"/>
                      <a:pt x="173" y="414"/>
                      <a:pt x="152" y="351"/>
                    </a:cubicBezTo>
                    <a:lnTo>
                      <a:pt x="152" y="330"/>
                    </a:lnTo>
                    <a:cubicBezTo>
                      <a:pt x="152" y="330"/>
                      <a:pt x="131" y="309"/>
                      <a:pt x="131" y="262"/>
                    </a:cubicBezTo>
                    <a:lnTo>
                      <a:pt x="131" y="220"/>
                    </a:lnTo>
                    <a:cubicBezTo>
                      <a:pt x="111" y="220"/>
                      <a:pt x="131" y="199"/>
                      <a:pt x="173" y="199"/>
                    </a:cubicBezTo>
                    <a:cubicBezTo>
                      <a:pt x="221" y="178"/>
                      <a:pt x="262" y="178"/>
                      <a:pt x="304" y="152"/>
                    </a:cubicBezTo>
                    <a:cubicBezTo>
                      <a:pt x="414" y="131"/>
                      <a:pt x="524" y="110"/>
                      <a:pt x="655" y="110"/>
                    </a:cubicBezTo>
                    <a:close/>
                    <a:moveTo>
                      <a:pt x="634" y="0"/>
                    </a:moveTo>
                    <a:cubicBezTo>
                      <a:pt x="524" y="0"/>
                      <a:pt x="393" y="21"/>
                      <a:pt x="283" y="47"/>
                    </a:cubicBezTo>
                    <a:cubicBezTo>
                      <a:pt x="221" y="68"/>
                      <a:pt x="173" y="68"/>
                      <a:pt x="131" y="89"/>
                    </a:cubicBezTo>
                    <a:cubicBezTo>
                      <a:pt x="90" y="89"/>
                      <a:pt x="63" y="110"/>
                      <a:pt x="42" y="131"/>
                    </a:cubicBezTo>
                    <a:cubicBezTo>
                      <a:pt x="22" y="152"/>
                      <a:pt x="1" y="199"/>
                      <a:pt x="1" y="220"/>
                    </a:cubicBezTo>
                    <a:cubicBezTo>
                      <a:pt x="1" y="262"/>
                      <a:pt x="22" y="283"/>
                      <a:pt x="22" y="309"/>
                    </a:cubicBezTo>
                    <a:cubicBezTo>
                      <a:pt x="42" y="351"/>
                      <a:pt x="42" y="372"/>
                      <a:pt x="42" y="372"/>
                    </a:cubicBezTo>
                    <a:cubicBezTo>
                      <a:pt x="90" y="461"/>
                      <a:pt x="111" y="524"/>
                      <a:pt x="173" y="571"/>
                    </a:cubicBezTo>
                    <a:cubicBezTo>
                      <a:pt x="221" y="592"/>
                      <a:pt x="262" y="592"/>
                      <a:pt x="283" y="592"/>
                    </a:cubicBezTo>
                    <a:cubicBezTo>
                      <a:pt x="325" y="571"/>
                      <a:pt x="372" y="545"/>
                      <a:pt x="414" y="524"/>
                    </a:cubicBezTo>
                    <a:cubicBezTo>
                      <a:pt x="494" y="466"/>
                      <a:pt x="574" y="446"/>
                      <a:pt x="645" y="446"/>
                    </a:cubicBezTo>
                    <a:cubicBezTo>
                      <a:pt x="709" y="446"/>
                      <a:pt x="765" y="462"/>
                      <a:pt x="807" y="482"/>
                    </a:cubicBezTo>
                    <a:cubicBezTo>
                      <a:pt x="837" y="497"/>
                      <a:pt x="858" y="512"/>
                      <a:pt x="883" y="512"/>
                    </a:cubicBezTo>
                    <a:cubicBezTo>
                      <a:pt x="894" y="512"/>
                      <a:pt x="905" y="509"/>
                      <a:pt x="917" y="503"/>
                    </a:cubicBezTo>
                    <a:cubicBezTo>
                      <a:pt x="959" y="503"/>
                      <a:pt x="980" y="461"/>
                      <a:pt x="980" y="440"/>
                    </a:cubicBezTo>
                    <a:cubicBezTo>
                      <a:pt x="1006" y="372"/>
                      <a:pt x="1006" y="330"/>
                      <a:pt x="1006" y="283"/>
                    </a:cubicBezTo>
                    <a:cubicBezTo>
                      <a:pt x="1006" y="220"/>
                      <a:pt x="980" y="152"/>
                      <a:pt x="917" y="89"/>
                    </a:cubicBezTo>
                    <a:cubicBezTo>
                      <a:pt x="875" y="47"/>
                      <a:pt x="765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2009;p46">
                <a:extLst>
                  <a:ext uri="{FF2B5EF4-FFF2-40B4-BE49-F238E27FC236}">
                    <a16:creationId xmlns:a16="http://schemas.microsoft.com/office/drawing/2014/main" id="{882EAD47-DB3D-8C30-1D1B-7145BD4A5FF7}"/>
                  </a:ext>
                </a:extLst>
              </p:cNvPr>
              <p:cNvSpPr/>
              <p:nvPr/>
            </p:nvSpPr>
            <p:spPr>
              <a:xfrm>
                <a:off x="1209336" y="1209228"/>
                <a:ext cx="99329" cy="6099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28" extrusionOk="0">
                    <a:moveTo>
                      <a:pt x="282" y="0"/>
                    </a:moveTo>
                    <a:cubicBezTo>
                      <a:pt x="223" y="0"/>
                      <a:pt x="165" y="5"/>
                      <a:pt x="110" y="14"/>
                    </a:cubicBezTo>
                    <a:cubicBezTo>
                      <a:pt x="0" y="14"/>
                      <a:pt x="42" y="145"/>
                      <a:pt x="42" y="145"/>
                    </a:cubicBezTo>
                    <a:cubicBezTo>
                      <a:pt x="25" y="293"/>
                      <a:pt x="83" y="376"/>
                      <a:pt x="178" y="376"/>
                    </a:cubicBezTo>
                    <a:cubicBezTo>
                      <a:pt x="198" y="376"/>
                      <a:pt x="219" y="372"/>
                      <a:pt x="241" y="365"/>
                    </a:cubicBezTo>
                    <a:cubicBezTo>
                      <a:pt x="305" y="341"/>
                      <a:pt x="377" y="314"/>
                      <a:pt x="441" y="314"/>
                    </a:cubicBezTo>
                    <a:cubicBezTo>
                      <a:pt x="488" y="314"/>
                      <a:pt x="531" y="328"/>
                      <a:pt x="566" y="365"/>
                    </a:cubicBezTo>
                    <a:cubicBezTo>
                      <a:pt x="606" y="405"/>
                      <a:pt x="633" y="427"/>
                      <a:pt x="649" y="427"/>
                    </a:cubicBezTo>
                    <a:cubicBezTo>
                      <a:pt x="670" y="427"/>
                      <a:pt x="676" y="395"/>
                      <a:pt x="676" y="323"/>
                    </a:cubicBezTo>
                    <a:cubicBezTo>
                      <a:pt x="697" y="166"/>
                      <a:pt x="697" y="103"/>
                      <a:pt x="545" y="35"/>
                    </a:cubicBezTo>
                    <a:cubicBezTo>
                      <a:pt x="456" y="11"/>
                      <a:pt x="367" y="0"/>
                      <a:pt x="28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2010;p46">
                <a:extLst>
                  <a:ext uri="{FF2B5EF4-FFF2-40B4-BE49-F238E27FC236}">
                    <a16:creationId xmlns:a16="http://schemas.microsoft.com/office/drawing/2014/main" id="{92EFA569-ED87-3471-E2A5-D6F661F98F1C}"/>
                  </a:ext>
                </a:extLst>
              </p:cNvPr>
              <p:cNvSpPr/>
              <p:nvPr/>
            </p:nvSpPr>
            <p:spPr>
              <a:xfrm>
                <a:off x="1206344" y="1201675"/>
                <a:ext cx="112155" cy="76528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37" extrusionOk="0">
                    <a:moveTo>
                      <a:pt x="152" y="114"/>
                    </a:moveTo>
                    <a:cubicBezTo>
                      <a:pt x="262" y="114"/>
                      <a:pt x="414" y="114"/>
                      <a:pt x="566" y="156"/>
                    </a:cubicBezTo>
                    <a:cubicBezTo>
                      <a:pt x="634" y="177"/>
                      <a:pt x="634" y="198"/>
                      <a:pt x="655" y="219"/>
                    </a:cubicBezTo>
                    <a:lnTo>
                      <a:pt x="655" y="350"/>
                    </a:lnTo>
                    <a:lnTo>
                      <a:pt x="655" y="397"/>
                    </a:lnTo>
                    <a:cubicBezTo>
                      <a:pt x="634" y="397"/>
                      <a:pt x="634" y="397"/>
                      <a:pt x="634" y="376"/>
                    </a:cubicBezTo>
                    <a:cubicBezTo>
                      <a:pt x="566" y="329"/>
                      <a:pt x="503" y="308"/>
                      <a:pt x="435" y="308"/>
                    </a:cubicBezTo>
                    <a:cubicBezTo>
                      <a:pt x="372" y="308"/>
                      <a:pt x="304" y="329"/>
                      <a:pt x="241" y="350"/>
                    </a:cubicBezTo>
                    <a:cubicBezTo>
                      <a:pt x="218" y="363"/>
                      <a:pt x="201" y="370"/>
                      <a:pt x="187" y="370"/>
                    </a:cubicBezTo>
                    <a:cubicBezTo>
                      <a:pt x="173" y="370"/>
                      <a:pt x="163" y="363"/>
                      <a:pt x="152" y="350"/>
                    </a:cubicBezTo>
                    <a:cubicBezTo>
                      <a:pt x="131" y="329"/>
                      <a:pt x="111" y="287"/>
                      <a:pt x="111" y="198"/>
                    </a:cubicBezTo>
                    <a:lnTo>
                      <a:pt x="21" y="198"/>
                    </a:lnTo>
                    <a:lnTo>
                      <a:pt x="111" y="177"/>
                    </a:lnTo>
                    <a:lnTo>
                      <a:pt x="111" y="135"/>
                    </a:lnTo>
                    <a:lnTo>
                      <a:pt x="131" y="135"/>
                    </a:lnTo>
                    <a:cubicBezTo>
                      <a:pt x="131" y="135"/>
                      <a:pt x="131" y="114"/>
                      <a:pt x="152" y="114"/>
                    </a:cubicBezTo>
                    <a:close/>
                    <a:moveTo>
                      <a:pt x="296" y="1"/>
                    </a:moveTo>
                    <a:cubicBezTo>
                      <a:pt x="233" y="1"/>
                      <a:pt x="175" y="4"/>
                      <a:pt x="131" y="4"/>
                    </a:cubicBezTo>
                    <a:cubicBezTo>
                      <a:pt x="111" y="4"/>
                      <a:pt x="63" y="25"/>
                      <a:pt x="42" y="46"/>
                    </a:cubicBezTo>
                    <a:cubicBezTo>
                      <a:pt x="21" y="67"/>
                      <a:pt x="1" y="88"/>
                      <a:pt x="1" y="135"/>
                    </a:cubicBezTo>
                    <a:lnTo>
                      <a:pt x="1" y="198"/>
                    </a:lnTo>
                    <a:lnTo>
                      <a:pt x="1" y="219"/>
                    </a:lnTo>
                    <a:cubicBezTo>
                      <a:pt x="1" y="308"/>
                      <a:pt x="21" y="376"/>
                      <a:pt x="63" y="439"/>
                    </a:cubicBezTo>
                    <a:cubicBezTo>
                      <a:pt x="93" y="465"/>
                      <a:pt x="136" y="485"/>
                      <a:pt x="186" y="485"/>
                    </a:cubicBezTo>
                    <a:cubicBezTo>
                      <a:pt x="217" y="485"/>
                      <a:pt x="250" y="478"/>
                      <a:pt x="283" y="460"/>
                    </a:cubicBezTo>
                    <a:cubicBezTo>
                      <a:pt x="325" y="439"/>
                      <a:pt x="393" y="418"/>
                      <a:pt x="435" y="418"/>
                    </a:cubicBezTo>
                    <a:cubicBezTo>
                      <a:pt x="477" y="418"/>
                      <a:pt x="524" y="418"/>
                      <a:pt x="545" y="460"/>
                    </a:cubicBezTo>
                    <a:cubicBezTo>
                      <a:pt x="566" y="481"/>
                      <a:pt x="587" y="507"/>
                      <a:pt x="608" y="507"/>
                    </a:cubicBezTo>
                    <a:cubicBezTo>
                      <a:pt x="627" y="522"/>
                      <a:pt x="642" y="537"/>
                      <a:pt x="665" y="537"/>
                    </a:cubicBezTo>
                    <a:cubicBezTo>
                      <a:pt x="674" y="537"/>
                      <a:pt x="685" y="534"/>
                      <a:pt x="697" y="528"/>
                    </a:cubicBezTo>
                    <a:cubicBezTo>
                      <a:pt x="718" y="528"/>
                      <a:pt x="739" y="481"/>
                      <a:pt x="739" y="460"/>
                    </a:cubicBezTo>
                    <a:cubicBezTo>
                      <a:pt x="765" y="439"/>
                      <a:pt x="765" y="418"/>
                      <a:pt x="765" y="376"/>
                    </a:cubicBezTo>
                    <a:cubicBezTo>
                      <a:pt x="765" y="308"/>
                      <a:pt x="786" y="245"/>
                      <a:pt x="765" y="177"/>
                    </a:cubicBezTo>
                    <a:cubicBezTo>
                      <a:pt x="739" y="114"/>
                      <a:pt x="676" y="67"/>
                      <a:pt x="587" y="46"/>
                    </a:cubicBezTo>
                    <a:cubicBezTo>
                      <a:pt x="496" y="8"/>
                      <a:pt x="390" y="1"/>
                      <a:pt x="29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2011;p46">
                <a:extLst>
                  <a:ext uri="{FF2B5EF4-FFF2-40B4-BE49-F238E27FC236}">
                    <a16:creationId xmlns:a16="http://schemas.microsoft.com/office/drawing/2014/main" id="{DB595C8E-3869-AD91-D400-718C872CE8A9}"/>
                  </a:ext>
                </a:extLst>
              </p:cNvPr>
              <p:cNvSpPr/>
              <p:nvPr/>
            </p:nvSpPr>
            <p:spPr>
              <a:xfrm>
                <a:off x="677192" y="1394781"/>
                <a:ext cx="56149" cy="64842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55" extrusionOk="0">
                    <a:moveTo>
                      <a:pt x="69" y="0"/>
                    </a:moveTo>
                    <a:cubicBezTo>
                      <a:pt x="27" y="21"/>
                      <a:pt x="1" y="42"/>
                      <a:pt x="27" y="68"/>
                    </a:cubicBezTo>
                    <a:cubicBezTo>
                      <a:pt x="48" y="262"/>
                      <a:pt x="179" y="351"/>
                      <a:pt x="289" y="435"/>
                    </a:cubicBezTo>
                    <a:cubicBezTo>
                      <a:pt x="310" y="448"/>
                      <a:pt x="325" y="455"/>
                      <a:pt x="338" y="455"/>
                    </a:cubicBezTo>
                    <a:cubicBezTo>
                      <a:pt x="351" y="455"/>
                      <a:pt x="362" y="448"/>
                      <a:pt x="372" y="435"/>
                    </a:cubicBezTo>
                    <a:cubicBezTo>
                      <a:pt x="393" y="393"/>
                      <a:pt x="393" y="372"/>
                      <a:pt x="351" y="351"/>
                    </a:cubicBezTo>
                    <a:cubicBezTo>
                      <a:pt x="241" y="262"/>
                      <a:pt x="158" y="199"/>
                      <a:pt x="132" y="42"/>
                    </a:cubicBezTo>
                    <a:cubicBezTo>
                      <a:pt x="111" y="21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2012;p46">
                <a:extLst>
                  <a:ext uri="{FF2B5EF4-FFF2-40B4-BE49-F238E27FC236}">
                    <a16:creationId xmlns:a16="http://schemas.microsoft.com/office/drawing/2014/main" id="{5988D03A-B87D-A412-119F-5A1A3E69EABC}"/>
                  </a:ext>
                </a:extLst>
              </p:cNvPr>
              <p:cNvSpPr/>
              <p:nvPr/>
            </p:nvSpPr>
            <p:spPr>
              <a:xfrm>
                <a:off x="736905" y="1442523"/>
                <a:ext cx="40473" cy="18099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7" extrusionOk="0">
                    <a:moveTo>
                      <a:pt x="76" y="1"/>
                    </a:moveTo>
                    <a:cubicBezTo>
                      <a:pt x="69" y="1"/>
                      <a:pt x="63" y="6"/>
                      <a:pt x="63" y="16"/>
                    </a:cubicBezTo>
                    <a:cubicBezTo>
                      <a:pt x="42" y="16"/>
                      <a:pt x="21" y="16"/>
                      <a:pt x="21" y="37"/>
                    </a:cubicBezTo>
                    <a:cubicBezTo>
                      <a:pt x="1" y="58"/>
                      <a:pt x="21" y="100"/>
                      <a:pt x="42" y="100"/>
                    </a:cubicBezTo>
                    <a:cubicBezTo>
                      <a:pt x="84" y="126"/>
                      <a:pt x="105" y="126"/>
                      <a:pt x="152" y="126"/>
                    </a:cubicBezTo>
                    <a:lnTo>
                      <a:pt x="215" y="126"/>
                    </a:lnTo>
                    <a:cubicBezTo>
                      <a:pt x="262" y="126"/>
                      <a:pt x="283" y="100"/>
                      <a:pt x="283" y="79"/>
                    </a:cubicBezTo>
                    <a:cubicBezTo>
                      <a:pt x="283" y="37"/>
                      <a:pt x="262" y="16"/>
                      <a:pt x="236" y="16"/>
                    </a:cubicBezTo>
                    <a:lnTo>
                      <a:pt x="105" y="16"/>
                    </a:lnTo>
                    <a:cubicBezTo>
                      <a:pt x="95" y="6"/>
                      <a:pt x="84" y="1"/>
                      <a:pt x="7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2013;p46">
                <a:extLst>
                  <a:ext uri="{FF2B5EF4-FFF2-40B4-BE49-F238E27FC236}">
                    <a16:creationId xmlns:a16="http://schemas.microsoft.com/office/drawing/2014/main" id="{0D939B28-E6C4-EC89-13A5-9E5AF7574283}"/>
                  </a:ext>
                </a:extLst>
              </p:cNvPr>
              <p:cNvSpPr/>
              <p:nvPr/>
            </p:nvSpPr>
            <p:spPr>
              <a:xfrm>
                <a:off x="602516" y="1659001"/>
                <a:ext cx="989019" cy="643860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4518" extrusionOk="0">
                    <a:moveTo>
                      <a:pt x="5086" y="0"/>
                    </a:moveTo>
                    <a:cubicBezTo>
                      <a:pt x="5086" y="0"/>
                      <a:pt x="5023" y="110"/>
                      <a:pt x="4693" y="524"/>
                    </a:cubicBezTo>
                    <a:cubicBezTo>
                      <a:pt x="4348" y="964"/>
                      <a:pt x="3122" y="1901"/>
                      <a:pt x="1834" y="2142"/>
                    </a:cubicBezTo>
                    <a:cubicBezTo>
                      <a:pt x="525" y="2404"/>
                      <a:pt x="1" y="2729"/>
                      <a:pt x="90" y="3645"/>
                    </a:cubicBezTo>
                    <a:cubicBezTo>
                      <a:pt x="237" y="4271"/>
                      <a:pt x="706" y="4517"/>
                      <a:pt x="1437" y="4517"/>
                    </a:cubicBezTo>
                    <a:cubicBezTo>
                      <a:pt x="2009" y="4517"/>
                      <a:pt x="2741" y="4366"/>
                      <a:pt x="3604" y="4127"/>
                    </a:cubicBezTo>
                    <a:cubicBezTo>
                      <a:pt x="5589" y="3556"/>
                      <a:pt x="6940" y="1749"/>
                      <a:pt x="6940" y="1749"/>
                    </a:cubicBezTo>
                    <a:lnTo>
                      <a:pt x="50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2014;p46">
                <a:extLst>
                  <a:ext uri="{FF2B5EF4-FFF2-40B4-BE49-F238E27FC236}">
                    <a16:creationId xmlns:a16="http://schemas.microsoft.com/office/drawing/2014/main" id="{F7894B4C-32E1-7C0C-5B86-DDBA7262777B}"/>
                  </a:ext>
                </a:extLst>
              </p:cNvPr>
              <p:cNvSpPr/>
              <p:nvPr/>
            </p:nvSpPr>
            <p:spPr>
              <a:xfrm>
                <a:off x="599523" y="1647030"/>
                <a:ext cx="1004696" cy="663099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4653" extrusionOk="0">
                    <a:moveTo>
                      <a:pt x="5128" y="173"/>
                    </a:moveTo>
                    <a:lnTo>
                      <a:pt x="6898" y="1833"/>
                    </a:lnTo>
                    <a:cubicBezTo>
                      <a:pt x="6830" y="1896"/>
                      <a:pt x="5547" y="3598"/>
                      <a:pt x="3625" y="4143"/>
                    </a:cubicBezTo>
                    <a:cubicBezTo>
                      <a:pt x="2738" y="4392"/>
                      <a:pt x="2006" y="4544"/>
                      <a:pt x="1443" y="4544"/>
                    </a:cubicBezTo>
                    <a:cubicBezTo>
                      <a:pt x="1368" y="4544"/>
                      <a:pt x="1296" y="4541"/>
                      <a:pt x="1226" y="4536"/>
                    </a:cubicBezTo>
                    <a:cubicBezTo>
                      <a:pt x="938" y="4515"/>
                      <a:pt x="703" y="4426"/>
                      <a:pt x="525" y="4295"/>
                    </a:cubicBezTo>
                    <a:cubicBezTo>
                      <a:pt x="352" y="4164"/>
                      <a:pt x="242" y="3991"/>
                      <a:pt x="179" y="3708"/>
                    </a:cubicBezTo>
                    <a:cubicBezTo>
                      <a:pt x="132" y="3274"/>
                      <a:pt x="221" y="2986"/>
                      <a:pt x="483" y="2771"/>
                    </a:cubicBezTo>
                    <a:cubicBezTo>
                      <a:pt x="766" y="2551"/>
                      <a:pt x="1200" y="2420"/>
                      <a:pt x="1855" y="2289"/>
                    </a:cubicBezTo>
                    <a:cubicBezTo>
                      <a:pt x="2509" y="2158"/>
                      <a:pt x="3164" y="1875"/>
                      <a:pt x="3667" y="1545"/>
                    </a:cubicBezTo>
                    <a:cubicBezTo>
                      <a:pt x="4190" y="1221"/>
                      <a:pt x="4583" y="870"/>
                      <a:pt x="4761" y="655"/>
                    </a:cubicBezTo>
                    <a:cubicBezTo>
                      <a:pt x="5065" y="262"/>
                      <a:pt x="5107" y="194"/>
                      <a:pt x="5128" y="173"/>
                    </a:cubicBezTo>
                    <a:close/>
                    <a:moveTo>
                      <a:pt x="5107" y="0"/>
                    </a:moveTo>
                    <a:lnTo>
                      <a:pt x="5065" y="63"/>
                    </a:lnTo>
                    <a:cubicBezTo>
                      <a:pt x="5065" y="63"/>
                      <a:pt x="4997" y="152"/>
                      <a:pt x="4672" y="587"/>
                    </a:cubicBezTo>
                    <a:cubicBezTo>
                      <a:pt x="4499" y="786"/>
                      <a:pt x="4128" y="1132"/>
                      <a:pt x="3604" y="1441"/>
                    </a:cubicBezTo>
                    <a:cubicBezTo>
                      <a:pt x="3101" y="1765"/>
                      <a:pt x="2488" y="2048"/>
                      <a:pt x="1834" y="2179"/>
                    </a:cubicBezTo>
                    <a:cubicBezTo>
                      <a:pt x="1179" y="2289"/>
                      <a:pt x="724" y="2441"/>
                      <a:pt x="415" y="2682"/>
                    </a:cubicBezTo>
                    <a:cubicBezTo>
                      <a:pt x="111" y="2923"/>
                      <a:pt x="1" y="3274"/>
                      <a:pt x="48" y="3729"/>
                    </a:cubicBezTo>
                    <a:lnTo>
                      <a:pt x="69" y="3729"/>
                    </a:lnTo>
                    <a:cubicBezTo>
                      <a:pt x="132" y="4033"/>
                      <a:pt x="263" y="4253"/>
                      <a:pt x="462" y="4405"/>
                    </a:cubicBezTo>
                    <a:cubicBezTo>
                      <a:pt x="656" y="4536"/>
                      <a:pt x="917" y="4625"/>
                      <a:pt x="1226" y="4646"/>
                    </a:cubicBezTo>
                    <a:cubicBezTo>
                      <a:pt x="1293" y="4650"/>
                      <a:pt x="1363" y="4652"/>
                      <a:pt x="1435" y="4652"/>
                    </a:cubicBezTo>
                    <a:cubicBezTo>
                      <a:pt x="2019" y="4652"/>
                      <a:pt x="2774" y="4505"/>
                      <a:pt x="3646" y="4253"/>
                    </a:cubicBezTo>
                    <a:cubicBezTo>
                      <a:pt x="5652" y="3687"/>
                      <a:pt x="7008" y="1854"/>
                      <a:pt x="7008" y="1854"/>
                    </a:cubicBezTo>
                    <a:lnTo>
                      <a:pt x="7050" y="1807"/>
                    </a:lnTo>
                    <a:lnTo>
                      <a:pt x="510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2015;p46">
                <a:extLst>
                  <a:ext uri="{FF2B5EF4-FFF2-40B4-BE49-F238E27FC236}">
                    <a16:creationId xmlns:a16="http://schemas.microsoft.com/office/drawing/2014/main" id="{9F34031C-E817-4FD1-867A-755AF309225F}"/>
                  </a:ext>
                </a:extLst>
              </p:cNvPr>
              <p:cNvSpPr/>
              <p:nvPr/>
            </p:nvSpPr>
            <p:spPr>
              <a:xfrm>
                <a:off x="1383202" y="1228895"/>
                <a:ext cx="401736" cy="530137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3720" extrusionOk="0">
                    <a:moveTo>
                      <a:pt x="1118" y="1"/>
                    </a:moveTo>
                    <a:cubicBezTo>
                      <a:pt x="1033" y="1"/>
                      <a:pt x="955" y="53"/>
                      <a:pt x="917" y="185"/>
                    </a:cubicBezTo>
                    <a:cubicBezTo>
                      <a:pt x="833" y="489"/>
                      <a:pt x="592" y="730"/>
                      <a:pt x="462" y="903"/>
                    </a:cubicBezTo>
                    <a:cubicBezTo>
                      <a:pt x="352" y="1075"/>
                      <a:pt x="331" y="1295"/>
                      <a:pt x="263" y="1646"/>
                    </a:cubicBezTo>
                    <a:cubicBezTo>
                      <a:pt x="200" y="2018"/>
                      <a:pt x="1" y="2625"/>
                      <a:pt x="1" y="2625"/>
                    </a:cubicBezTo>
                    <a:cubicBezTo>
                      <a:pt x="1" y="2625"/>
                      <a:pt x="373" y="3217"/>
                      <a:pt x="723" y="3432"/>
                    </a:cubicBezTo>
                    <a:cubicBezTo>
                      <a:pt x="1069" y="3673"/>
                      <a:pt x="1682" y="3720"/>
                      <a:pt x="1682" y="3720"/>
                    </a:cubicBezTo>
                    <a:cubicBezTo>
                      <a:pt x="1682" y="3720"/>
                      <a:pt x="1923" y="3128"/>
                      <a:pt x="2143" y="2997"/>
                    </a:cubicBezTo>
                    <a:cubicBezTo>
                      <a:pt x="2357" y="2845"/>
                      <a:pt x="2818" y="2646"/>
                      <a:pt x="2818" y="2646"/>
                    </a:cubicBezTo>
                    <a:cubicBezTo>
                      <a:pt x="2818" y="2646"/>
                      <a:pt x="2565" y="922"/>
                      <a:pt x="2288" y="922"/>
                    </a:cubicBezTo>
                    <a:cubicBezTo>
                      <a:pt x="2283" y="922"/>
                      <a:pt x="2278" y="922"/>
                      <a:pt x="2274" y="923"/>
                    </a:cubicBezTo>
                    <a:cubicBezTo>
                      <a:pt x="2012" y="1013"/>
                      <a:pt x="1399" y="1075"/>
                      <a:pt x="1399" y="1075"/>
                    </a:cubicBezTo>
                    <a:cubicBezTo>
                      <a:pt x="1399" y="1075"/>
                      <a:pt x="1268" y="992"/>
                      <a:pt x="1289" y="840"/>
                    </a:cubicBezTo>
                    <a:cubicBezTo>
                      <a:pt x="1289" y="709"/>
                      <a:pt x="1530" y="379"/>
                      <a:pt x="1420" y="206"/>
                    </a:cubicBezTo>
                    <a:cubicBezTo>
                      <a:pt x="1357" y="92"/>
                      <a:pt x="1231" y="1"/>
                      <a:pt x="1118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2016;p46">
                <a:extLst>
                  <a:ext uri="{FF2B5EF4-FFF2-40B4-BE49-F238E27FC236}">
                    <a16:creationId xmlns:a16="http://schemas.microsoft.com/office/drawing/2014/main" id="{4220EF3F-AC54-ED28-CEEB-A4B976F88054}"/>
                  </a:ext>
                </a:extLst>
              </p:cNvPr>
              <p:cNvSpPr/>
              <p:nvPr/>
            </p:nvSpPr>
            <p:spPr>
              <a:xfrm>
                <a:off x="1377217" y="1221912"/>
                <a:ext cx="416557" cy="54609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3832" extrusionOk="0">
                    <a:moveTo>
                      <a:pt x="1158" y="115"/>
                    </a:moveTo>
                    <a:cubicBezTo>
                      <a:pt x="1172" y="115"/>
                      <a:pt x="1186" y="117"/>
                      <a:pt x="1200" y="124"/>
                    </a:cubicBezTo>
                    <a:cubicBezTo>
                      <a:pt x="1268" y="124"/>
                      <a:pt x="1373" y="208"/>
                      <a:pt x="1420" y="276"/>
                    </a:cubicBezTo>
                    <a:cubicBezTo>
                      <a:pt x="1441" y="339"/>
                      <a:pt x="1420" y="449"/>
                      <a:pt x="1373" y="559"/>
                    </a:cubicBezTo>
                    <a:cubicBezTo>
                      <a:pt x="1331" y="690"/>
                      <a:pt x="1289" y="800"/>
                      <a:pt x="1268" y="889"/>
                    </a:cubicBezTo>
                    <a:cubicBezTo>
                      <a:pt x="1242" y="1062"/>
                      <a:pt x="1420" y="1171"/>
                      <a:pt x="1420" y="1171"/>
                    </a:cubicBezTo>
                    <a:lnTo>
                      <a:pt x="1441" y="1192"/>
                    </a:lnTo>
                    <a:lnTo>
                      <a:pt x="1462" y="1192"/>
                    </a:lnTo>
                    <a:cubicBezTo>
                      <a:pt x="1462" y="1192"/>
                      <a:pt x="2054" y="1103"/>
                      <a:pt x="2336" y="1041"/>
                    </a:cubicBezTo>
                    <a:lnTo>
                      <a:pt x="2357" y="1041"/>
                    </a:lnTo>
                    <a:cubicBezTo>
                      <a:pt x="2357" y="1041"/>
                      <a:pt x="2378" y="1041"/>
                      <a:pt x="2378" y="1062"/>
                    </a:cubicBezTo>
                    <a:cubicBezTo>
                      <a:pt x="2399" y="1103"/>
                      <a:pt x="2446" y="1171"/>
                      <a:pt x="2467" y="1234"/>
                    </a:cubicBezTo>
                    <a:cubicBezTo>
                      <a:pt x="2530" y="1386"/>
                      <a:pt x="2598" y="1606"/>
                      <a:pt x="2640" y="1826"/>
                    </a:cubicBezTo>
                    <a:cubicBezTo>
                      <a:pt x="2729" y="2240"/>
                      <a:pt x="2792" y="2633"/>
                      <a:pt x="2792" y="2654"/>
                    </a:cubicBezTo>
                    <a:cubicBezTo>
                      <a:pt x="2750" y="2674"/>
                      <a:pt x="2357" y="2853"/>
                      <a:pt x="2158" y="2983"/>
                    </a:cubicBezTo>
                    <a:cubicBezTo>
                      <a:pt x="2027" y="3067"/>
                      <a:pt x="1923" y="3266"/>
                      <a:pt x="1813" y="3439"/>
                    </a:cubicBezTo>
                    <a:cubicBezTo>
                      <a:pt x="1745" y="3570"/>
                      <a:pt x="1703" y="3680"/>
                      <a:pt x="1682" y="3701"/>
                    </a:cubicBezTo>
                    <a:cubicBezTo>
                      <a:pt x="1661" y="3701"/>
                      <a:pt x="1551" y="3701"/>
                      <a:pt x="1373" y="3659"/>
                    </a:cubicBezTo>
                    <a:cubicBezTo>
                      <a:pt x="1200" y="3612"/>
                      <a:pt x="959" y="3549"/>
                      <a:pt x="807" y="3439"/>
                    </a:cubicBezTo>
                    <a:cubicBezTo>
                      <a:pt x="634" y="3350"/>
                      <a:pt x="456" y="3135"/>
                      <a:pt x="325" y="2957"/>
                    </a:cubicBezTo>
                    <a:cubicBezTo>
                      <a:pt x="195" y="2805"/>
                      <a:pt x="132" y="2674"/>
                      <a:pt x="111" y="2674"/>
                    </a:cubicBezTo>
                    <a:cubicBezTo>
                      <a:pt x="132" y="2633"/>
                      <a:pt x="284" y="2067"/>
                      <a:pt x="352" y="1716"/>
                    </a:cubicBezTo>
                    <a:cubicBezTo>
                      <a:pt x="415" y="1344"/>
                      <a:pt x="435" y="1124"/>
                      <a:pt x="545" y="993"/>
                    </a:cubicBezTo>
                    <a:cubicBezTo>
                      <a:pt x="655" y="821"/>
                      <a:pt x="917" y="580"/>
                      <a:pt x="1027" y="255"/>
                    </a:cubicBezTo>
                    <a:cubicBezTo>
                      <a:pt x="1027" y="187"/>
                      <a:pt x="1069" y="145"/>
                      <a:pt x="1090" y="124"/>
                    </a:cubicBezTo>
                    <a:cubicBezTo>
                      <a:pt x="1104" y="124"/>
                      <a:pt x="1130" y="115"/>
                      <a:pt x="1158" y="115"/>
                    </a:cubicBezTo>
                    <a:close/>
                    <a:moveTo>
                      <a:pt x="1141" y="0"/>
                    </a:moveTo>
                    <a:cubicBezTo>
                      <a:pt x="1103" y="0"/>
                      <a:pt x="1064" y="11"/>
                      <a:pt x="1027" y="35"/>
                    </a:cubicBezTo>
                    <a:cubicBezTo>
                      <a:pt x="980" y="77"/>
                      <a:pt x="938" y="145"/>
                      <a:pt x="917" y="208"/>
                    </a:cubicBezTo>
                    <a:cubicBezTo>
                      <a:pt x="828" y="496"/>
                      <a:pt x="587" y="758"/>
                      <a:pt x="456" y="931"/>
                    </a:cubicBezTo>
                    <a:cubicBezTo>
                      <a:pt x="325" y="1103"/>
                      <a:pt x="305" y="1323"/>
                      <a:pt x="242" y="1695"/>
                    </a:cubicBezTo>
                    <a:cubicBezTo>
                      <a:pt x="174" y="2041"/>
                      <a:pt x="1" y="2654"/>
                      <a:pt x="1" y="2654"/>
                    </a:cubicBezTo>
                    <a:lnTo>
                      <a:pt x="1" y="2674"/>
                    </a:lnTo>
                    <a:lnTo>
                      <a:pt x="1" y="2695"/>
                    </a:lnTo>
                    <a:cubicBezTo>
                      <a:pt x="1" y="2695"/>
                      <a:pt x="111" y="2853"/>
                      <a:pt x="242" y="3046"/>
                    </a:cubicBezTo>
                    <a:cubicBezTo>
                      <a:pt x="373" y="3219"/>
                      <a:pt x="545" y="3418"/>
                      <a:pt x="744" y="3549"/>
                    </a:cubicBezTo>
                    <a:cubicBezTo>
                      <a:pt x="917" y="3659"/>
                      <a:pt x="1158" y="3722"/>
                      <a:pt x="1352" y="3769"/>
                    </a:cubicBezTo>
                    <a:cubicBezTo>
                      <a:pt x="1551" y="3811"/>
                      <a:pt x="1703" y="3832"/>
                      <a:pt x="1703" y="3832"/>
                    </a:cubicBezTo>
                    <a:lnTo>
                      <a:pt x="1745" y="3832"/>
                    </a:lnTo>
                    <a:lnTo>
                      <a:pt x="1766" y="3790"/>
                    </a:lnTo>
                    <a:lnTo>
                      <a:pt x="1923" y="3481"/>
                    </a:lnTo>
                    <a:cubicBezTo>
                      <a:pt x="2007" y="3329"/>
                      <a:pt x="2137" y="3135"/>
                      <a:pt x="2206" y="3088"/>
                    </a:cubicBezTo>
                    <a:cubicBezTo>
                      <a:pt x="2399" y="2957"/>
                      <a:pt x="2881" y="2743"/>
                      <a:pt x="2881" y="2743"/>
                    </a:cubicBezTo>
                    <a:lnTo>
                      <a:pt x="2923" y="2722"/>
                    </a:lnTo>
                    <a:lnTo>
                      <a:pt x="2902" y="2674"/>
                    </a:lnTo>
                    <a:cubicBezTo>
                      <a:pt x="2902" y="2674"/>
                      <a:pt x="2860" y="2240"/>
                      <a:pt x="2750" y="1805"/>
                    </a:cubicBezTo>
                    <a:cubicBezTo>
                      <a:pt x="2708" y="1585"/>
                      <a:pt x="2640" y="1365"/>
                      <a:pt x="2577" y="1192"/>
                    </a:cubicBezTo>
                    <a:cubicBezTo>
                      <a:pt x="2551" y="1103"/>
                      <a:pt x="2509" y="1041"/>
                      <a:pt x="2467" y="993"/>
                    </a:cubicBezTo>
                    <a:cubicBezTo>
                      <a:pt x="2446" y="972"/>
                      <a:pt x="2420" y="952"/>
                      <a:pt x="2399" y="931"/>
                    </a:cubicBezTo>
                    <a:cubicBezTo>
                      <a:pt x="2385" y="931"/>
                      <a:pt x="2362" y="921"/>
                      <a:pt x="2342" y="921"/>
                    </a:cubicBezTo>
                    <a:cubicBezTo>
                      <a:pt x="2332" y="921"/>
                      <a:pt x="2322" y="924"/>
                      <a:pt x="2316" y="931"/>
                    </a:cubicBezTo>
                    <a:cubicBezTo>
                      <a:pt x="2054" y="993"/>
                      <a:pt x="1504" y="1062"/>
                      <a:pt x="1462" y="1062"/>
                    </a:cubicBezTo>
                    <a:cubicBezTo>
                      <a:pt x="1462" y="1062"/>
                      <a:pt x="1373" y="993"/>
                      <a:pt x="1373" y="910"/>
                    </a:cubicBezTo>
                    <a:cubicBezTo>
                      <a:pt x="1373" y="863"/>
                      <a:pt x="1441" y="732"/>
                      <a:pt x="1483" y="601"/>
                    </a:cubicBezTo>
                    <a:cubicBezTo>
                      <a:pt x="1530" y="496"/>
                      <a:pt x="1572" y="339"/>
                      <a:pt x="1504" y="234"/>
                    </a:cubicBezTo>
                    <a:cubicBezTo>
                      <a:pt x="1462" y="124"/>
                      <a:pt x="1331" y="35"/>
                      <a:pt x="1221" y="14"/>
                    </a:cubicBezTo>
                    <a:cubicBezTo>
                      <a:pt x="1195" y="5"/>
                      <a:pt x="1168" y="0"/>
                      <a:pt x="11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2017;p46">
                <a:extLst>
                  <a:ext uri="{FF2B5EF4-FFF2-40B4-BE49-F238E27FC236}">
                    <a16:creationId xmlns:a16="http://schemas.microsoft.com/office/drawing/2014/main" id="{8C95CD09-C04E-38A3-944B-1ADD5D915A6A}"/>
                  </a:ext>
                </a:extLst>
              </p:cNvPr>
              <p:cNvSpPr/>
              <p:nvPr/>
            </p:nvSpPr>
            <p:spPr>
              <a:xfrm>
                <a:off x="1734782" y="1444803"/>
                <a:ext cx="230011" cy="16801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179" extrusionOk="0">
                    <a:moveTo>
                      <a:pt x="1508" y="0"/>
                    </a:moveTo>
                    <a:cubicBezTo>
                      <a:pt x="1508" y="0"/>
                      <a:pt x="697" y="241"/>
                      <a:pt x="372" y="346"/>
                    </a:cubicBezTo>
                    <a:cubicBezTo>
                      <a:pt x="42" y="477"/>
                      <a:pt x="0" y="524"/>
                      <a:pt x="42" y="676"/>
                    </a:cubicBezTo>
                    <a:cubicBezTo>
                      <a:pt x="68" y="828"/>
                      <a:pt x="220" y="1179"/>
                      <a:pt x="220" y="1179"/>
                    </a:cubicBezTo>
                    <a:cubicBezTo>
                      <a:pt x="220" y="1179"/>
                      <a:pt x="896" y="959"/>
                      <a:pt x="1268" y="718"/>
                    </a:cubicBezTo>
                    <a:cubicBezTo>
                      <a:pt x="1613" y="456"/>
                      <a:pt x="1509" y="0"/>
                      <a:pt x="1508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2018;p46">
                <a:extLst>
                  <a:ext uri="{FF2B5EF4-FFF2-40B4-BE49-F238E27FC236}">
                    <a16:creationId xmlns:a16="http://schemas.microsoft.com/office/drawing/2014/main" id="{0AA949F0-9E46-8AB1-33F2-22CB36B63CB7}"/>
                  </a:ext>
                </a:extLst>
              </p:cNvPr>
              <p:cNvSpPr/>
              <p:nvPr/>
            </p:nvSpPr>
            <p:spPr>
              <a:xfrm>
                <a:off x="1753451" y="1432120"/>
                <a:ext cx="221033" cy="192674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352" extrusionOk="0">
                    <a:moveTo>
                      <a:pt x="1419" y="0"/>
                    </a:moveTo>
                    <a:lnTo>
                      <a:pt x="1351" y="21"/>
                    </a:lnTo>
                    <a:cubicBezTo>
                      <a:pt x="1351" y="21"/>
                      <a:pt x="545" y="262"/>
                      <a:pt x="220" y="393"/>
                    </a:cubicBezTo>
                    <a:cubicBezTo>
                      <a:pt x="152" y="414"/>
                      <a:pt x="110" y="435"/>
                      <a:pt x="42" y="461"/>
                    </a:cubicBezTo>
                    <a:cubicBezTo>
                      <a:pt x="68" y="503"/>
                      <a:pt x="68" y="524"/>
                      <a:pt x="89" y="566"/>
                    </a:cubicBezTo>
                    <a:cubicBezTo>
                      <a:pt x="131" y="545"/>
                      <a:pt x="173" y="524"/>
                      <a:pt x="262" y="503"/>
                    </a:cubicBezTo>
                    <a:cubicBezTo>
                      <a:pt x="566" y="393"/>
                      <a:pt x="1247" y="173"/>
                      <a:pt x="1330" y="152"/>
                    </a:cubicBezTo>
                    <a:lnTo>
                      <a:pt x="1330" y="152"/>
                    </a:lnTo>
                    <a:cubicBezTo>
                      <a:pt x="1330" y="241"/>
                      <a:pt x="1377" y="566"/>
                      <a:pt x="1089" y="765"/>
                    </a:cubicBezTo>
                    <a:cubicBezTo>
                      <a:pt x="765" y="985"/>
                      <a:pt x="173" y="1179"/>
                      <a:pt x="110" y="1199"/>
                    </a:cubicBezTo>
                    <a:cubicBezTo>
                      <a:pt x="89" y="1199"/>
                      <a:pt x="42" y="1220"/>
                      <a:pt x="0" y="1247"/>
                    </a:cubicBezTo>
                    <a:cubicBezTo>
                      <a:pt x="21" y="1268"/>
                      <a:pt x="21" y="1289"/>
                      <a:pt x="21" y="1289"/>
                    </a:cubicBezTo>
                    <a:lnTo>
                      <a:pt x="42" y="1351"/>
                    </a:lnTo>
                    <a:lnTo>
                      <a:pt x="110" y="1330"/>
                    </a:lnTo>
                    <a:cubicBezTo>
                      <a:pt x="110" y="1330"/>
                      <a:pt x="786" y="1116"/>
                      <a:pt x="1158" y="854"/>
                    </a:cubicBezTo>
                    <a:cubicBezTo>
                      <a:pt x="1550" y="566"/>
                      <a:pt x="1440" y="68"/>
                      <a:pt x="1440" y="68"/>
                    </a:cubicBezTo>
                    <a:lnTo>
                      <a:pt x="141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2019;p46">
                <a:extLst>
                  <a:ext uri="{FF2B5EF4-FFF2-40B4-BE49-F238E27FC236}">
                    <a16:creationId xmlns:a16="http://schemas.microsoft.com/office/drawing/2014/main" id="{E52B9EC5-98DE-6A92-74CC-AE27432D42D1}"/>
                  </a:ext>
                </a:extLst>
              </p:cNvPr>
              <p:cNvSpPr/>
              <p:nvPr/>
            </p:nvSpPr>
            <p:spPr>
              <a:xfrm>
                <a:off x="1703429" y="1351314"/>
                <a:ext cx="258371" cy="205499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1442" extrusionOk="0">
                    <a:moveTo>
                      <a:pt x="1574" y="0"/>
                    </a:moveTo>
                    <a:cubicBezTo>
                      <a:pt x="1523" y="0"/>
                      <a:pt x="1469" y="15"/>
                      <a:pt x="1420" y="44"/>
                    </a:cubicBezTo>
                    <a:cubicBezTo>
                      <a:pt x="1247" y="112"/>
                      <a:pt x="592" y="567"/>
                      <a:pt x="309" y="635"/>
                    </a:cubicBezTo>
                    <a:cubicBezTo>
                      <a:pt x="0" y="698"/>
                      <a:pt x="89" y="918"/>
                      <a:pt x="157" y="1070"/>
                    </a:cubicBezTo>
                    <a:cubicBezTo>
                      <a:pt x="220" y="1222"/>
                      <a:pt x="419" y="1442"/>
                      <a:pt x="419" y="1442"/>
                    </a:cubicBezTo>
                    <a:cubicBezTo>
                      <a:pt x="419" y="1442"/>
                      <a:pt x="1179" y="1201"/>
                      <a:pt x="1467" y="897"/>
                    </a:cubicBezTo>
                    <a:cubicBezTo>
                      <a:pt x="1770" y="609"/>
                      <a:pt x="1812" y="373"/>
                      <a:pt x="1791" y="195"/>
                    </a:cubicBezTo>
                    <a:cubicBezTo>
                      <a:pt x="1777" y="64"/>
                      <a:pt x="1681" y="0"/>
                      <a:pt x="1574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2020;p46">
                <a:extLst>
                  <a:ext uri="{FF2B5EF4-FFF2-40B4-BE49-F238E27FC236}">
                    <a16:creationId xmlns:a16="http://schemas.microsoft.com/office/drawing/2014/main" id="{58601286-261A-B044-92F6-FD5E47F05140}"/>
                  </a:ext>
                </a:extLst>
              </p:cNvPr>
              <p:cNvSpPr/>
              <p:nvPr/>
            </p:nvSpPr>
            <p:spPr>
              <a:xfrm>
                <a:off x="1744473" y="1341766"/>
                <a:ext cx="227018" cy="21804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30" extrusionOk="0">
                    <a:moveTo>
                      <a:pt x="1262" y="1"/>
                    </a:moveTo>
                    <a:cubicBezTo>
                      <a:pt x="1200" y="22"/>
                      <a:pt x="1152" y="22"/>
                      <a:pt x="1111" y="48"/>
                    </a:cubicBezTo>
                    <a:cubicBezTo>
                      <a:pt x="1001" y="90"/>
                      <a:pt x="807" y="221"/>
                      <a:pt x="587" y="351"/>
                    </a:cubicBezTo>
                    <a:cubicBezTo>
                      <a:pt x="367" y="482"/>
                      <a:pt x="131" y="613"/>
                      <a:pt x="0" y="634"/>
                    </a:cubicBezTo>
                    <a:cubicBezTo>
                      <a:pt x="0" y="676"/>
                      <a:pt x="21" y="723"/>
                      <a:pt x="21" y="744"/>
                    </a:cubicBezTo>
                    <a:cubicBezTo>
                      <a:pt x="194" y="723"/>
                      <a:pt x="414" y="592"/>
                      <a:pt x="655" y="461"/>
                    </a:cubicBezTo>
                    <a:cubicBezTo>
                      <a:pt x="870" y="330"/>
                      <a:pt x="1090" y="179"/>
                      <a:pt x="1152" y="152"/>
                    </a:cubicBezTo>
                    <a:cubicBezTo>
                      <a:pt x="1201" y="138"/>
                      <a:pt x="1246" y="123"/>
                      <a:pt x="1293" y="123"/>
                    </a:cubicBezTo>
                    <a:cubicBezTo>
                      <a:pt x="1312" y="123"/>
                      <a:pt x="1332" y="125"/>
                      <a:pt x="1351" y="131"/>
                    </a:cubicBezTo>
                    <a:cubicBezTo>
                      <a:pt x="1414" y="152"/>
                      <a:pt x="1440" y="200"/>
                      <a:pt x="1461" y="262"/>
                    </a:cubicBezTo>
                    <a:cubicBezTo>
                      <a:pt x="1461" y="440"/>
                      <a:pt x="1414" y="655"/>
                      <a:pt x="1152" y="938"/>
                    </a:cubicBezTo>
                    <a:cubicBezTo>
                      <a:pt x="1022" y="1069"/>
                      <a:pt x="760" y="1200"/>
                      <a:pt x="524" y="1310"/>
                    </a:cubicBezTo>
                    <a:cubicBezTo>
                      <a:pt x="393" y="1357"/>
                      <a:pt x="283" y="1399"/>
                      <a:pt x="215" y="1420"/>
                    </a:cubicBezTo>
                    <a:cubicBezTo>
                      <a:pt x="215" y="1441"/>
                      <a:pt x="236" y="1462"/>
                      <a:pt x="236" y="1488"/>
                    </a:cubicBezTo>
                    <a:cubicBezTo>
                      <a:pt x="236" y="1488"/>
                      <a:pt x="236" y="1509"/>
                      <a:pt x="262" y="1530"/>
                    </a:cubicBezTo>
                    <a:cubicBezTo>
                      <a:pt x="325" y="1509"/>
                      <a:pt x="456" y="1462"/>
                      <a:pt x="587" y="1399"/>
                    </a:cubicBezTo>
                    <a:cubicBezTo>
                      <a:pt x="807" y="1310"/>
                      <a:pt x="1069" y="1179"/>
                      <a:pt x="1221" y="1006"/>
                    </a:cubicBezTo>
                    <a:cubicBezTo>
                      <a:pt x="1524" y="723"/>
                      <a:pt x="1592" y="461"/>
                      <a:pt x="1571" y="262"/>
                    </a:cubicBezTo>
                    <a:cubicBezTo>
                      <a:pt x="1545" y="131"/>
                      <a:pt x="1482" y="69"/>
                      <a:pt x="1393" y="22"/>
                    </a:cubicBezTo>
                    <a:cubicBezTo>
                      <a:pt x="1351" y="22"/>
                      <a:pt x="1310" y="1"/>
                      <a:pt x="12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2021;p46">
                <a:extLst>
                  <a:ext uri="{FF2B5EF4-FFF2-40B4-BE49-F238E27FC236}">
                    <a16:creationId xmlns:a16="http://schemas.microsoft.com/office/drawing/2014/main" id="{D79EEC7E-A83B-B3C0-0CAF-A6E5B1C3C593}"/>
                  </a:ext>
                </a:extLst>
              </p:cNvPr>
              <p:cNvSpPr/>
              <p:nvPr/>
            </p:nvSpPr>
            <p:spPr>
              <a:xfrm>
                <a:off x="1691458" y="1289606"/>
                <a:ext cx="267349" cy="226876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592" extrusionOk="0">
                    <a:moveTo>
                      <a:pt x="1498" y="1"/>
                    </a:moveTo>
                    <a:cubicBezTo>
                      <a:pt x="1369" y="1"/>
                      <a:pt x="1307" y="98"/>
                      <a:pt x="1132" y="236"/>
                    </a:cubicBezTo>
                    <a:cubicBezTo>
                      <a:pt x="917" y="435"/>
                      <a:pt x="241" y="738"/>
                      <a:pt x="131" y="827"/>
                    </a:cubicBezTo>
                    <a:cubicBezTo>
                      <a:pt x="1" y="911"/>
                      <a:pt x="346" y="1592"/>
                      <a:pt x="346" y="1592"/>
                    </a:cubicBezTo>
                    <a:cubicBezTo>
                      <a:pt x="346" y="1592"/>
                      <a:pt x="1132" y="1283"/>
                      <a:pt x="1462" y="1042"/>
                    </a:cubicBezTo>
                    <a:cubicBezTo>
                      <a:pt x="1765" y="780"/>
                      <a:pt x="1875" y="545"/>
                      <a:pt x="1875" y="367"/>
                    </a:cubicBezTo>
                    <a:cubicBezTo>
                      <a:pt x="1875" y="173"/>
                      <a:pt x="1812" y="63"/>
                      <a:pt x="1613" y="21"/>
                    </a:cubicBezTo>
                    <a:cubicBezTo>
                      <a:pt x="1568" y="7"/>
                      <a:pt x="1531" y="1"/>
                      <a:pt x="1498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2022;p46">
                <a:extLst>
                  <a:ext uri="{FF2B5EF4-FFF2-40B4-BE49-F238E27FC236}">
                    <a16:creationId xmlns:a16="http://schemas.microsoft.com/office/drawing/2014/main" id="{C7FDEA03-9E78-A96B-CB60-C03C9EEDC614}"/>
                  </a:ext>
                </a:extLst>
              </p:cNvPr>
              <p:cNvSpPr/>
              <p:nvPr/>
            </p:nvSpPr>
            <p:spPr>
              <a:xfrm>
                <a:off x="1728797" y="1281625"/>
                <a:ext cx="239702" cy="231151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622" extrusionOk="0">
                    <a:moveTo>
                      <a:pt x="1211" y="1"/>
                    </a:moveTo>
                    <a:cubicBezTo>
                      <a:pt x="1165" y="1"/>
                      <a:pt x="1120" y="20"/>
                      <a:pt x="1090" y="51"/>
                    </a:cubicBezTo>
                    <a:cubicBezTo>
                      <a:pt x="1001" y="98"/>
                      <a:pt x="938" y="161"/>
                      <a:pt x="828" y="250"/>
                    </a:cubicBezTo>
                    <a:cubicBezTo>
                      <a:pt x="739" y="339"/>
                      <a:pt x="503" y="470"/>
                      <a:pt x="304" y="574"/>
                    </a:cubicBezTo>
                    <a:cubicBezTo>
                      <a:pt x="194" y="643"/>
                      <a:pt x="84" y="684"/>
                      <a:pt x="0" y="732"/>
                    </a:cubicBezTo>
                    <a:cubicBezTo>
                      <a:pt x="21" y="773"/>
                      <a:pt x="21" y="815"/>
                      <a:pt x="42" y="836"/>
                    </a:cubicBezTo>
                    <a:cubicBezTo>
                      <a:pt x="131" y="794"/>
                      <a:pt x="241" y="752"/>
                      <a:pt x="346" y="684"/>
                    </a:cubicBezTo>
                    <a:cubicBezTo>
                      <a:pt x="566" y="553"/>
                      <a:pt x="786" y="444"/>
                      <a:pt x="896" y="339"/>
                    </a:cubicBezTo>
                    <a:cubicBezTo>
                      <a:pt x="1027" y="250"/>
                      <a:pt x="1090" y="182"/>
                      <a:pt x="1132" y="140"/>
                    </a:cubicBezTo>
                    <a:cubicBezTo>
                      <a:pt x="1180" y="125"/>
                      <a:pt x="1215" y="110"/>
                      <a:pt x="1263" y="110"/>
                    </a:cubicBezTo>
                    <a:cubicBezTo>
                      <a:pt x="1282" y="110"/>
                      <a:pt x="1304" y="113"/>
                      <a:pt x="1331" y="119"/>
                    </a:cubicBezTo>
                    <a:cubicBezTo>
                      <a:pt x="1420" y="140"/>
                      <a:pt x="1482" y="182"/>
                      <a:pt x="1503" y="229"/>
                    </a:cubicBezTo>
                    <a:cubicBezTo>
                      <a:pt x="1550" y="271"/>
                      <a:pt x="1550" y="339"/>
                      <a:pt x="1550" y="423"/>
                    </a:cubicBezTo>
                    <a:cubicBezTo>
                      <a:pt x="1550" y="574"/>
                      <a:pt x="1461" y="794"/>
                      <a:pt x="1158" y="1056"/>
                    </a:cubicBezTo>
                    <a:cubicBezTo>
                      <a:pt x="1001" y="1166"/>
                      <a:pt x="718" y="1297"/>
                      <a:pt x="503" y="1407"/>
                    </a:cubicBezTo>
                    <a:cubicBezTo>
                      <a:pt x="393" y="1449"/>
                      <a:pt x="304" y="1491"/>
                      <a:pt x="241" y="1517"/>
                    </a:cubicBezTo>
                    <a:cubicBezTo>
                      <a:pt x="241" y="1559"/>
                      <a:pt x="262" y="1601"/>
                      <a:pt x="262" y="1622"/>
                    </a:cubicBezTo>
                    <a:cubicBezTo>
                      <a:pt x="346" y="1601"/>
                      <a:pt x="435" y="1559"/>
                      <a:pt x="545" y="1517"/>
                    </a:cubicBezTo>
                    <a:cubicBezTo>
                      <a:pt x="786" y="1407"/>
                      <a:pt x="1048" y="1276"/>
                      <a:pt x="1221" y="1145"/>
                    </a:cubicBezTo>
                    <a:cubicBezTo>
                      <a:pt x="1550" y="862"/>
                      <a:pt x="1681" y="622"/>
                      <a:pt x="1681" y="402"/>
                    </a:cubicBezTo>
                    <a:cubicBezTo>
                      <a:pt x="1681" y="313"/>
                      <a:pt x="1655" y="229"/>
                      <a:pt x="1592" y="161"/>
                    </a:cubicBezTo>
                    <a:cubicBezTo>
                      <a:pt x="1550" y="98"/>
                      <a:pt x="1461" y="30"/>
                      <a:pt x="1351" y="9"/>
                    </a:cubicBezTo>
                    <a:lnTo>
                      <a:pt x="1262" y="9"/>
                    </a:lnTo>
                    <a:cubicBezTo>
                      <a:pt x="1246" y="3"/>
                      <a:pt x="1228" y="1"/>
                      <a:pt x="12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2023;p46">
                <a:extLst>
                  <a:ext uri="{FF2B5EF4-FFF2-40B4-BE49-F238E27FC236}">
                    <a16:creationId xmlns:a16="http://schemas.microsoft.com/office/drawing/2014/main" id="{C67EBF52-B1A1-F425-D7C9-EF22D66C7ACD}"/>
                  </a:ext>
                </a:extLst>
              </p:cNvPr>
              <p:cNvSpPr/>
              <p:nvPr/>
            </p:nvSpPr>
            <p:spPr>
              <a:xfrm>
                <a:off x="1684760" y="1246710"/>
                <a:ext cx="283737" cy="238562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674" extrusionOk="0">
                    <a:moveTo>
                      <a:pt x="1621" y="1"/>
                    </a:moveTo>
                    <a:cubicBezTo>
                      <a:pt x="1505" y="1"/>
                      <a:pt x="1357" y="92"/>
                      <a:pt x="1116" y="275"/>
                    </a:cubicBezTo>
                    <a:cubicBezTo>
                      <a:pt x="744" y="584"/>
                      <a:pt x="0" y="846"/>
                      <a:pt x="0" y="846"/>
                    </a:cubicBezTo>
                    <a:lnTo>
                      <a:pt x="288" y="1673"/>
                    </a:lnTo>
                    <a:cubicBezTo>
                      <a:pt x="288" y="1673"/>
                      <a:pt x="290" y="1673"/>
                      <a:pt x="292" y="1673"/>
                    </a:cubicBezTo>
                    <a:cubicBezTo>
                      <a:pt x="316" y="1673"/>
                      <a:pt x="454" y="1657"/>
                      <a:pt x="964" y="1343"/>
                    </a:cubicBezTo>
                    <a:cubicBezTo>
                      <a:pt x="1509" y="997"/>
                      <a:pt x="1791" y="689"/>
                      <a:pt x="1901" y="558"/>
                    </a:cubicBezTo>
                    <a:cubicBezTo>
                      <a:pt x="1990" y="406"/>
                      <a:pt x="1943" y="212"/>
                      <a:pt x="1791" y="81"/>
                    </a:cubicBezTo>
                    <a:cubicBezTo>
                      <a:pt x="1738" y="28"/>
                      <a:pt x="1684" y="1"/>
                      <a:pt x="1621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2024;p46">
                <a:extLst>
                  <a:ext uri="{FF2B5EF4-FFF2-40B4-BE49-F238E27FC236}">
                    <a16:creationId xmlns:a16="http://schemas.microsoft.com/office/drawing/2014/main" id="{80410F62-D75F-4348-4898-FFE515DB0473}"/>
                  </a:ext>
                </a:extLst>
              </p:cNvPr>
              <p:cNvSpPr/>
              <p:nvPr/>
            </p:nvSpPr>
            <p:spPr>
              <a:xfrm>
                <a:off x="1675782" y="1239584"/>
                <a:ext cx="304686" cy="242695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1703" extrusionOk="0">
                    <a:moveTo>
                      <a:pt x="1572" y="0"/>
                    </a:moveTo>
                    <a:cubicBezTo>
                      <a:pt x="1462" y="42"/>
                      <a:pt x="1331" y="131"/>
                      <a:pt x="1137" y="283"/>
                    </a:cubicBezTo>
                    <a:cubicBezTo>
                      <a:pt x="786" y="566"/>
                      <a:pt x="42" y="848"/>
                      <a:pt x="42" y="848"/>
                    </a:cubicBezTo>
                    <a:lnTo>
                      <a:pt x="1" y="869"/>
                    </a:lnTo>
                    <a:lnTo>
                      <a:pt x="1" y="917"/>
                    </a:lnTo>
                    <a:lnTo>
                      <a:pt x="22" y="938"/>
                    </a:lnTo>
                    <a:cubicBezTo>
                      <a:pt x="63" y="917"/>
                      <a:pt x="131" y="917"/>
                      <a:pt x="194" y="917"/>
                    </a:cubicBezTo>
                    <a:cubicBezTo>
                      <a:pt x="372" y="828"/>
                      <a:pt x="896" y="634"/>
                      <a:pt x="1200" y="372"/>
                    </a:cubicBezTo>
                    <a:cubicBezTo>
                      <a:pt x="1399" y="241"/>
                      <a:pt x="1530" y="152"/>
                      <a:pt x="1614" y="110"/>
                    </a:cubicBezTo>
                    <a:cubicBezTo>
                      <a:pt x="1637" y="103"/>
                      <a:pt x="1657" y="100"/>
                      <a:pt x="1675" y="100"/>
                    </a:cubicBezTo>
                    <a:cubicBezTo>
                      <a:pt x="1728" y="100"/>
                      <a:pt x="1768" y="126"/>
                      <a:pt x="1833" y="173"/>
                    </a:cubicBezTo>
                    <a:cubicBezTo>
                      <a:pt x="1964" y="283"/>
                      <a:pt x="1985" y="456"/>
                      <a:pt x="1922" y="566"/>
                    </a:cubicBezTo>
                    <a:cubicBezTo>
                      <a:pt x="1813" y="697"/>
                      <a:pt x="1551" y="1000"/>
                      <a:pt x="980" y="1351"/>
                    </a:cubicBezTo>
                    <a:cubicBezTo>
                      <a:pt x="786" y="1461"/>
                      <a:pt x="634" y="1550"/>
                      <a:pt x="545" y="1592"/>
                    </a:cubicBezTo>
                    <a:cubicBezTo>
                      <a:pt x="545" y="1634"/>
                      <a:pt x="566" y="1655"/>
                      <a:pt x="566" y="1702"/>
                    </a:cubicBezTo>
                    <a:cubicBezTo>
                      <a:pt x="676" y="1655"/>
                      <a:pt x="828" y="1571"/>
                      <a:pt x="1048" y="1440"/>
                    </a:cubicBezTo>
                    <a:cubicBezTo>
                      <a:pt x="1614" y="1089"/>
                      <a:pt x="1896" y="765"/>
                      <a:pt x="2006" y="634"/>
                    </a:cubicBezTo>
                    <a:cubicBezTo>
                      <a:pt x="2137" y="477"/>
                      <a:pt x="2074" y="241"/>
                      <a:pt x="1896" y="84"/>
                    </a:cubicBezTo>
                    <a:cubicBezTo>
                      <a:pt x="1833" y="21"/>
                      <a:pt x="1765" y="0"/>
                      <a:pt x="16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2025;p46">
                <a:extLst>
                  <a:ext uri="{FF2B5EF4-FFF2-40B4-BE49-F238E27FC236}">
                    <a16:creationId xmlns:a16="http://schemas.microsoft.com/office/drawing/2014/main" id="{F32C7EF7-A3C3-CC75-483C-80A2607174D4}"/>
                  </a:ext>
                </a:extLst>
              </p:cNvPr>
              <p:cNvSpPr/>
              <p:nvPr/>
            </p:nvSpPr>
            <p:spPr>
              <a:xfrm>
                <a:off x="1259359" y="1552971"/>
                <a:ext cx="450902" cy="392900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757" extrusionOk="0">
                    <a:moveTo>
                      <a:pt x="880" y="0"/>
                    </a:moveTo>
                    <a:cubicBezTo>
                      <a:pt x="859" y="0"/>
                      <a:pt x="843" y="6"/>
                      <a:pt x="828" y="6"/>
                    </a:cubicBezTo>
                    <a:cubicBezTo>
                      <a:pt x="739" y="48"/>
                      <a:pt x="629" y="111"/>
                      <a:pt x="587" y="179"/>
                    </a:cubicBezTo>
                    <a:cubicBezTo>
                      <a:pt x="587" y="179"/>
                      <a:pt x="456" y="310"/>
                      <a:pt x="236" y="613"/>
                    </a:cubicBezTo>
                    <a:cubicBezTo>
                      <a:pt x="0" y="922"/>
                      <a:pt x="105" y="1074"/>
                      <a:pt x="262" y="1289"/>
                    </a:cubicBezTo>
                    <a:cubicBezTo>
                      <a:pt x="414" y="1488"/>
                      <a:pt x="1917" y="2577"/>
                      <a:pt x="2200" y="2729"/>
                    </a:cubicBezTo>
                    <a:cubicBezTo>
                      <a:pt x="2235" y="2748"/>
                      <a:pt x="2270" y="2757"/>
                      <a:pt x="2306" y="2757"/>
                    </a:cubicBezTo>
                    <a:cubicBezTo>
                      <a:pt x="2564" y="2757"/>
                      <a:pt x="2831" y="2302"/>
                      <a:pt x="2964" y="2053"/>
                    </a:cubicBezTo>
                    <a:cubicBezTo>
                      <a:pt x="3116" y="1792"/>
                      <a:pt x="3163" y="1619"/>
                      <a:pt x="2964" y="1509"/>
                    </a:cubicBezTo>
                    <a:cubicBezTo>
                      <a:pt x="2792" y="1399"/>
                      <a:pt x="1765" y="943"/>
                      <a:pt x="1372" y="461"/>
                    </a:cubicBezTo>
                    <a:cubicBezTo>
                      <a:pt x="1061" y="51"/>
                      <a:pt x="945" y="0"/>
                      <a:pt x="8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2026;p46">
                <a:extLst>
                  <a:ext uri="{FF2B5EF4-FFF2-40B4-BE49-F238E27FC236}">
                    <a16:creationId xmlns:a16="http://schemas.microsoft.com/office/drawing/2014/main" id="{8C37F450-C2C6-DDB1-68AE-093B7E9CDAF3}"/>
                  </a:ext>
                </a:extLst>
              </p:cNvPr>
              <p:cNvSpPr/>
              <p:nvPr/>
            </p:nvSpPr>
            <p:spPr>
              <a:xfrm>
                <a:off x="1262351" y="1546273"/>
                <a:ext cx="447909" cy="406866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2855" extrusionOk="0">
                    <a:moveTo>
                      <a:pt x="873" y="110"/>
                    </a:moveTo>
                    <a:cubicBezTo>
                      <a:pt x="887" y="110"/>
                      <a:pt x="904" y="116"/>
                      <a:pt x="938" y="137"/>
                    </a:cubicBezTo>
                    <a:cubicBezTo>
                      <a:pt x="980" y="158"/>
                      <a:pt x="1111" y="268"/>
                      <a:pt x="1310" y="529"/>
                    </a:cubicBezTo>
                    <a:cubicBezTo>
                      <a:pt x="1503" y="791"/>
                      <a:pt x="1875" y="1032"/>
                      <a:pt x="2205" y="1231"/>
                    </a:cubicBezTo>
                    <a:cubicBezTo>
                      <a:pt x="2530" y="1404"/>
                      <a:pt x="2833" y="1556"/>
                      <a:pt x="2923" y="1598"/>
                    </a:cubicBezTo>
                    <a:cubicBezTo>
                      <a:pt x="3012" y="1645"/>
                      <a:pt x="3032" y="1687"/>
                      <a:pt x="3032" y="1776"/>
                    </a:cubicBezTo>
                    <a:cubicBezTo>
                      <a:pt x="3032" y="1839"/>
                      <a:pt x="2991" y="1949"/>
                      <a:pt x="2902" y="2080"/>
                    </a:cubicBezTo>
                    <a:cubicBezTo>
                      <a:pt x="2833" y="2210"/>
                      <a:pt x="2703" y="2409"/>
                      <a:pt x="2572" y="2561"/>
                    </a:cubicBezTo>
                    <a:cubicBezTo>
                      <a:pt x="2509" y="2624"/>
                      <a:pt x="2441" y="2692"/>
                      <a:pt x="2378" y="2713"/>
                    </a:cubicBezTo>
                    <a:cubicBezTo>
                      <a:pt x="2344" y="2734"/>
                      <a:pt x="2316" y="2745"/>
                      <a:pt x="2289" y="2745"/>
                    </a:cubicBezTo>
                    <a:cubicBezTo>
                      <a:pt x="2263" y="2745"/>
                      <a:pt x="2236" y="2734"/>
                      <a:pt x="2205" y="2713"/>
                    </a:cubicBezTo>
                    <a:cubicBezTo>
                      <a:pt x="2074" y="2645"/>
                      <a:pt x="1613" y="2341"/>
                      <a:pt x="1200" y="2038"/>
                    </a:cubicBezTo>
                    <a:cubicBezTo>
                      <a:pt x="980" y="1860"/>
                      <a:pt x="765" y="1708"/>
                      <a:pt x="587" y="1577"/>
                    </a:cubicBezTo>
                    <a:cubicBezTo>
                      <a:pt x="524" y="1514"/>
                      <a:pt x="435" y="1446"/>
                      <a:pt x="393" y="1404"/>
                    </a:cubicBezTo>
                    <a:cubicBezTo>
                      <a:pt x="325" y="1362"/>
                      <a:pt x="304" y="1315"/>
                      <a:pt x="283" y="1294"/>
                    </a:cubicBezTo>
                    <a:cubicBezTo>
                      <a:pt x="215" y="1205"/>
                      <a:pt x="152" y="1121"/>
                      <a:pt x="131" y="1032"/>
                    </a:cubicBezTo>
                    <a:cubicBezTo>
                      <a:pt x="131" y="943"/>
                      <a:pt x="152" y="838"/>
                      <a:pt x="262" y="681"/>
                    </a:cubicBezTo>
                    <a:cubicBezTo>
                      <a:pt x="477" y="398"/>
                      <a:pt x="587" y="268"/>
                      <a:pt x="587" y="268"/>
                    </a:cubicBezTo>
                    <a:lnTo>
                      <a:pt x="608" y="268"/>
                    </a:lnTo>
                    <a:cubicBezTo>
                      <a:pt x="655" y="205"/>
                      <a:pt x="739" y="158"/>
                      <a:pt x="828" y="116"/>
                    </a:cubicBezTo>
                    <a:cubicBezTo>
                      <a:pt x="849" y="116"/>
                      <a:pt x="859" y="110"/>
                      <a:pt x="873" y="110"/>
                    </a:cubicBezTo>
                    <a:close/>
                    <a:moveTo>
                      <a:pt x="870" y="0"/>
                    </a:moveTo>
                    <a:cubicBezTo>
                      <a:pt x="840" y="0"/>
                      <a:pt x="817" y="6"/>
                      <a:pt x="807" y="6"/>
                    </a:cubicBezTo>
                    <a:lnTo>
                      <a:pt x="786" y="6"/>
                    </a:lnTo>
                    <a:cubicBezTo>
                      <a:pt x="697" y="53"/>
                      <a:pt x="587" y="95"/>
                      <a:pt x="503" y="205"/>
                    </a:cubicBezTo>
                    <a:cubicBezTo>
                      <a:pt x="503" y="205"/>
                      <a:pt x="393" y="315"/>
                      <a:pt x="173" y="618"/>
                    </a:cubicBezTo>
                    <a:cubicBezTo>
                      <a:pt x="42" y="791"/>
                      <a:pt x="0" y="922"/>
                      <a:pt x="21" y="1032"/>
                    </a:cubicBezTo>
                    <a:cubicBezTo>
                      <a:pt x="42" y="1163"/>
                      <a:pt x="110" y="1273"/>
                      <a:pt x="194" y="1362"/>
                    </a:cubicBezTo>
                    <a:cubicBezTo>
                      <a:pt x="215" y="1404"/>
                      <a:pt x="262" y="1446"/>
                      <a:pt x="304" y="1493"/>
                    </a:cubicBezTo>
                    <a:cubicBezTo>
                      <a:pt x="372" y="1535"/>
                      <a:pt x="435" y="1598"/>
                      <a:pt x="524" y="1666"/>
                    </a:cubicBezTo>
                    <a:cubicBezTo>
                      <a:pt x="697" y="1797"/>
                      <a:pt x="917" y="1970"/>
                      <a:pt x="1131" y="2121"/>
                    </a:cubicBezTo>
                    <a:cubicBezTo>
                      <a:pt x="1550" y="2430"/>
                      <a:pt x="2006" y="2734"/>
                      <a:pt x="2158" y="2823"/>
                    </a:cubicBezTo>
                    <a:cubicBezTo>
                      <a:pt x="2202" y="2844"/>
                      <a:pt x="2252" y="2855"/>
                      <a:pt x="2299" y="2855"/>
                    </a:cubicBezTo>
                    <a:cubicBezTo>
                      <a:pt x="2345" y="2855"/>
                      <a:pt x="2388" y="2844"/>
                      <a:pt x="2420" y="2823"/>
                    </a:cubicBezTo>
                    <a:cubicBezTo>
                      <a:pt x="2509" y="2776"/>
                      <a:pt x="2598" y="2713"/>
                      <a:pt x="2661" y="2624"/>
                    </a:cubicBezTo>
                    <a:cubicBezTo>
                      <a:pt x="2813" y="2472"/>
                      <a:pt x="2923" y="2279"/>
                      <a:pt x="3012" y="2121"/>
                    </a:cubicBezTo>
                    <a:cubicBezTo>
                      <a:pt x="3074" y="1991"/>
                      <a:pt x="3142" y="1886"/>
                      <a:pt x="3142" y="1776"/>
                    </a:cubicBezTo>
                    <a:cubicBezTo>
                      <a:pt x="3142" y="1666"/>
                      <a:pt x="3095" y="1556"/>
                      <a:pt x="2991" y="1514"/>
                    </a:cubicBezTo>
                    <a:cubicBezTo>
                      <a:pt x="2881" y="1446"/>
                      <a:pt x="2572" y="1315"/>
                      <a:pt x="2247" y="1121"/>
                    </a:cubicBezTo>
                    <a:cubicBezTo>
                      <a:pt x="1943" y="943"/>
                      <a:pt x="1592" y="707"/>
                      <a:pt x="1393" y="467"/>
                    </a:cubicBezTo>
                    <a:cubicBezTo>
                      <a:pt x="1200" y="205"/>
                      <a:pt x="1069" y="74"/>
                      <a:pt x="980" y="27"/>
                    </a:cubicBezTo>
                    <a:cubicBezTo>
                      <a:pt x="938" y="6"/>
                      <a:pt x="900" y="0"/>
                      <a:pt x="87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2027;p46">
                <a:extLst>
                  <a:ext uri="{FF2B5EF4-FFF2-40B4-BE49-F238E27FC236}">
                    <a16:creationId xmlns:a16="http://schemas.microsoft.com/office/drawing/2014/main" id="{97ED2580-67A8-6B22-AB0B-AF31E7478869}"/>
                  </a:ext>
                </a:extLst>
              </p:cNvPr>
              <p:cNvSpPr/>
              <p:nvPr/>
            </p:nvSpPr>
            <p:spPr>
              <a:xfrm>
                <a:off x="1022787" y="1304427"/>
                <a:ext cx="40473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504" extrusionOk="0">
                    <a:moveTo>
                      <a:pt x="131" y="1"/>
                    </a:moveTo>
                    <a:cubicBezTo>
                      <a:pt x="63" y="1"/>
                      <a:pt x="0" y="111"/>
                      <a:pt x="0" y="263"/>
                    </a:cubicBezTo>
                    <a:cubicBezTo>
                      <a:pt x="0" y="393"/>
                      <a:pt x="63" y="503"/>
                      <a:pt x="131" y="503"/>
                    </a:cubicBezTo>
                    <a:cubicBezTo>
                      <a:pt x="220" y="503"/>
                      <a:pt x="283" y="393"/>
                      <a:pt x="283" y="263"/>
                    </a:cubicBezTo>
                    <a:cubicBezTo>
                      <a:pt x="283" y="111"/>
                      <a:pt x="220" y="1"/>
                      <a:pt x="131" y="1"/>
                    </a:cubicBezTo>
                    <a:close/>
                  </a:path>
                </a:pathLst>
              </a:custGeom>
              <a:solidFill>
                <a:srgbClr val="3C2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2028;p46">
                <a:extLst>
                  <a:ext uri="{FF2B5EF4-FFF2-40B4-BE49-F238E27FC236}">
                    <a16:creationId xmlns:a16="http://schemas.microsoft.com/office/drawing/2014/main" id="{9B9C6E85-4559-516F-E3B7-C5F30AD4DB14}"/>
                  </a:ext>
                </a:extLst>
              </p:cNvPr>
              <p:cNvSpPr/>
              <p:nvPr/>
            </p:nvSpPr>
            <p:spPr>
              <a:xfrm>
                <a:off x="1262351" y="1304427"/>
                <a:ext cx="34487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504" extrusionOk="0">
                    <a:moveTo>
                      <a:pt x="110" y="1"/>
                    </a:moveTo>
                    <a:cubicBezTo>
                      <a:pt x="63" y="1"/>
                      <a:pt x="0" y="111"/>
                      <a:pt x="0" y="263"/>
                    </a:cubicBezTo>
                    <a:cubicBezTo>
                      <a:pt x="0" y="393"/>
                      <a:pt x="63" y="503"/>
                      <a:pt x="110" y="503"/>
                    </a:cubicBezTo>
                    <a:cubicBezTo>
                      <a:pt x="173" y="503"/>
                      <a:pt x="241" y="393"/>
                      <a:pt x="241" y="263"/>
                    </a:cubicBezTo>
                    <a:cubicBezTo>
                      <a:pt x="241" y="111"/>
                      <a:pt x="173" y="1"/>
                      <a:pt x="110" y="1"/>
                    </a:cubicBezTo>
                    <a:close/>
                  </a:path>
                </a:pathLst>
              </a:custGeom>
              <a:solidFill>
                <a:srgbClr val="3C2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2029;p46">
                <a:extLst>
                  <a:ext uri="{FF2B5EF4-FFF2-40B4-BE49-F238E27FC236}">
                    <a16:creationId xmlns:a16="http://schemas.microsoft.com/office/drawing/2014/main" id="{499D1D92-D912-641D-8093-2A645B4F6B5F}"/>
                  </a:ext>
                </a:extLst>
              </p:cNvPr>
              <p:cNvSpPr/>
              <p:nvPr/>
            </p:nvSpPr>
            <p:spPr>
              <a:xfrm>
                <a:off x="1190667" y="1340483"/>
                <a:ext cx="68832" cy="101467"/>
              </a:xfrm>
              <a:custGeom>
                <a:avLst/>
                <a:gdLst/>
                <a:ahLst/>
                <a:cxnLst/>
                <a:rect l="l" t="t" r="r" b="b"/>
                <a:pathLst>
                  <a:path w="483" h="712" extrusionOk="0">
                    <a:moveTo>
                      <a:pt x="78" y="1"/>
                    </a:moveTo>
                    <a:cubicBezTo>
                      <a:pt x="68" y="1"/>
                      <a:pt x="56" y="3"/>
                      <a:pt x="42" y="10"/>
                    </a:cubicBezTo>
                    <a:cubicBezTo>
                      <a:pt x="22" y="10"/>
                      <a:pt x="1" y="57"/>
                      <a:pt x="22" y="78"/>
                    </a:cubicBezTo>
                    <a:cubicBezTo>
                      <a:pt x="42" y="161"/>
                      <a:pt x="90" y="209"/>
                      <a:pt x="152" y="250"/>
                    </a:cubicBezTo>
                    <a:cubicBezTo>
                      <a:pt x="194" y="271"/>
                      <a:pt x="241" y="271"/>
                      <a:pt x="304" y="319"/>
                    </a:cubicBezTo>
                    <a:cubicBezTo>
                      <a:pt x="351" y="360"/>
                      <a:pt x="372" y="402"/>
                      <a:pt x="372" y="449"/>
                    </a:cubicBezTo>
                    <a:cubicBezTo>
                      <a:pt x="372" y="491"/>
                      <a:pt x="351" y="512"/>
                      <a:pt x="304" y="554"/>
                    </a:cubicBezTo>
                    <a:cubicBezTo>
                      <a:pt x="262" y="580"/>
                      <a:pt x="221" y="580"/>
                      <a:pt x="194" y="580"/>
                    </a:cubicBezTo>
                    <a:cubicBezTo>
                      <a:pt x="180" y="587"/>
                      <a:pt x="171" y="590"/>
                      <a:pt x="165" y="590"/>
                    </a:cubicBezTo>
                    <a:cubicBezTo>
                      <a:pt x="152" y="590"/>
                      <a:pt x="152" y="580"/>
                      <a:pt x="152" y="580"/>
                    </a:cubicBezTo>
                    <a:cubicBezTo>
                      <a:pt x="111" y="580"/>
                      <a:pt x="90" y="601"/>
                      <a:pt x="90" y="622"/>
                    </a:cubicBezTo>
                    <a:cubicBezTo>
                      <a:pt x="63" y="664"/>
                      <a:pt x="90" y="685"/>
                      <a:pt x="131" y="685"/>
                    </a:cubicBezTo>
                    <a:cubicBezTo>
                      <a:pt x="131" y="685"/>
                      <a:pt x="152" y="711"/>
                      <a:pt x="194" y="711"/>
                    </a:cubicBezTo>
                    <a:cubicBezTo>
                      <a:pt x="241" y="685"/>
                      <a:pt x="304" y="685"/>
                      <a:pt x="372" y="643"/>
                    </a:cubicBezTo>
                    <a:cubicBezTo>
                      <a:pt x="435" y="601"/>
                      <a:pt x="482" y="533"/>
                      <a:pt x="482" y="449"/>
                    </a:cubicBezTo>
                    <a:cubicBezTo>
                      <a:pt x="482" y="381"/>
                      <a:pt x="435" y="292"/>
                      <a:pt x="372" y="230"/>
                    </a:cubicBezTo>
                    <a:cubicBezTo>
                      <a:pt x="283" y="188"/>
                      <a:pt x="221" y="161"/>
                      <a:pt x="194" y="140"/>
                    </a:cubicBezTo>
                    <a:cubicBezTo>
                      <a:pt x="173" y="120"/>
                      <a:pt x="152" y="120"/>
                      <a:pt x="131" y="31"/>
                    </a:cubicBezTo>
                    <a:cubicBezTo>
                      <a:pt x="117" y="16"/>
                      <a:pt x="102" y="1"/>
                      <a:pt x="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2030;p46">
                <a:extLst>
                  <a:ext uri="{FF2B5EF4-FFF2-40B4-BE49-F238E27FC236}">
                    <a16:creationId xmlns:a16="http://schemas.microsoft.com/office/drawing/2014/main" id="{B27404B3-8BD8-D81B-F327-E89759318C27}"/>
                  </a:ext>
                </a:extLst>
              </p:cNvPr>
              <p:cNvSpPr/>
              <p:nvPr/>
            </p:nvSpPr>
            <p:spPr>
              <a:xfrm>
                <a:off x="1084637" y="1485135"/>
                <a:ext cx="189823" cy="124696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875" extrusionOk="0">
                    <a:moveTo>
                      <a:pt x="724" y="0"/>
                    </a:moveTo>
                    <a:cubicBezTo>
                      <a:pt x="394" y="21"/>
                      <a:pt x="111" y="42"/>
                      <a:pt x="69" y="110"/>
                    </a:cubicBezTo>
                    <a:cubicBezTo>
                      <a:pt x="1" y="241"/>
                      <a:pt x="22" y="875"/>
                      <a:pt x="635" y="875"/>
                    </a:cubicBezTo>
                    <a:cubicBezTo>
                      <a:pt x="1268" y="875"/>
                      <a:pt x="1310" y="372"/>
                      <a:pt x="1310" y="262"/>
                    </a:cubicBezTo>
                    <a:cubicBezTo>
                      <a:pt x="1331" y="42"/>
                      <a:pt x="1200" y="42"/>
                      <a:pt x="1200" y="42"/>
                    </a:cubicBezTo>
                    <a:cubicBezTo>
                      <a:pt x="1200" y="42"/>
                      <a:pt x="1069" y="0"/>
                      <a:pt x="724" y="0"/>
                    </a:cubicBezTo>
                    <a:close/>
                  </a:path>
                </a:pathLst>
              </a:custGeom>
              <a:solidFill>
                <a:srgbClr val="D97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2031;p46">
                <a:extLst>
                  <a:ext uri="{FF2B5EF4-FFF2-40B4-BE49-F238E27FC236}">
                    <a16:creationId xmlns:a16="http://schemas.microsoft.com/office/drawing/2014/main" id="{0E137830-39C6-190C-6D40-4A5ACBF134FE}"/>
                  </a:ext>
                </a:extLst>
              </p:cNvPr>
              <p:cNvSpPr/>
              <p:nvPr/>
            </p:nvSpPr>
            <p:spPr>
              <a:xfrm>
                <a:off x="1081645" y="1478009"/>
                <a:ext cx="199514" cy="140800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88" extrusionOk="0">
                    <a:moveTo>
                      <a:pt x="903" y="108"/>
                    </a:moveTo>
                    <a:cubicBezTo>
                      <a:pt x="1113" y="108"/>
                      <a:pt x="1200" y="139"/>
                      <a:pt x="1200" y="139"/>
                    </a:cubicBezTo>
                    <a:lnTo>
                      <a:pt x="1221" y="139"/>
                    </a:lnTo>
                    <a:lnTo>
                      <a:pt x="1247" y="160"/>
                    </a:lnTo>
                    <a:cubicBezTo>
                      <a:pt x="1268" y="181"/>
                      <a:pt x="1289" y="202"/>
                      <a:pt x="1289" y="312"/>
                    </a:cubicBezTo>
                    <a:cubicBezTo>
                      <a:pt x="1268" y="354"/>
                      <a:pt x="1268" y="506"/>
                      <a:pt x="1179" y="637"/>
                    </a:cubicBezTo>
                    <a:cubicBezTo>
                      <a:pt x="1090" y="768"/>
                      <a:pt x="959" y="877"/>
                      <a:pt x="656" y="877"/>
                    </a:cubicBezTo>
                    <a:cubicBezTo>
                      <a:pt x="373" y="877"/>
                      <a:pt x="242" y="726"/>
                      <a:pt x="174" y="574"/>
                    </a:cubicBezTo>
                    <a:cubicBezTo>
                      <a:pt x="132" y="485"/>
                      <a:pt x="132" y="401"/>
                      <a:pt x="111" y="333"/>
                    </a:cubicBezTo>
                    <a:cubicBezTo>
                      <a:pt x="111" y="270"/>
                      <a:pt x="132" y="202"/>
                      <a:pt x="132" y="202"/>
                    </a:cubicBezTo>
                    <a:cubicBezTo>
                      <a:pt x="132" y="202"/>
                      <a:pt x="153" y="181"/>
                      <a:pt x="174" y="181"/>
                    </a:cubicBezTo>
                    <a:cubicBezTo>
                      <a:pt x="221" y="160"/>
                      <a:pt x="263" y="160"/>
                      <a:pt x="305" y="160"/>
                    </a:cubicBezTo>
                    <a:cubicBezTo>
                      <a:pt x="436" y="139"/>
                      <a:pt x="593" y="113"/>
                      <a:pt x="745" y="113"/>
                    </a:cubicBezTo>
                    <a:cubicBezTo>
                      <a:pt x="804" y="109"/>
                      <a:pt x="856" y="108"/>
                      <a:pt x="903" y="108"/>
                    </a:cubicBezTo>
                    <a:close/>
                    <a:moveTo>
                      <a:pt x="932" y="0"/>
                    </a:moveTo>
                    <a:cubicBezTo>
                      <a:pt x="878" y="0"/>
                      <a:pt x="815" y="2"/>
                      <a:pt x="745" y="8"/>
                    </a:cubicBezTo>
                    <a:cubicBezTo>
                      <a:pt x="567" y="8"/>
                      <a:pt x="415" y="29"/>
                      <a:pt x="305" y="29"/>
                    </a:cubicBezTo>
                    <a:cubicBezTo>
                      <a:pt x="242" y="50"/>
                      <a:pt x="174" y="50"/>
                      <a:pt x="132" y="71"/>
                    </a:cubicBezTo>
                    <a:cubicBezTo>
                      <a:pt x="111" y="92"/>
                      <a:pt x="69" y="92"/>
                      <a:pt x="43" y="139"/>
                    </a:cubicBezTo>
                    <a:cubicBezTo>
                      <a:pt x="22" y="181"/>
                      <a:pt x="1" y="244"/>
                      <a:pt x="1" y="333"/>
                    </a:cubicBezTo>
                    <a:cubicBezTo>
                      <a:pt x="1" y="422"/>
                      <a:pt x="22" y="506"/>
                      <a:pt x="69" y="616"/>
                    </a:cubicBezTo>
                    <a:cubicBezTo>
                      <a:pt x="153" y="815"/>
                      <a:pt x="331" y="987"/>
                      <a:pt x="656" y="987"/>
                    </a:cubicBezTo>
                    <a:cubicBezTo>
                      <a:pt x="986" y="987"/>
                      <a:pt x="1179" y="857"/>
                      <a:pt x="1268" y="684"/>
                    </a:cubicBezTo>
                    <a:cubicBezTo>
                      <a:pt x="1378" y="532"/>
                      <a:pt x="1399" y="375"/>
                      <a:pt x="1399" y="312"/>
                    </a:cubicBezTo>
                    <a:cubicBezTo>
                      <a:pt x="1399" y="202"/>
                      <a:pt x="1378" y="113"/>
                      <a:pt x="1331" y="71"/>
                    </a:cubicBezTo>
                    <a:cubicBezTo>
                      <a:pt x="1289" y="50"/>
                      <a:pt x="1247" y="29"/>
                      <a:pt x="1221" y="29"/>
                    </a:cubicBezTo>
                    <a:cubicBezTo>
                      <a:pt x="1221" y="29"/>
                      <a:pt x="1128" y="0"/>
                      <a:pt x="9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2032;p46">
                <a:extLst>
                  <a:ext uri="{FF2B5EF4-FFF2-40B4-BE49-F238E27FC236}">
                    <a16:creationId xmlns:a16="http://schemas.microsoft.com/office/drawing/2014/main" id="{BF49B7C7-CB98-7BE0-A88F-80EFF61C9D4A}"/>
                  </a:ext>
                </a:extLst>
              </p:cNvPr>
              <p:cNvSpPr/>
              <p:nvPr/>
            </p:nvSpPr>
            <p:spPr>
              <a:xfrm>
                <a:off x="1100314" y="1485135"/>
                <a:ext cx="155478" cy="33347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234" extrusionOk="0">
                    <a:moveTo>
                      <a:pt x="614" y="0"/>
                    </a:moveTo>
                    <a:cubicBezTo>
                      <a:pt x="331" y="21"/>
                      <a:pt x="90" y="42"/>
                      <a:pt x="1" y="89"/>
                    </a:cubicBezTo>
                    <a:cubicBezTo>
                      <a:pt x="22" y="152"/>
                      <a:pt x="43" y="220"/>
                      <a:pt x="132" y="220"/>
                    </a:cubicBezTo>
                    <a:cubicBezTo>
                      <a:pt x="184" y="228"/>
                      <a:pt x="331" y="233"/>
                      <a:pt x="493" y="233"/>
                    </a:cubicBezTo>
                    <a:cubicBezTo>
                      <a:pt x="735" y="233"/>
                      <a:pt x="1011" y="222"/>
                      <a:pt x="1048" y="194"/>
                    </a:cubicBezTo>
                    <a:cubicBezTo>
                      <a:pt x="1069" y="173"/>
                      <a:pt x="1090" y="110"/>
                      <a:pt x="1090" y="42"/>
                    </a:cubicBezTo>
                    <a:cubicBezTo>
                      <a:pt x="1090" y="42"/>
                      <a:pt x="985" y="0"/>
                      <a:pt x="7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2033;p46">
                <a:extLst>
                  <a:ext uri="{FF2B5EF4-FFF2-40B4-BE49-F238E27FC236}">
                    <a16:creationId xmlns:a16="http://schemas.microsoft.com/office/drawing/2014/main" id="{0BCDAFB9-08DF-E325-3566-2B5FF076EECD}"/>
                  </a:ext>
                </a:extLst>
              </p:cNvPr>
              <p:cNvSpPr/>
              <p:nvPr/>
            </p:nvSpPr>
            <p:spPr>
              <a:xfrm>
                <a:off x="1091478" y="1479149"/>
                <a:ext cx="174005" cy="46316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25" extrusionOk="0">
                    <a:moveTo>
                      <a:pt x="786" y="105"/>
                    </a:moveTo>
                    <a:cubicBezTo>
                      <a:pt x="1000" y="105"/>
                      <a:pt x="1068" y="131"/>
                      <a:pt x="1089" y="131"/>
                    </a:cubicBezTo>
                    <a:lnTo>
                      <a:pt x="1089" y="173"/>
                    </a:lnTo>
                    <a:cubicBezTo>
                      <a:pt x="1089" y="194"/>
                      <a:pt x="1068" y="194"/>
                      <a:pt x="1068" y="194"/>
                    </a:cubicBezTo>
                    <a:lnTo>
                      <a:pt x="1047" y="194"/>
                    </a:lnTo>
                    <a:cubicBezTo>
                      <a:pt x="1021" y="194"/>
                      <a:pt x="1000" y="194"/>
                      <a:pt x="958" y="215"/>
                    </a:cubicBezTo>
                    <a:lnTo>
                      <a:pt x="194" y="215"/>
                    </a:lnTo>
                    <a:cubicBezTo>
                      <a:pt x="173" y="215"/>
                      <a:pt x="152" y="215"/>
                      <a:pt x="152" y="194"/>
                    </a:cubicBezTo>
                    <a:lnTo>
                      <a:pt x="131" y="173"/>
                    </a:lnTo>
                    <a:cubicBezTo>
                      <a:pt x="173" y="152"/>
                      <a:pt x="215" y="152"/>
                      <a:pt x="304" y="131"/>
                    </a:cubicBezTo>
                    <a:cubicBezTo>
                      <a:pt x="414" y="131"/>
                      <a:pt x="545" y="105"/>
                      <a:pt x="676" y="105"/>
                    </a:cubicBezTo>
                    <a:close/>
                    <a:moveTo>
                      <a:pt x="676" y="0"/>
                    </a:moveTo>
                    <a:cubicBezTo>
                      <a:pt x="545" y="0"/>
                      <a:pt x="393" y="0"/>
                      <a:pt x="283" y="21"/>
                    </a:cubicBezTo>
                    <a:cubicBezTo>
                      <a:pt x="173" y="42"/>
                      <a:pt x="84" y="42"/>
                      <a:pt x="42" y="84"/>
                    </a:cubicBezTo>
                    <a:lnTo>
                      <a:pt x="0" y="84"/>
                    </a:lnTo>
                    <a:lnTo>
                      <a:pt x="0" y="152"/>
                    </a:lnTo>
                    <a:cubicBezTo>
                      <a:pt x="21" y="173"/>
                      <a:pt x="21" y="215"/>
                      <a:pt x="63" y="262"/>
                    </a:cubicBezTo>
                    <a:cubicBezTo>
                      <a:pt x="84" y="304"/>
                      <a:pt x="131" y="325"/>
                      <a:pt x="194" y="325"/>
                    </a:cubicBezTo>
                    <a:lnTo>
                      <a:pt x="958" y="325"/>
                    </a:lnTo>
                    <a:cubicBezTo>
                      <a:pt x="1000" y="325"/>
                      <a:pt x="1047" y="325"/>
                      <a:pt x="1068" y="304"/>
                    </a:cubicBezTo>
                    <a:lnTo>
                      <a:pt x="1110" y="304"/>
                    </a:lnTo>
                    <a:cubicBezTo>
                      <a:pt x="1110" y="304"/>
                      <a:pt x="1131" y="304"/>
                      <a:pt x="1152" y="283"/>
                    </a:cubicBezTo>
                    <a:cubicBezTo>
                      <a:pt x="1178" y="262"/>
                      <a:pt x="1199" y="215"/>
                      <a:pt x="1199" y="194"/>
                    </a:cubicBezTo>
                    <a:cubicBezTo>
                      <a:pt x="1199" y="152"/>
                      <a:pt x="1220" y="131"/>
                      <a:pt x="1220" y="84"/>
                    </a:cubicBezTo>
                    <a:lnTo>
                      <a:pt x="1220" y="42"/>
                    </a:lnTo>
                    <a:lnTo>
                      <a:pt x="1178" y="21"/>
                    </a:lnTo>
                    <a:cubicBezTo>
                      <a:pt x="1178" y="21"/>
                      <a:pt x="1047" y="0"/>
                      <a:pt x="78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2034;p46">
                <a:extLst>
                  <a:ext uri="{FF2B5EF4-FFF2-40B4-BE49-F238E27FC236}">
                    <a16:creationId xmlns:a16="http://schemas.microsoft.com/office/drawing/2014/main" id="{FB775510-3FF8-63A0-1831-BDC2ECBDEEA1}"/>
                  </a:ext>
                </a:extLst>
              </p:cNvPr>
              <p:cNvSpPr/>
              <p:nvPr/>
            </p:nvSpPr>
            <p:spPr>
              <a:xfrm>
                <a:off x="1097321" y="1541000"/>
                <a:ext cx="146500" cy="68832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483" extrusionOk="0">
                    <a:moveTo>
                      <a:pt x="415" y="1"/>
                    </a:moveTo>
                    <a:cubicBezTo>
                      <a:pt x="221" y="1"/>
                      <a:pt x="90" y="64"/>
                      <a:pt x="1" y="132"/>
                    </a:cubicBezTo>
                    <a:cubicBezTo>
                      <a:pt x="64" y="326"/>
                      <a:pt x="242" y="483"/>
                      <a:pt x="546" y="483"/>
                    </a:cubicBezTo>
                    <a:cubicBezTo>
                      <a:pt x="786" y="483"/>
                      <a:pt x="917" y="415"/>
                      <a:pt x="1027" y="326"/>
                    </a:cubicBezTo>
                    <a:cubicBezTo>
                      <a:pt x="938" y="174"/>
                      <a:pt x="786" y="22"/>
                      <a:pt x="483" y="1"/>
                    </a:cubicBezTo>
                    <a:close/>
                  </a:path>
                </a:pathLst>
              </a:custGeom>
              <a:solidFill>
                <a:srgbClr val="FFA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2035;p46">
                <a:extLst>
                  <a:ext uri="{FF2B5EF4-FFF2-40B4-BE49-F238E27FC236}">
                    <a16:creationId xmlns:a16="http://schemas.microsoft.com/office/drawing/2014/main" id="{A70A255B-56C1-8028-C316-E9F212C9507F}"/>
                  </a:ext>
                </a:extLst>
              </p:cNvPr>
              <p:cNvSpPr/>
              <p:nvPr/>
            </p:nvSpPr>
            <p:spPr>
              <a:xfrm>
                <a:off x="1087630" y="1531309"/>
                <a:ext cx="165169" cy="87501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614" extrusionOk="0">
                    <a:moveTo>
                      <a:pt x="483" y="111"/>
                    </a:moveTo>
                    <a:cubicBezTo>
                      <a:pt x="504" y="111"/>
                      <a:pt x="525" y="132"/>
                      <a:pt x="551" y="132"/>
                    </a:cubicBezTo>
                    <a:cubicBezTo>
                      <a:pt x="786" y="158"/>
                      <a:pt x="917" y="263"/>
                      <a:pt x="1006" y="373"/>
                    </a:cubicBezTo>
                    <a:cubicBezTo>
                      <a:pt x="917" y="441"/>
                      <a:pt x="813" y="503"/>
                      <a:pt x="614" y="503"/>
                    </a:cubicBezTo>
                    <a:cubicBezTo>
                      <a:pt x="352" y="503"/>
                      <a:pt x="221" y="373"/>
                      <a:pt x="158" y="221"/>
                    </a:cubicBezTo>
                    <a:cubicBezTo>
                      <a:pt x="242" y="179"/>
                      <a:pt x="331" y="111"/>
                      <a:pt x="483" y="111"/>
                    </a:cubicBezTo>
                    <a:close/>
                    <a:moveTo>
                      <a:pt x="441" y="1"/>
                    </a:moveTo>
                    <a:lnTo>
                      <a:pt x="441" y="27"/>
                    </a:lnTo>
                    <a:cubicBezTo>
                      <a:pt x="263" y="48"/>
                      <a:pt x="111" y="111"/>
                      <a:pt x="27" y="158"/>
                    </a:cubicBezTo>
                    <a:lnTo>
                      <a:pt x="1" y="179"/>
                    </a:lnTo>
                    <a:lnTo>
                      <a:pt x="27" y="221"/>
                    </a:lnTo>
                    <a:cubicBezTo>
                      <a:pt x="90" y="420"/>
                      <a:pt x="289" y="613"/>
                      <a:pt x="614" y="613"/>
                    </a:cubicBezTo>
                    <a:cubicBezTo>
                      <a:pt x="854" y="613"/>
                      <a:pt x="1027" y="551"/>
                      <a:pt x="1137" y="441"/>
                    </a:cubicBezTo>
                    <a:lnTo>
                      <a:pt x="1158" y="420"/>
                    </a:lnTo>
                    <a:lnTo>
                      <a:pt x="1137" y="373"/>
                    </a:lnTo>
                    <a:cubicBezTo>
                      <a:pt x="1048" y="200"/>
                      <a:pt x="875" y="48"/>
                      <a:pt x="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2036;p46">
              <a:extLst>
                <a:ext uri="{FF2B5EF4-FFF2-40B4-BE49-F238E27FC236}">
                  <a16:creationId xmlns:a16="http://schemas.microsoft.com/office/drawing/2014/main" id="{BA8C3693-5580-0956-89A3-506E1FDA246E}"/>
                </a:ext>
              </a:extLst>
            </p:cNvPr>
            <p:cNvGrpSpPr/>
            <p:nvPr/>
          </p:nvGrpSpPr>
          <p:grpSpPr>
            <a:xfrm>
              <a:off x="5978224" y="1663385"/>
              <a:ext cx="748527" cy="572904"/>
              <a:chOff x="4852167" y="2073347"/>
              <a:chExt cx="2838560" cy="2172557"/>
            </a:xfrm>
          </p:grpSpPr>
          <p:sp>
            <p:nvSpPr>
              <p:cNvPr id="14" name="Google Shape;2044;p46">
                <a:extLst>
                  <a:ext uri="{FF2B5EF4-FFF2-40B4-BE49-F238E27FC236}">
                    <a16:creationId xmlns:a16="http://schemas.microsoft.com/office/drawing/2014/main" id="{C92F7C13-27A4-66C4-8270-386446E66898}"/>
                  </a:ext>
                </a:extLst>
              </p:cNvPr>
              <p:cNvSpPr/>
              <p:nvPr/>
            </p:nvSpPr>
            <p:spPr>
              <a:xfrm>
                <a:off x="5787912" y="2073347"/>
                <a:ext cx="632549" cy="1447564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4760" extrusionOk="0">
                    <a:moveTo>
                      <a:pt x="1" y="4760"/>
                    </a:moveTo>
                    <a:lnTo>
                      <a:pt x="1" y="4760"/>
                    </a:lnTo>
                    <a:lnTo>
                      <a:pt x="1" y="4760"/>
                    </a:lnTo>
                    <a:close/>
                    <a:moveTo>
                      <a:pt x="2061" y="157"/>
                    </a:moveTo>
                    <a:cubicBezTo>
                      <a:pt x="2080" y="273"/>
                      <a:pt x="2080" y="425"/>
                      <a:pt x="2080" y="656"/>
                    </a:cubicBezTo>
                    <a:cubicBezTo>
                      <a:pt x="2080" y="1179"/>
                      <a:pt x="1964" y="1964"/>
                      <a:pt x="1599" y="2930"/>
                    </a:cubicBezTo>
                    <a:cubicBezTo>
                      <a:pt x="1234" y="3854"/>
                      <a:pt x="694" y="4353"/>
                      <a:pt x="250" y="4621"/>
                    </a:cubicBezTo>
                    <a:cubicBezTo>
                      <a:pt x="176" y="4681"/>
                      <a:pt x="79" y="4718"/>
                      <a:pt x="1" y="4760"/>
                    </a:cubicBezTo>
                    <a:cubicBezTo>
                      <a:pt x="79" y="4718"/>
                      <a:pt x="176" y="4681"/>
                      <a:pt x="250" y="4621"/>
                    </a:cubicBezTo>
                    <a:cubicBezTo>
                      <a:pt x="694" y="4353"/>
                      <a:pt x="1234" y="3854"/>
                      <a:pt x="1599" y="2930"/>
                    </a:cubicBezTo>
                    <a:cubicBezTo>
                      <a:pt x="1964" y="1964"/>
                      <a:pt x="2080" y="1179"/>
                      <a:pt x="2080" y="656"/>
                    </a:cubicBezTo>
                    <a:cubicBezTo>
                      <a:pt x="2080" y="425"/>
                      <a:pt x="2080" y="273"/>
                      <a:pt x="2061" y="157"/>
                    </a:cubicBezTo>
                    <a:close/>
                    <a:moveTo>
                      <a:pt x="2043" y="0"/>
                    </a:moveTo>
                    <a:lnTo>
                      <a:pt x="1059" y="0"/>
                    </a:lnTo>
                    <a:lnTo>
                      <a:pt x="1059" y="0"/>
                    </a:lnTo>
                    <a:lnTo>
                      <a:pt x="2043" y="0"/>
                    </a:lnTo>
                    <a:close/>
                  </a:path>
                </a:pathLst>
              </a:custGeom>
              <a:solidFill>
                <a:srgbClr val="8585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045;p46">
                <a:extLst>
                  <a:ext uri="{FF2B5EF4-FFF2-40B4-BE49-F238E27FC236}">
                    <a16:creationId xmlns:a16="http://schemas.microsoft.com/office/drawing/2014/main" id="{E54AD14E-DABF-D924-2ED1-097D85290C5F}"/>
                  </a:ext>
                </a:extLst>
              </p:cNvPr>
              <p:cNvSpPr/>
              <p:nvPr/>
            </p:nvSpPr>
            <p:spPr>
              <a:xfrm>
                <a:off x="4852167" y="2073347"/>
                <a:ext cx="292554" cy="1159571"/>
              </a:xfrm>
              <a:custGeom>
                <a:avLst/>
                <a:gdLst/>
                <a:ahLst/>
                <a:cxnLst/>
                <a:rect l="l" t="t" r="r" b="b"/>
                <a:pathLst>
                  <a:path w="962" h="3813" extrusionOk="0">
                    <a:moveTo>
                      <a:pt x="961" y="3812"/>
                    </a:moveTo>
                    <a:lnTo>
                      <a:pt x="961" y="3812"/>
                    </a:lnTo>
                    <a:lnTo>
                      <a:pt x="961" y="3812"/>
                    </a:lnTo>
                    <a:close/>
                    <a:moveTo>
                      <a:pt x="961" y="3794"/>
                    </a:moveTo>
                    <a:lnTo>
                      <a:pt x="961" y="3794"/>
                    </a:lnTo>
                    <a:lnTo>
                      <a:pt x="961" y="3794"/>
                    </a:lnTo>
                    <a:close/>
                    <a:moveTo>
                      <a:pt x="481" y="2930"/>
                    </a:moveTo>
                    <a:cubicBezTo>
                      <a:pt x="615" y="3276"/>
                      <a:pt x="786" y="3563"/>
                      <a:pt x="943" y="3794"/>
                    </a:cubicBezTo>
                    <a:cubicBezTo>
                      <a:pt x="786" y="3563"/>
                      <a:pt x="615" y="3276"/>
                      <a:pt x="481" y="2930"/>
                    </a:cubicBezTo>
                    <a:close/>
                    <a:moveTo>
                      <a:pt x="0" y="656"/>
                    </a:moveTo>
                    <a:cubicBezTo>
                      <a:pt x="19" y="1179"/>
                      <a:pt x="116" y="1927"/>
                      <a:pt x="462" y="2833"/>
                    </a:cubicBezTo>
                    <a:cubicBezTo>
                      <a:pt x="116" y="1927"/>
                      <a:pt x="19" y="1179"/>
                      <a:pt x="0" y="656"/>
                    </a:cubicBezTo>
                    <a:close/>
                    <a:moveTo>
                      <a:pt x="767" y="0"/>
                    </a:moveTo>
                    <a:lnTo>
                      <a:pt x="37" y="0"/>
                    </a:lnTo>
                    <a:cubicBezTo>
                      <a:pt x="19" y="139"/>
                      <a:pt x="0" y="328"/>
                      <a:pt x="0" y="638"/>
                    </a:cubicBezTo>
                    <a:cubicBezTo>
                      <a:pt x="0" y="328"/>
                      <a:pt x="19" y="139"/>
                      <a:pt x="37" y="0"/>
                    </a:cubicBezTo>
                    <a:lnTo>
                      <a:pt x="767" y="0"/>
                    </a:lnTo>
                    <a:close/>
                  </a:path>
                </a:pathLst>
              </a:custGeom>
              <a:solidFill>
                <a:srgbClr val="B3C2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059;p46">
                <a:extLst>
                  <a:ext uri="{FF2B5EF4-FFF2-40B4-BE49-F238E27FC236}">
                    <a16:creationId xmlns:a16="http://schemas.microsoft.com/office/drawing/2014/main" id="{1393BB9E-74A0-626C-B9B6-FD5EE435C512}"/>
                  </a:ext>
                </a:extLst>
              </p:cNvPr>
              <p:cNvSpPr/>
              <p:nvPr/>
            </p:nvSpPr>
            <p:spPr>
              <a:xfrm>
                <a:off x="7128428" y="2232092"/>
                <a:ext cx="562299" cy="1686594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5546" extrusionOk="0">
                    <a:moveTo>
                      <a:pt x="1849" y="5545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DA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061;p46">
                <a:extLst>
                  <a:ext uri="{FF2B5EF4-FFF2-40B4-BE49-F238E27FC236}">
                    <a16:creationId xmlns:a16="http://schemas.microsoft.com/office/drawing/2014/main" id="{8FB053FC-22A5-40DA-87FA-4D6B215D129A}"/>
                  </a:ext>
                </a:extLst>
              </p:cNvPr>
              <p:cNvSpPr/>
              <p:nvPr/>
            </p:nvSpPr>
            <p:spPr>
              <a:xfrm>
                <a:off x="5665660" y="4140378"/>
                <a:ext cx="1856592" cy="105526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47" extrusionOk="0">
                    <a:moveTo>
                      <a:pt x="6104" y="347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DA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125" name="Picture 4">
            <a:extLst>
              <a:ext uri="{FF2B5EF4-FFF2-40B4-BE49-F238E27FC236}">
                <a16:creationId xmlns:a16="http://schemas.microsoft.com/office/drawing/2014/main" id="{4F563D09-91E7-1A38-EC2D-F290530F0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360" y="1069732"/>
            <a:ext cx="1830712" cy="111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15162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5D6C-5540-2D3B-9118-3230C1B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running on the server</a:t>
            </a:r>
          </a:p>
        </p:txBody>
      </p:sp>
      <p:pic>
        <p:nvPicPr>
          <p:cNvPr id="3" name="Picture 2" descr="libuv - 知乎">
            <a:extLst>
              <a:ext uri="{FF2B5EF4-FFF2-40B4-BE49-F238E27FC236}">
                <a16:creationId xmlns:a16="http://schemas.microsoft.com/office/drawing/2014/main" id="{9ED3B59E-A1D6-B997-4EC6-64129AFEF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24804"/>
            <a:ext cx="7704000" cy="319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5051DC-AB4B-BDBE-EAAA-5364E39D2DC0}"/>
              </a:ext>
            </a:extLst>
          </p:cNvPr>
          <p:cNvSpPr/>
          <p:nvPr/>
        </p:nvSpPr>
        <p:spPr>
          <a:xfrm>
            <a:off x="840740" y="1920240"/>
            <a:ext cx="2032000" cy="558800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14D8B9-E4B1-BBDC-591E-48B581AED2C4}"/>
              </a:ext>
            </a:extLst>
          </p:cNvPr>
          <p:cNvSpPr/>
          <p:nvPr/>
        </p:nvSpPr>
        <p:spPr>
          <a:xfrm>
            <a:off x="840740" y="2745546"/>
            <a:ext cx="2032000" cy="1658814"/>
          </a:xfrm>
          <a:prstGeom prst="roundRect">
            <a:avLst>
              <a:gd name="adj" fmla="val 7210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EADE59-5BF1-47CE-5C35-733F2F9CA061}"/>
              </a:ext>
            </a:extLst>
          </p:cNvPr>
          <p:cNvSpPr/>
          <p:nvPr/>
        </p:nvSpPr>
        <p:spPr>
          <a:xfrm>
            <a:off x="4239262" y="1920240"/>
            <a:ext cx="4063998" cy="2484120"/>
          </a:xfrm>
          <a:prstGeom prst="roundRect">
            <a:avLst>
              <a:gd name="adj" fmla="val 3784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FEFA1D-7E2C-AB0C-631F-31DED8E5EA32}"/>
              </a:ext>
            </a:extLst>
          </p:cNvPr>
          <p:cNvSpPr/>
          <p:nvPr/>
        </p:nvSpPr>
        <p:spPr>
          <a:xfrm>
            <a:off x="2993480" y="1920240"/>
            <a:ext cx="1125042" cy="2484120"/>
          </a:xfrm>
          <a:prstGeom prst="roundRect">
            <a:avLst>
              <a:gd name="adj" fmla="val 9668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9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5D6C-5540-2D3B-9118-3230C1B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running on the server xx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B8FF9D-D737-05CA-CD0D-D3B340B1E89C}"/>
              </a:ext>
            </a:extLst>
          </p:cNvPr>
          <p:cNvSpPr txBox="1"/>
          <p:nvPr/>
        </p:nvSpPr>
        <p:spPr>
          <a:xfrm>
            <a:off x="767413" y="1980529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Inter"/>
              </a:rPr>
              <a:t>Node.js Bindings</a:t>
            </a:r>
          </a:p>
        </p:txBody>
      </p:sp>
      <p:pic>
        <p:nvPicPr>
          <p:cNvPr id="1028" name="Picture 4" descr="Node js - Free logo icons">
            <a:extLst>
              <a:ext uri="{FF2B5EF4-FFF2-40B4-BE49-F238E27FC236}">
                <a16:creationId xmlns:a16="http://schemas.microsoft.com/office/drawing/2014/main" id="{72546667-9900-8129-30D5-56B0AB33C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" y="2385886"/>
            <a:ext cx="1151328" cy="115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085E12-501F-6AAA-9C68-81BBC0554CF9}"/>
              </a:ext>
            </a:extLst>
          </p:cNvPr>
          <p:cNvSpPr txBox="1"/>
          <p:nvPr/>
        </p:nvSpPr>
        <p:spPr>
          <a:xfrm>
            <a:off x="2598420" y="1406098"/>
            <a:ext cx="58826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Node Bindings are the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interfaces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that connect your JavaScript code with the core modules of Node.js, such as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fs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http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crypto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Allow you to use JavaScript to interact with the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lower-level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components of the system and its environment, such as the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file system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the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network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or the operating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Implemented in native code, such as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 or C++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and exposed to JavaScript through a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binding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Mostly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non-blocking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which means they do not block the main thread from executing other tasks while waiting for an operation to complete.</a:t>
            </a:r>
          </a:p>
        </p:txBody>
      </p:sp>
    </p:spTree>
    <p:extLst>
      <p:ext uri="{BB962C8B-B14F-4D97-AF65-F5344CB8AC3E}">
        <p14:creationId xmlns:p14="http://schemas.microsoft.com/office/powerpoint/2010/main" val="742228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5D6C-5540-2D3B-9118-3230C1B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running on the server xx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B8FF9D-D737-05CA-CD0D-D3B340B1E89C}"/>
              </a:ext>
            </a:extLst>
          </p:cNvPr>
          <p:cNvSpPr txBox="1"/>
          <p:nvPr/>
        </p:nvSpPr>
        <p:spPr>
          <a:xfrm>
            <a:off x="1363297" y="1972909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Inter"/>
              </a:rPr>
              <a:t>libuv</a:t>
            </a:r>
            <a:endParaRPr lang="en-US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  <a:sym typeface="Inter"/>
            </a:endParaRPr>
          </a:p>
        </p:txBody>
      </p:sp>
      <p:pic>
        <p:nvPicPr>
          <p:cNvPr id="2050" name="Picture 2" descr="libuv - Wikipedia">
            <a:extLst>
              <a:ext uri="{FF2B5EF4-FFF2-40B4-BE49-F238E27FC236}">
                <a16:creationId xmlns:a16="http://schemas.microsoft.com/office/drawing/2014/main" id="{A3D7D757-F310-DCCE-BDAD-EC82A6DA4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36" y="2424340"/>
            <a:ext cx="1451142" cy="147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3F26DD-1939-1B7C-3EB9-8EF95A67B247}"/>
              </a:ext>
            </a:extLst>
          </p:cNvPr>
          <p:cNvSpPr txBox="1"/>
          <p:nvPr/>
        </p:nvSpPr>
        <p:spPr>
          <a:xfrm>
            <a:off x="2804160" y="1679182"/>
            <a:ext cx="52273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Libuv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is a cross-platform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 library 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that provides support for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asynchronous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I/O based on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event loops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Libuv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is mainly used by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Node.js 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to handle non-blocking operations from different operating systems, such as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file system, network, or process events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Libuv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also offers various features and functions, such as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TCP and UDP sockets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DNS resolution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thread pool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signal handling, and more.</a:t>
            </a:r>
          </a:p>
        </p:txBody>
      </p:sp>
    </p:spTree>
    <p:extLst>
      <p:ext uri="{BB962C8B-B14F-4D97-AF65-F5344CB8AC3E}">
        <p14:creationId xmlns:p14="http://schemas.microsoft.com/office/powerpoint/2010/main" val="3207821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F4D2-55F1-E43E-D2CF-9B6800EA6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architecture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95C0F0-EBAD-86C7-D6CE-B6E2C3BC88B0}"/>
              </a:ext>
            </a:extLst>
          </p:cNvPr>
          <p:cNvGrpSpPr/>
          <p:nvPr/>
        </p:nvGrpSpPr>
        <p:grpSpPr>
          <a:xfrm>
            <a:off x="1828547" y="2268638"/>
            <a:ext cx="952500" cy="1106389"/>
            <a:chOff x="1995834" y="1653084"/>
            <a:chExt cx="952500" cy="110638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58EC307-D62D-92CD-47DB-F76DC36AD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5834" y="1806973"/>
              <a:ext cx="952500" cy="9525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E946FD-3D8E-6199-9CB3-5C2E360AF394}"/>
                </a:ext>
              </a:extLst>
            </p:cNvPr>
            <p:cNvSpPr txBox="1"/>
            <p:nvPr/>
          </p:nvSpPr>
          <p:spPr>
            <a:xfrm>
              <a:off x="2136117" y="1653084"/>
              <a:ext cx="647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client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419D09A-368A-97F5-84B9-0BFB99C8C860}"/>
              </a:ext>
            </a:extLst>
          </p:cNvPr>
          <p:cNvGrpSpPr/>
          <p:nvPr/>
        </p:nvGrpSpPr>
        <p:grpSpPr>
          <a:xfrm>
            <a:off x="6121055" y="1960861"/>
            <a:ext cx="1586828" cy="1790954"/>
            <a:chOff x="5595275" y="1951296"/>
            <a:chExt cx="1586828" cy="1790954"/>
          </a:xfrm>
        </p:grpSpPr>
        <p:pic>
          <p:nvPicPr>
            <p:cNvPr id="18" name="Picture 17" descr="A computer tower with blue lights&#10;&#10;Description automatically generated">
              <a:extLst>
                <a:ext uri="{FF2B5EF4-FFF2-40B4-BE49-F238E27FC236}">
                  <a16:creationId xmlns:a16="http://schemas.microsoft.com/office/drawing/2014/main" id="{0AC37D26-2112-3A2A-9792-C5DAEF3E7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5275" y="2155422"/>
              <a:ext cx="1586828" cy="158682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FA708B-FE21-5044-5298-592256034D20}"/>
                </a:ext>
              </a:extLst>
            </p:cNvPr>
            <p:cNvSpPr txBox="1"/>
            <p:nvPr/>
          </p:nvSpPr>
          <p:spPr>
            <a:xfrm>
              <a:off x="5941430" y="1951296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server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5BC70C8-E06C-7DB1-64BC-0152F929D4DB}"/>
              </a:ext>
            </a:extLst>
          </p:cNvPr>
          <p:cNvSpPr/>
          <p:nvPr/>
        </p:nvSpPr>
        <p:spPr>
          <a:xfrm>
            <a:off x="2334452" y="3096114"/>
            <a:ext cx="721672" cy="307777"/>
          </a:xfrm>
          <a:prstGeom prst="rect">
            <a:avLst/>
          </a:prstGeom>
          <a:solidFill>
            <a:schemeClr val="bg1">
              <a:lumMod val="2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request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C1DCF3-6D79-ECA3-B02F-CB99A7C30EC4}"/>
              </a:ext>
            </a:extLst>
          </p:cNvPr>
          <p:cNvSpPr/>
          <p:nvPr/>
        </p:nvSpPr>
        <p:spPr>
          <a:xfrm>
            <a:off x="5868833" y="3221138"/>
            <a:ext cx="833010" cy="307777"/>
          </a:xfrm>
          <a:prstGeom prst="rect">
            <a:avLst/>
          </a:prstGeom>
          <a:solidFill>
            <a:schemeClr val="bg1">
              <a:lumMod val="2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response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63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1.23457E-7 L 0.3934 -0.057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22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0031 L -0.39306 -0.0222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01" y="-1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7" grpId="0" animBg="1"/>
      <p:bldP spid="27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697289" y="2558163"/>
            <a:ext cx="5382828" cy="9176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400" dirty="0"/>
              <a:t>Package manager</a:t>
            </a:r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697290" y="3475776"/>
            <a:ext cx="387471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Why we use package manager</a:t>
            </a:r>
          </a:p>
        </p:txBody>
      </p:sp>
      <p:sp>
        <p:nvSpPr>
          <p:cNvPr id="758" name="Google Shape;758;p36"/>
          <p:cNvSpPr txBox="1">
            <a:spLocks noGrp="1"/>
          </p:cNvSpPr>
          <p:nvPr>
            <p:ph type="title" idx="2"/>
          </p:nvPr>
        </p:nvSpPr>
        <p:spPr>
          <a:xfrm>
            <a:off x="697290" y="1249876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8" name="Google Shape;2069;p47">
            <a:extLst>
              <a:ext uri="{FF2B5EF4-FFF2-40B4-BE49-F238E27FC236}">
                <a16:creationId xmlns:a16="http://schemas.microsoft.com/office/drawing/2014/main" id="{290C45CC-01AE-6ACD-FF31-054EC642F611}"/>
              </a:ext>
            </a:extLst>
          </p:cNvPr>
          <p:cNvGrpSpPr/>
          <p:nvPr/>
        </p:nvGrpSpPr>
        <p:grpSpPr>
          <a:xfrm>
            <a:off x="5117700" y="1334265"/>
            <a:ext cx="3198308" cy="3059110"/>
            <a:chOff x="5117700" y="1334265"/>
            <a:chExt cx="3198308" cy="3059110"/>
          </a:xfrm>
        </p:grpSpPr>
        <p:grpSp>
          <p:nvGrpSpPr>
            <p:cNvPr id="1145" name="Google Shape;2070;p47">
              <a:extLst>
                <a:ext uri="{FF2B5EF4-FFF2-40B4-BE49-F238E27FC236}">
                  <a16:creationId xmlns:a16="http://schemas.microsoft.com/office/drawing/2014/main" id="{B53A74AE-5411-C18D-4478-54E7A730B0DA}"/>
                </a:ext>
              </a:extLst>
            </p:cNvPr>
            <p:cNvGrpSpPr/>
            <p:nvPr/>
          </p:nvGrpSpPr>
          <p:grpSpPr>
            <a:xfrm>
              <a:off x="6884953" y="1334265"/>
              <a:ext cx="1431054" cy="2335624"/>
              <a:chOff x="4086200" y="365075"/>
              <a:chExt cx="2363426" cy="3857348"/>
            </a:xfrm>
          </p:grpSpPr>
          <p:sp>
            <p:nvSpPr>
              <p:cNvPr id="1497" name="Google Shape;2071;p47">
                <a:extLst>
                  <a:ext uri="{FF2B5EF4-FFF2-40B4-BE49-F238E27FC236}">
                    <a16:creationId xmlns:a16="http://schemas.microsoft.com/office/drawing/2014/main" id="{D0F7F462-1E7A-81D3-443F-204FCB5BA041}"/>
                  </a:ext>
                </a:extLst>
              </p:cNvPr>
              <p:cNvSpPr/>
              <p:nvPr/>
            </p:nvSpPr>
            <p:spPr>
              <a:xfrm>
                <a:off x="4556187" y="369243"/>
                <a:ext cx="1878028" cy="1091678"/>
              </a:xfrm>
              <a:custGeom>
                <a:avLst/>
                <a:gdLst/>
                <a:ahLst/>
                <a:cxnLst/>
                <a:rect l="l" t="t" r="r" b="b"/>
                <a:pathLst>
                  <a:path w="9011" h="5238" extrusionOk="0">
                    <a:moveTo>
                      <a:pt x="1137" y="0"/>
                    </a:moveTo>
                    <a:cubicBezTo>
                      <a:pt x="961" y="0"/>
                      <a:pt x="809" y="134"/>
                      <a:pt x="767" y="310"/>
                    </a:cubicBezTo>
                    <a:lnTo>
                      <a:pt x="37" y="4353"/>
                    </a:lnTo>
                    <a:cubicBezTo>
                      <a:pt x="0" y="4542"/>
                      <a:pt x="116" y="4699"/>
                      <a:pt x="287" y="4699"/>
                    </a:cubicBezTo>
                    <a:lnTo>
                      <a:pt x="8123" y="5235"/>
                    </a:lnTo>
                    <a:cubicBezTo>
                      <a:pt x="8136" y="5237"/>
                      <a:pt x="8149" y="5238"/>
                      <a:pt x="8161" y="5238"/>
                    </a:cubicBezTo>
                    <a:cubicBezTo>
                      <a:pt x="8339" y="5238"/>
                      <a:pt x="8490" y="5089"/>
                      <a:pt x="8507" y="4912"/>
                    </a:cubicBezTo>
                    <a:lnTo>
                      <a:pt x="8992" y="596"/>
                    </a:lnTo>
                    <a:cubicBezTo>
                      <a:pt x="9010" y="425"/>
                      <a:pt x="8876" y="268"/>
                      <a:pt x="8701" y="268"/>
                    </a:cubicBezTo>
                    <a:lnTo>
                      <a:pt x="11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2072;p47">
                <a:extLst>
                  <a:ext uri="{FF2B5EF4-FFF2-40B4-BE49-F238E27FC236}">
                    <a16:creationId xmlns:a16="http://schemas.microsoft.com/office/drawing/2014/main" id="{D4FC76B1-F152-A7F4-2ACE-15F0D93EDED1}"/>
                  </a:ext>
                </a:extLst>
              </p:cNvPr>
              <p:cNvSpPr/>
              <p:nvPr/>
            </p:nvSpPr>
            <p:spPr>
              <a:xfrm>
                <a:off x="4555134" y="365075"/>
                <a:ext cx="1894492" cy="1104391"/>
              </a:xfrm>
              <a:custGeom>
                <a:avLst/>
                <a:gdLst/>
                <a:ahLst/>
                <a:cxnLst/>
                <a:rect l="l" t="t" r="r" b="b"/>
                <a:pathLst>
                  <a:path w="9090" h="5299" extrusionOk="0">
                    <a:moveTo>
                      <a:pt x="1156" y="57"/>
                    </a:moveTo>
                    <a:lnTo>
                      <a:pt x="8743" y="311"/>
                    </a:lnTo>
                    <a:cubicBezTo>
                      <a:pt x="8895" y="330"/>
                      <a:pt x="9011" y="464"/>
                      <a:pt x="8992" y="616"/>
                    </a:cubicBezTo>
                    <a:lnTo>
                      <a:pt x="8512" y="4909"/>
                    </a:lnTo>
                    <a:cubicBezTo>
                      <a:pt x="8494" y="5091"/>
                      <a:pt x="8359" y="5220"/>
                      <a:pt x="8198" y="5220"/>
                    </a:cubicBezTo>
                    <a:cubicBezTo>
                      <a:pt x="8187" y="5220"/>
                      <a:pt x="8176" y="5220"/>
                      <a:pt x="8165" y="5218"/>
                    </a:cubicBezTo>
                    <a:lnTo>
                      <a:pt x="329" y="4701"/>
                    </a:lnTo>
                    <a:cubicBezTo>
                      <a:pt x="176" y="4678"/>
                      <a:pt x="79" y="4544"/>
                      <a:pt x="98" y="4373"/>
                    </a:cubicBezTo>
                    <a:lnTo>
                      <a:pt x="851" y="330"/>
                    </a:lnTo>
                    <a:cubicBezTo>
                      <a:pt x="869" y="173"/>
                      <a:pt x="1022" y="57"/>
                      <a:pt x="1156" y="57"/>
                    </a:cubicBezTo>
                    <a:close/>
                    <a:moveTo>
                      <a:pt x="1147" y="0"/>
                    </a:moveTo>
                    <a:cubicBezTo>
                      <a:pt x="966" y="0"/>
                      <a:pt x="807" y="146"/>
                      <a:pt x="772" y="330"/>
                    </a:cubicBezTo>
                    <a:lnTo>
                      <a:pt x="42" y="4373"/>
                    </a:lnTo>
                    <a:cubicBezTo>
                      <a:pt x="1" y="4562"/>
                      <a:pt x="116" y="4756"/>
                      <a:pt x="310" y="4756"/>
                    </a:cubicBezTo>
                    <a:lnTo>
                      <a:pt x="8147" y="5297"/>
                    </a:lnTo>
                    <a:cubicBezTo>
                      <a:pt x="8158" y="5298"/>
                      <a:pt x="8169" y="5298"/>
                      <a:pt x="8180" y="5298"/>
                    </a:cubicBezTo>
                    <a:cubicBezTo>
                      <a:pt x="8396" y="5298"/>
                      <a:pt x="8573" y="5130"/>
                      <a:pt x="8590" y="4932"/>
                    </a:cubicBezTo>
                    <a:lnTo>
                      <a:pt x="9071" y="635"/>
                    </a:lnTo>
                    <a:cubicBezTo>
                      <a:pt x="9089" y="427"/>
                      <a:pt x="8955" y="251"/>
                      <a:pt x="8743" y="251"/>
                    </a:cubicBezTo>
                    <a:lnTo>
                      <a:pt x="1179" y="2"/>
                    </a:lnTo>
                    <a:cubicBezTo>
                      <a:pt x="1168" y="1"/>
                      <a:pt x="1158" y="0"/>
                      <a:pt x="11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2073;p47">
                <a:extLst>
                  <a:ext uri="{FF2B5EF4-FFF2-40B4-BE49-F238E27FC236}">
                    <a16:creationId xmlns:a16="http://schemas.microsoft.com/office/drawing/2014/main" id="{E8CD5317-0FCA-1006-6726-C75A2E896D94}"/>
                  </a:ext>
                </a:extLst>
              </p:cNvPr>
              <p:cNvSpPr/>
              <p:nvPr/>
            </p:nvSpPr>
            <p:spPr>
              <a:xfrm>
                <a:off x="4330890" y="1504273"/>
                <a:ext cx="1966604" cy="1261328"/>
              </a:xfrm>
              <a:custGeom>
                <a:avLst/>
                <a:gdLst/>
                <a:ahLst/>
                <a:cxnLst/>
                <a:rect l="l" t="t" r="r" b="b"/>
                <a:pathLst>
                  <a:path w="9436" h="6052" extrusionOk="0">
                    <a:moveTo>
                      <a:pt x="1205" y="0"/>
                    </a:moveTo>
                    <a:cubicBezTo>
                      <a:pt x="1044" y="0"/>
                      <a:pt x="885" y="147"/>
                      <a:pt x="850" y="330"/>
                    </a:cubicBezTo>
                    <a:lnTo>
                      <a:pt x="42" y="4756"/>
                    </a:lnTo>
                    <a:cubicBezTo>
                      <a:pt x="0" y="4951"/>
                      <a:pt x="116" y="5145"/>
                      <a:pt x="310" y="5163"/>
                    </a:cubicBezTo>
                    <a:lnTo>
                      <a:pt x="8474" y="6050"/>
                    </a:lnTo>
                    <a:cubicBezTo>
                      <a:pt x="8484" y="6051"/>
                      <a:pt x="8495" y="6052"/>
                      <a:pt x="8505" y="6052"/>
                    </a:cubicBezTo>
                    <a:cubicBezTo>
                      <a:pt x="8684" y="6052"/>
                      <a:pt x="8859" y="5900"/>
                      <a:pt x="8876" y="5704"/>
                    </a:cubicBezTo>
                    <a:lnTo>
                      <a:pt x="9417" y="968"/>
                    </a:lnTo>
                    <a:cubicBezTo>
                      <a:pt x="9435" y="774"/>
                      <a:pt x="9301" y="598"/>
                      <a:pt x="9107" y="579"/>
                    </a:cubicBezTo>
                    <a:lnTo>
                      <a:pt x="1234" y="2"/>
                    </a:lnTo>
                    <a:cubicBezTo>
                      <a:pt x="1224" y="1"/>
                      <a:pt x="1215" y="0"/>
                      <a:pt x="12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2074;p47">
                <a:extLst>
                  <a:ext uri="{FF2B5EF4-FFF2-40B4-BE49-F238E27FC236}">
                    <a16:creationId xmlns:a16="http://schemas.microsoft.com/office/drawing/2014/main" id="{CB117F84-74D4-955C-42B8-D8ABE92609C5}"/>
                  </a:ext>
                </a:extLst>
              </p:cNvPr>
              <p:cNvSpPr/>
              <p:nvPr/>
            </p:nvSpPr>
            <p:spPr>
              <a:xfrm>
                <a:off x="4330879" y="1496562"/>
                <a:ext cx="1982027" cy="1280502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6144" extrusionOk="0">
                    <a:moveTo>
                      <a:pt x="1219" y="78"/>
                    </a:moveTo>
                    <a:cubicBezTo>
                      <a:pt x="1230" y="78"/>
                      <a:pt x="1241" y="79"/>
                      <a:pt x="1252" y="80"/>
                    </a:cubicBezTo>
                    <a:lnTo>
                      <a:pt x="9144" y="658"/>
                    </a:lnTo>
                    <a:cubicBezTo>
                      <a:pt x="9320" y="658"/>
                      <a:pt x="9435" y="811"/>
                      <a:pt x="9417" y="1005"/>
                    </a:cubicBezTo>
                    <a:lnTo>
                      <a:pt x="8876" y="5741"/>
                    </a:lnTo>
                    <a:cubicBezTo>
                      <a:pt x="8859" y="5918"/>
                      <a:pt x="8720" y="6047"/>
                      <a:pt x="8546" y="6047"/>
                    </a:cubicBezTo>
                    <a:cubicBezTo>
                      <a:pt x="8535" y="6047"/>
                      <a:pt x="8523" y="6047"/>
                      <a:pt x="8511" y="6046"/>
                    </a:cubicBezTo>
                    <a:lnTo>
                      <a:pt x="347" y="5163"/>
                    </a:lnTo>
                    <a:cubicBezTo>
                      <a:pt x="194" y="5140"/>
                      <a:pt x="79" y="4969"/>
                      <a:pt x="116" y="4793"/>
                    </a:cubicBezTo>
                    <a:lnTo>
                      <a:pt x="924" y="367"/>
                    </a:lnTo>
                    <a:cubicBezTo>
                      <a:pt x="959" y="209"/>
                      <a:pt x="1080" y="78"/>
                      <a:pt x="1219" y="78"/>
                    </a:cubicBezTo>
                    <a:close/>
                    <a:moveTo>
                      <a:pt x="1242" y="1"/>
                    </a:moveTo>
                    <a:cubicBezTo>
                      <a:pt x="1060" y="1"/>
                      <a:pt x="904" y="164"/>
                      <a:pt x="869" y="348"/>
                    </a:cubicBezTo>
                    <a:lnTo>
                      <a:pt x="37" y="4775"/>
                    </a:lnTo>
                    <a:cubicBezTo>
                      <a:pt x="0" y="5006"/>
                      <a:pt x="134" y="5200"/>
                      <a:pt x="328" y="5237"/>
                    </a:cubicBezTo>
                    <a:lnTo>
                      <a:pt x="8511" y="6143"/>
                    </a:lnTo>
                    <a:cubicBezTo>
                      <a:pt x="8522" y="6144"/>
                      <a:pt x="8532" y="6144"/>
                      <a:pt x="8543" y="6144"/>
                    </a:cubicBezTo>
                    <a:cubicBezTo>
                      <a:pt x="8744" y="6144"/>
                      <a:pt x="8933" y="5978"/>
                      <a:pt x="8955" y="5741"/>
                    </a:cubicBezTo>
                    <a:lnTo>
                      <a:pt x="9491" y="1005"/>
                    </a:lnTo>
                    <a:cubicBezTo>
                      <a:pt x="9509" y="792"/>
                      <a:pt x="9357" y="598"/>
                      <a:pt x="9144" y="579"/>
                    </a:cubicBezTo>
                    <a:lnTo>
                      <a:pt x="1271" y="2"/>
                    </a:lnTo>
                    <a:cubicBezTo>
                      <a:pt x="1261" y="1"/>
                      <a:pt x="1252" y="1"/>
                      <a:pt x="12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2075;p47">
                <a:extLst>
                  <a:ext uri="{FF2B5EF4-FFF2-40B4-BE49-F238E27FC236}">
                    <a16:creationId xmlns:a16="http://schemas.microsoft.com/office/drawing/2014/main" id="{5CC7C520-08CC-A8FC-1AE7-7A3E5A368FE7}"/>
                  </a:ext>
                </a:extLst>
              </p:cNvPr>
              <p:cNvSpPr/>
              <p:nvPr/>
            </p:nvSpPr>
            <p:spPr>
              <a:xfrm>
                <a:off x="4086211" y="2748512"/>
                <a:ext cx="2062892" cy="1466200"/>
              </a:xfrm>
              <a:custGeom>
                <a:avLst/>
                <a:gdLst/>
                <a:ahLst/>
                <a:cxnLst/>
                <a:rect l="l" t="t" r="r" b="b"/>
                <a:pathLst>
                  <a:path w="9898" h="7035" extrusionOk="0">
                    <a:moveTo>
                      <a:pt x="1299" y="0"/>
                    </a:moveTo>
                    <a:cubicBezTo>
                      <a:pt x="1119" y="0"/>
                      <a:pt x="964" y="147"/>
                      <a:pt x="925" y="348"/>
                    </a:cubicBezTo>
                    <a:lnTo>
                      <a:pt x="42" y="5218"/>
                    </a:lnTo>
                    <a:cubicBezTo>
                      <a:pt x="0" y="5449"/>
                      <a:pt x="116" y="5643"/>
                      <a:pt x="310" y="5680"/>
                    </a:cubicBezTo>
                    <a:lnTo>
                      <a:pt x="8840" y="7030"/>
                    </a:lnTo>
                    <a:cubicBezTo>
                      <a:pt x="8859" y="7033"/>
                      <a:pt x="8878" y="7035"/>
                      <a:pt x="8897" y="7035"/>
                    </a:cubicBezTo>
                    <a:cubicBezTo>
                      <a:pt x="9085" y="7035"/>
                      <a:pt x="9243" y="6872"/>
                      <a:pt x="9260" y="6641"/>
                    </a:cubicBezTo>
                    <a:lnTo>
                      <a:pt x="9861" y="1406"/>
                    </a:lnTo>
                    <a:cubicBezTo>
                      <a:pt x="9898" y="1194"/>
                      <a:pt x="9745" y="981"/>
                      <a:pt x="9551" y="963"/>
                    </a:cubicBezTo>
                    <a:lnTo>
                      <a:pt x="1331" y="2"/>
                    </a:lnTo>
                    <a:cubicBezTo>
                      <a:pt x="1321" y="1"/>
                      <a:pt x="1310" y="0"/>
                      <a:pt x="12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2076;p47">
                <a:extLst>
                  <a:ext uri="{FF2B5EF4-FFF2-40B4-BE49-F238E27FC236}">
                    <a16:creationId xmlns:a16="http://schemas.microsoft.com/office/drawing/2014/main" id="{AE5A1C1B-988B-08E3-66F3-4347684F5F8F}"/>
                  </a:ext>
                </a:extLst>
              </p:cNvPr>
              <p:cNvSpPr/>
              <p:nvPr/>
            </p:nvSpPr>
            <p:spPr>
              <a:xfrm>
                <a:off x="4086200" y="2740592"/>
                <a:ext cx="2078314" cy="1481831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7110" extrusionOk="0">
                    <a:moveTo>
                      <a:pt x="1321" y="75"/>
                    </a:moveTo>
                    <a:cubicBezTo>
                      <a:pt x="1330" y="75"/>
                      <a:pt x="1340" y="75"/>
                      <a:pt x="1350" y="77"/>
                    </a:cubicBezTo>
                    <a:lnTo>
                      <a:pt x="9570" y="1042"/>
                    </a:lnTo>
                    <a:cubicBezTo>
                      <a:pt x="9759" y="1061"/>
                      <a:pt x="9898" y="1232"/>
                      <a:pt x="9856" y="1444"/>
                    </a:cubicBezTo>
                    <a:lnTo>
                      <a:pt x="9260" y="6679"/>
                    </a:lnTo>
                    <a:cubicBezTo>
                      <a:pt x="9243" y="6878"/>
                      <a:pt x="9088" y="7028"/>
                      <a:pt x="8914" y="7028"/>
                    </a:cubicBezTo>
                    <a:cubicBezTo>
                      <a:pt x="8901" y="7028"/>
                      <a:pt x="8889" y="7027"/>
                      <a:pt x="8877" y="7026"/>
                    </a:cubicBezTo>
                    <a:lnTo>
                      <a:pt x="347" y="5681"/>
                    </a:lnTo>
                    <a:cubicBezTo>
                      <a:pt x="171" y="5640"/>
                      <a:pt x="79" y="5469"/>
                      <a:pt x="116" y="5256"/>
                    </a:cubicBezTo>
                    <a:lnTo>
                      <a:pt x="1003" y="386"/>
                    </a:lnTo>
                    <a:cubicBezTo>
                      <a:pt x="1038" y="204"/>
                      <a:pt x="1174" y="75"/>
                      <a:pt x="1321" y="75"/>
                    </a:cubicBezTo>
                    <a:close/>
                    <a:moveTo>
                      <a:pt x="1334" y="1"/>
                    </a:moveTo>
                    <a:cubicBezTo>
                      <a:pt x="1152" y="1"/>
                      <a:pt x="977" y="169"/>
                      <a:pt x="925" y="386"/>
                    </a:cubicBezTo>
                    <a:lnTo>
                      <a:pt x="37" y="5256"/>
                    </a:lnTo>
                    <a:cubicBezTo>
                      <a:pt x="1" y="5506"/>
                      <a:pt x="135" y="5737"/>
                      <a:pt x="329" y="5755"/>
                    </a:cubicBezTo>
                    <a:lnTo>
                      <a:pt x="8877" y="7104"/>
                    </a:lnTo>
                    <a:cubicBezTo>
                      <a:pt x="8898" y="7108"/>
                      <a:pt x="8919" y="7110"/>
                      <a:pt x="8939" y="7110"/>
                    </a:cubicBezTo>
                    <a:cubicBezTo>
                      <a:pt x="9145" y="7110"/>
                      <a:pt x="9324" y="6946"/>
                      <a:pt x="9357" y="6703"/>
                    </a:cubicBezTo>
                    <a:lnTo>
                      <a:pt x="9935" y="1444"/>
                    </a:lnTo>
                    <a:cubicBezTo>
                      <a:pt x="9972" y="1213"/>
                      <a:pt x="9819" y="982"/>
                      <a:pt x="9588" y="964"/>
                    </a:cubicBezTo>
                    <a:lnTo>
                      <a:pt x="1368" y="3"/>
                    </a:lnTo>
                    <a:cubicBezTo>
                      <a:pt x="1357" y="1"/>
                      <a:pt x="1345" y="1"/>
                      <a:pt x="133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2077;p47">
                <a:extLst>
                  <a:ext uri="{FF2B5EF4-FFF2-40B4-BE49-F238E27FC236}">
                    <a16:creationId xmlns:a16="http://schemas.microsoft.com/office/drawing/2014/main" id="{9140E7A9-228F-117A-AC3B-A654430CD3B5}"/>
                  </a:ext>
                </a:extLst>
              </p:cNvPr>
              <p:cNvSpPr/>
              <p:nvPr/>
            </p:nvSpPr>
            <p:spPr>
              <a:xfrm>
                <a:off x="4804618" y="485747"/>
                <a:ext cx="1529349" cy="185489"/>
              </a:xfrm>
              <a:custGeom>
                <a:avLst/>
                <a:gdLst/>
                <a:ahLst/>
                <a:cxnLst/>
                <a:rect l="l" t="t" r="r" b="b"/>
                <a:pathLst>
                  <a:path w="7338" h="890" extrusionOk="0">
                    <a:moveTo>
                      <a:pt x="365" y="0"/>
                    </a:moveTo>
                    <a:cubicBezTo>
                      <a:pt x="213" y="0"/>
                      <a:pt x="61" y="134"/>
                      <a:pt x="37" y="287"/>
                    </a:cubicBezTo>
                    <a:cubicBezTo>
                      <a:pt x="0" y="462"/>
                      <a:pt x="97" y="596"/>
                      <a:pt x="268" y="615"/>
                    </a:cubicBezTo>
                    <a:lnTo>
                      <a:pt x="6950" y="887"/>
                    </a:lnTo>
                    <a:cubicBezTo>
                      <a:pt x="6962" y="889"/>
                      <a:pt x="6974" y="889"/>
                      <a:pt x="6985" y="889"/>
                    </a:cubicBezTo>
                    <a:cubicBezTo>
                      <a:pt x="7162" y="889"/>
                      <a:pt x="7297" y="760"/>
                      <a:pt x="7315" y="578"/>
                    </a:cubicBezTo>
                    <a:cubicBezTo>
                      <a:pt x="7338" y="402"/>
                      <a:pt x="7222" y="268"/>
                      <a:pt x="7028" y="268"/>
                    </a:cubicBezTo>
                    <a:lnTo>
                      <a:pt x="3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2078;p47">
                <a:extLst>
                  <a:ext uri="{FF2B5EF4-FFF2-40B4-BE49-F238E27FC236}">
                    <a16:creationId xmlns:a16="http://schemas.microsoft.com/office/drawing/2014/main" id="{561370A1-3896-B1F9-938E-7F4FD27E5549}"/>
                  </a:ext>
                </a:extLst>
              </p:cNvPr>
              <p:cNvSpPr/>
              <p:nvPr/>
            </p:nvSpPr>
            <p:spPr>
              <a:xfrm>
                <a:off x="4804606" y="481579"/>
                <a:ext cx="1544772" cy="196952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945" extrusionOk="0">
                    <a:moveTo>
                      <a:pt x="402" y="57"/>
                    </a:moveTo>
                    <a:lnTo>
                      <a:pt x="7065" y="307"/>
                    </a:lnTo>
                    <a:cubicBezTo>
                      <a:pt x="7218" y="330"/>
                      <a:pt x="7333" y="445"/>
                      <a:pt x="7315" y="598"/>
                    </a:cubicBezTo>
                    <a:cubicBezTo>
                      <a:pt x="7298" y="741"/>
                      <a:pt x="7179" y="868"/>
                      <a:pt x="7034" y="868"/>
                    </a:cubicBezTo>
                    <a:cubicBezTo>
                      <a:pt x="7025" y="868"/>
                      <a:pt x="7015" y="867"/>
                      <a:pt x="7005" y="866"/>
                    </a:cubicBezTo>
                    <a:lnTo>
                      <a:pt x="305" y="598"/>
                    </a:lnTo>
                    <a:cubicBezTo>
                      <a:pt x="171" y="598"/>
                      <a:pt x="74" y="464"/>
                      <a:pt x="98" y="307"/>
                    </a:cubicBezTo>
                    <a:cubicBezTo>
                      <a:pt x="134" y="173"/>
                      <a:pt x="268" y="57"/>
                      <a:pt x="402" y="57"/>
                    </a:cubicBezTo>
                    <a:close/>
                    <a:moveTo>
                      <a:pt x="390" y="0"/>
                    </a:moveTo>
                    <a:cubicBezTo>
                      <a:pt x="214" y="0"/>
                      <a:pt x="72" y="145"/>
                      <a:pt x="37" y="307"/>
                    </a:cubicBezTo>
                    <a:cubicBezTo>
                      <a:pt x="0" y="501"/>
                      <a:pt x="116" y="653"/>
                      <a:pt x="287" y="653"/>
                    </a:cubicBezTo>
                    <a:lnTo>
                      <a:pt x="6987" y="944"/>
                    </a:lnTo>
                    <a:cubicBezTo>
                      <a:pt x="7181" y="944"/>
                      <a:pt x="7375" y="810"/>
                      <a:pt x="7393" y="616"/>
                    </a:cubicBezTo>
                    <a:cubicBezTo>
                      <a:pt x="7412" y="404"/>
                      <a:pt x="7278" y="251"/>
                      <a:pt x="7084" y="251"/>
                    </a:cubicBezTo>
                    <a:lnTo>
                      <a:pt x="421" y="2"/>
                    </a:lnTo>
                    <a:cubicBezTo>
                      <a:pt x="410" y="1"/>
                      <a:pt x="400" y="0"/>
                      <a:pt x="39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2079;p47">
                <a:extLst>
                  <a:ext uri="{FF2B5EF4-FFF2-40B4-BE49-F238E27FC236}">
                    <a16:creationId xmlns:a16="http://schemas.microsoft.com/office/drawing/2014/main" id="{307E2260-53A7-CACB-4A69-6FF00C92FF72}"/>
                  </a:ext>
                </a:extLst>
              </p:cNvPr>
              <p:cNvSpPr/>
              <p:nvPr/>
            </p:nvSpPr>
            <p:spPr>
              <a:xfrm>
                <a:off x="4600371" y="1637033"/>
                <a:ext cx="950789" cy="204872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983" extrusionOk="0">
                    <a:moveTo>
                      <a:pt x="352" y="1"/>
                    </a:moveTo>
                    <a:cubicBezTo>
                      <a:pt x="190" y="1"/>
                      <a:pt x="54" y="130"/>
                      <a:pt x="19" y="307"/>
                    </a:cubicBezTo>
                    <a:cubicBezTo>
                      <a:pt x="1" y="483"/>
                      <a:pt x="93" y="636"/>
                      <a:pt x="269" y="654"/>
                    </a:cubicBezTo>
                    <a:lnTo>
                      <a:pt x="4178" y="982"/>
                    </a:lnTo>
                    <a:cubicBezTo>
                      <a:pt x="4349" y="982"/>
                      <a:pt x="4506" y="848"/>
                      <a:pt x="4543" y="654"/>
                    </a:cubicBezTo>
                    <a:cubicBezTo>
                      <a:pt x="4561" y="483"/>
                      <a:pt x="4446" y="307"/>
                      <a:pt x="4275" y="289"/>
                    </a:cubicBezTo>
                    <a:lnTo>
                      <a:pt x="384" y="3"/>
                    </a:lnTo>
                    <a:cubicBezTo>
                      <a:pt x="374" y="1"/>
                      <a:pt x="363" y="1"/>
                      <a:pt x="3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2080;p47">
                <a:extLst>
                  <a:ext uri="{FF2B5EF4-FFF2-40B4-BE49-F238E27FC236}">
                    <a16:creationId xmlns:a16="http://schemas.microsoft.com/office/drawing/2014/main" id="{CC4463B7-4FCC-4C21-D134-F08DCBCA9B99}"/>
                  </a:ext>
                </a:extLst>
              </p:cNvPr>
              <p:cNvSpPr/>
              <p:nvPr/>
            </p:nvSpPr>
            <p:spPr>
              <a:xfrm>
                <a:off x="4599526" y="1628488"/>
                <a:ext cx="967046" cy="221962"/>
              </a:xfrm>
              <a:custGeom>
                <a:avLst/>
                <a:gdLst/>
                <a:ahLst/>
                <a:cxnLst/>
                <a:rect l="l" t="t" r="r" b="b"/>
                <a:pathLst>
                  <a:path w="4640" h="1065" extrusionOk="0">
                    <a:moveTo>
                      <a:pt x="393" y="79"/>
                    </a:moveTo>
                    <a:cubicBezTo>
                      <a:pt x="404" y="79"/>
                      <a:pt x="415" y="79"/>
                      <a:pt x="425" y="80"/>
                    </a:cubicBezTo>
                    <a:lnTo>
                      <a:pt x="4316" y="372"/>
                    </a:lnTo>
                    <a:cubicBezTo>
                      <a:pt x="4468" y="390"/>
                      <a:pt x="4565" y="524"/>
                      <a:pt x="4547" y="695"/>
                    </a:cubicBezTo>
                    <a:cubicBezTo>
                      <a:pt x="4524" y="871"/>
                      <a:pt x="4371" y="986"/>
                      <a:pt x="4219" y="986"/>
                    </a:cubicBezTo>
                    <a:lnTo>
                      <a:pt x="310" y="658"/>
                    </a:lnTo>
                    <a:cubicBezTo>
                      <a:pt x="157" y="640"/>
                      <a:pt x="79" y="506"/>
                      <a:pt x="97" y="348"/>
                    </a:cubicBezTo>
                    <a:cubicBezTo>
                      <a:pt x="132" y="190"/>
                      <a:pt x="254" y="79"/>
                      <a:pt x="393" y="79"/>
                    </a:cubicBezTo>
                    <a:close/>
                    <a:moveTo>
                      <a:pt x="397" y="0"/>
                    </a:moveTo>
                    <a:cubicBezTo>
                      <a:pt x="230" y="0"/>
                      <a:pt x="59" y="152"/>
                      <a:pt x="42" y="348"/>
                    </a:cubicBezTo>
                    <a:cubicBezTo>
                      <a:pt x="0" y="543"/>
                      <a:pt x="116" y="718"/>
                      <a:pt x="310" y="737"/>
                    </a:cubicBezTo>
                    <a:lnTo>
                      <a:pt x="4200" y="1065"/>
                    </a:lnTo>
                    <a:cubicBezTo>
                      <a:pt x="4408" y="1065"/>
                      <a:pt x="4584" y="908"/>
                      <a:pt x="4621" y="695"/>
                    </a:cubicBezTo>
                    <a:cubicBezTo>
                      <a:pt x="4639" y="506"/>
                      <a:pt x="4505" y="312"/>
                      <a:pt x="4316" y="312"/>
                    </a:cubicBezTo>
                    <a:lnTo>
                      <a:pt x="425" y="2"/>
                    </a:lnTo>
                    <a:cubicBezTo>
                      <a:pt x="416" y="1"/>
                      <a:pt x="407" y="0"/>
                      <a:pt x="39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2081;p47">
                <a:extLst>
                  <a:ext uri="{FF2B5EF4-FFF2-40B4-BE49-F238E27FC236}">
                    <a16:creationId xmlns:a16="http://schemas.microsoft.com/office/drawing/2014/main" id="{7A23938F-ABD3-B9CC-D304-20B0C1002A72}"/>
                  </a:ext>
                </a:extLst>
              </p:cNvPr>
              <p:cNvSpPr/>
              <p:nvPr/>
            </p:nvSpPr>
            <p:spPr>
              <a:xfrm>
                <a:off x="4371323" y="2900447"/>
                <a:ext cx="994973" cy="258018"/>
              </a:xfrm>
              <a:custGeom>
                <a:avLst/>
                <a:gdLst/>
                <a:ahLst/>
                <a:cxnLst/>
                <a:rect l="l" t="t" r="r" b="b"/>
                <a:pathLst>
                  <a:path w="4774" h="1238" extrusionOk="0">
                    <a:moveTo>
                      <a:pt x="393" y="1"/>
                    </a:moveTo>
                    <a:cubicBezTo>
                      <a:pt x="229" y="1"/>
                      <a:pt x="76" y="130"/>
                      <a:pt x="37" y="312"/>
                    </a:cubicBezTo>
                    <a:cubicBezTo>
                      <a:pt x="0" y="525"/>
                      <a:pt x="116" y="696"/>
                      <a:pt x="291" y="714"/>
                    </a:cubicBezTo>
                    <a:lnTo>
                      <a:pt x="4353" y="1236"/>
                    </a:lnTo>
                    <a:cubicBezTo>
                      <a:pt x="4363" y="1237"/>
                      <a:pt x="4374" y="1238"/>
                      <a:pt x="4384" y="1238"/>
                    </a:cubicBezTo>
                    <a:cubicBezTo>
                      <a:pt x="4561" y="1238"/>
                      <a:pt x="4719" y="1092"/>
                      <a:pt x="4736" y="908"/>
                    </a:cubicBezTo>
                    <a:cubicBezTo>
                      <a:pt x="4773" y="696"/>
                      <a:pt x="4639" y="506"/>
                      <a:pt x="4468" y="483"/>
                    </a:cubicBezTo>
                    <a:lnTo>
                      <a:pt x="425" y="3"/>
                    </a:lnTo>
                    <a:cubicBezTo>
                      <a:pt x="414" y="2"/>
                      <a:pt x="404" y="1"/>
                      <a:pt x="3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2082;p47">
                <a:extLst>
                  <a:ext uri="{FF2B5EF4-FFF2-40B4-BE49-F238E27FC236}">
                    <a16:creationId xmlns:a16="http://schemas.microsoft.com/office/drawing/2014/main" id="{CD562E37-FC8A-3D16-A159-39C4EE4649ED}"/>
                  </a:ext>
                </a:extLst>
              </p:cNvPr>
              <p:cNvSpPr/>
              <p:nvPr/>
            </p:nvSpPr>
            <p:spPr>
              <a:xfrm>
                <a:off x="4371312" y="2892110"/>
                <a:ext cx="1011230" cy="274066"/>
              </a:xfrm>
              <a:custGeom>
                <a:avLst/>
                <a:gdLst/>
                <a:ahLst/>
                <a:cxnLst/>
                <a:rect l="l" t="t" r="r" b="b"/>
                <a:pathLst>
                  <a:path w="4852" h="1315" extrusionOk="0">
                    <a:moveTo>
                      <a:pt x="404" y="81"/>
                    </a:moveTo>
                    <a:cubicBezTo>
                      <a:pt x="417" y="81"/>
                      <a:pt x="430" y="82"/>
                      <a:pt x="444" y="84"/>
                    </a:cubicBezTo>
                    <a:lnTo>
                      <a:pt x="4505" y="565"/>
                    </a:lnTo>
                    <a:cubicBezTo>
                      <a:pt x="4658" y="583"/>
                      <a:pt x="4773" y="754"/>
                      <a:pt x="4736" y="930"/>
                    </a:cubicBezTo>
                    <a:cubicBezTo>
                      <a:pt x="4719" y="1112"/>
                      <a:pt x="4580" y="1241"/>
                      <a:pt x="4437" y="1241"/>
                    </a:cubicBezTo>
                    <a:cubicBezTo>
                      <a:pt x="4427" y="1241"/>
                      <a:pt x="4418" y="1241"/>
                      <a:pt x="4408" y="1239"/>
                    </a:cubicBezTo>
                    <a:lnTo>
                      <a:pt x="328" y="717"/>
                    </a:lnTo>
                    <a:cubicBezTo>
                      <a:pt x="171" y="699"/>
                      <a:pt x="74" y="546"/>
                      <a:pt x="116" y="371"/>
                    </a:cubicBezTo>
                    <a:cubicBezTo>
                      <a:pt x="133" y="193"/>
                      <a:pt x="262" y="81"/>
                      <a:pt x="404" y="81"/>
                    </a:cubicBezTo>
                    <a:close/>
                    <a:moveTo>
                      <a:pt x="409" y="1"/>
                    </a:moveTo>
                    <a:cubicBezTo>
                      <a:pt x="234" y="1"/>
                      <a:pt x="71" y="159"/>
                      <a:pt x="37" y="352"/>
                    </a:cubicBezTo>
                    <a:cubicBezTo>
                      <a:pt x="0" y="583"/>
                      <a:pt x="134" y="777"/>
                      <a:pt x="328" y="796"/>
                    </a:cubicBezTo>
                    <a:lnTo>
                      <a:pt x="4390" y="1313"/>
                    </a:lnTo>
                    <a:cubicBezTo>
                      <a:pt x="4401" y="1314"/>
                      <a:pt x="4413" y="1315"/>
                      <a:pt x="4425" y="1315"/>
                    </a:cubicBezTo>
                    <a:cubicBezTo>
                      <a:pt x="4623" y="1315"/>
                      <a:pt x="4793" y="1167"/>
                      <a:pt x="4810" y="948"/>
                    </a:cubicBezTo>
                    <a:cubicBezTo>
                      <a:pt x="4852" y="717"/>
                      <a:pt x="4718" y="505"/>
                      <a:pt x="4505" y="486"/>
                    </a:cubicBezTo>
                    <a:lnTo>
                      <a:pt x="462" y="6"/>
                    </a:lnTo>
                    <a:cubicBezTo>
                      <a:pt x="444" y="2"/>
                      <a:pt x="426" y="1"/>
                      <a:pt x="4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2083;p47">
                <a:extLst>
                  <a:ext uri="{FF2B5EF4-FFF2-40B4-BE49-F238E27FC236}">
                    <a16:creationId xmlns:a16="http://schemas.microsoft.com/office/drawing/2014/main" id="{7097008B-6283-28B3-716E-3336577591E7}"/>
                  </a:ext>
                </a:extLst>
              </p:cNvPr>
              <p:cNvSpPr/>
              <p:nvPr/>
            </p:nvSpPr>
            <p:spPr>
              <a:xfrm>
                <a:off x="4772730" y="677906"/>
                <a:ext cx="1537269" cy="193618"/>
              </a:xfrm>
              <a:custGeom>
                <a:avLst/>
                <a:gdLst/>
                <a:ahLst/>
                <a:cxnLst/>
                <a:rect l="l" t="t" r="r" b="b"/>
                <a:pathLst>
                  <a:path w="7376" h="929" extrusionOk="0">
                    <a:moveTo>
                      <a:pt x="338" y="1"/>
                    </a:moveTo>
                    <a:cubicBezTo>
                      <a:pt x="194" y="1"/>
                      <a:pt x="54" y="129"/>
                      <a:pt x="19" y="289"/>
                    </a:cubicBezTo>
                    <a:cubicBezTo>
                      <a:pt x="1" y="446"/>
                      <a:pt x="98" y="598"/>
                      <a:pt x="250" y="598"/>
                    </a:cubicBezTo>
                    <a:lnTo>
                      <a:pt x="6987" y="927"/>
                    </a:lnTo>
                    <a:cubicBezTo>
                      <a:pt x="6999" y="928"/>
                      <a:pt x="7011" y="928"/>
                      <a:pt x="7023" y="928"/>
                    </a:cubicBezTo>
                    <a:cubicBezTo>
                      <a:pt x="7200" y="928"/>
                      <a:pt x="7335" y="799"/>
                      <a:pt x="7352" y="617"/>
                    </a:cubicBezTo>
                    <a:cubicBezTo>
                      <a:pt x="7375" y="446"/>
                      <a:pt x="7260" y="289"/>
                      <a:pt x="7066" y="289"/>
                    </a:cubicBezTo>
                    <a:lnTo>
                      <a:pt x="366" y="2"/>
                    </a:lnTo>
                    <a:cubicBezTo>
                      <a:pt x="357" y="1"/>
                      <a:pt x="347" y="1"/>
                      <a:pt x="3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2084;p47">
                <a:extLst>
                  <a:ext uri="{FF2B5EF4-FFF2-40B4-BE49-F238E27FC236}">
                    <a16:creationId xmlns:a16="http://schemas.microsoft.com/office/drawing/2014/main" id="{141FBB05-4507-3ED3-44F3-C0544FC749C9}"/>
                  </a:ext>
                </a:extLst>
              </p:cNvPr>
              <p:cNvSpPr/>
              <p:nvPr/>
            </p:nvSpPr>
            <p:spPr>
              <a:xfrm>
                <a:off x="4771885" y="670195"/>
                <a:ext cx="1553525" cy="209040"/>
              </a:xfrm>
              <a:custGeom>
                <a:avLst/>
                <a:gdLst/>
                <a:ahLst/>
                <a:cxnLst/>
                <a:rect l="l" t="t" r="r" b="b"/>
                <a:pathLst>
                  <a:path w="7454" h="1003" extrusionOk="0">
                    <a:moveTo>
                      <a:pt x="407" y="58"/>
                    </a:moveTo>
                    <a:lnTo>
                      <a:pt x="7107" y="367"/>
                    </a:lnTo>
                    <a:cubicBezTo>
                      <a:pt x="7259" y="367"/>
                      <a:pt x="7375" y="501"/>
                      <a:pt x="7356" y="654"/>
                    </a:cubicBezTo>
                    <a:cubicBezTo>
                      <a:pt x="7339" y="801"/>
                      <a:pt x="7220" y="928"/>
                      <a:pt x="7076" y="928"/>
                    </a:cubicBezTo>
                    <a:cubicBezTo>
                      <a:pt x="7066" y="928"/>
                      <a:pt x="7057" y="928"/>
                      <a:pt x="7047" y="927"/>
                    </a:cubicBezTo>
                    <a:lnTo>
                      <a:pt x="310" y="599"/>
                    </a:lnTo>
                    <a:cubicBezTo>
                      <a:pt x="157" y="599"/>
                      <a:pt x="60" y="483"/>
                      <a:pt x="97" y="326"/>
                    </a:cubicBezTo>
                    <a:cubicBezTo>
                      <a:pt x="116" y="173"/>
                      <a:pt x="255" y="58"/>
                      <a:pt x="407" y="58"/>
                    </a:cubicBezTo>
                    <a:close/>
                    <a:moveTo>
                      <a:pt x="372" y="0"/>
                    </a:moveTo>
                    <a:cubicBezTo>
                      <a:pt x="209" y="0"/>
                      <a:pt x="58" y="149"/>
                      <a:pt x="23" y="326"/>
                    </a:cubicBezTo>
                    <a:cubicBezTo>
                      <a:pt x="0" y="501"/>
                      <a:pt x="116" y="672"/>
                      <a:pt x="291" y="672"/>
                    </a:cubicBezTo>
                    <a:lnTo>
                      <a:pt x="7028" y="1001"/>
                    </a:lnTo>
                    <a:cubicBezTo>
                      <a:pt x="7040" y="1002"/>
                      <a:pt x="7052" y="1002"/>
                      <a:pt x="7063" y="1002"/>
                    </a:cubicBezTo>
                    <a:cubicBezTo>
                      <a:pt x="7260" y="1002"/>
                      <a:pt x="7417" y="855"/>
                      <a:pt x="7435" y="654"/>
                    </a:cubicBezTo>
                    <a:cubicBezTo>
                      <a:pt x="7453" y="465"/>
                      <a:pt x="7319" y="307"/>
                      <a:pt x="7125" y="289"/>
                    </a:cubicBezTo>
                    <a:lnTo>
                      <a:pt x="407" y="2"/>
                    </a:lnTo>
                    <a:cubicBezTo>
                      <a:pt x="395" y="1"/>
                      <a:pt x="384" y="0"/>
                      <a:pt x="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2085;p47">
                <a:extLst>
                  <a:ext uri="{FF2B5EF4-FFF2-40B4-BE49-F238E27FC236}">
                    <a16:creationId xmlns:a16="http://schemas.microsoft.com/office/drawing/2014/main" id="{0EDCAAAF-1E40-C0D7-D875-62C5A35B036F}"/>
                  </a:ext>
                </a:extLst>
              </p:cNvPr>
              <p:cNvSpPr/>
              <p:nvPr/>
            </p:nvSpPr>
            <p:spPr>
              <a:xfrm>
                <a:off x="4559938" y="1845032"/>
                <a:ext cx="963294" cy="209874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1007" extrusionOk="0">
                    <a:moveTo>
                      <a:pt x="371" y="1"/>
                    </a:moveTo>
                    <a:cubicBezTo>
                      <a:pt x="213" y="1"/>
                      <a:pt x="77" y="129"/>
                      <a:pt x="38" y="294"/>
                    </a:cubicBezTo>
                    <a:cubicBezTo>
                      <a:pt x="1" y="488"/>
                      <a:pt x="116" y="640"/>
                      <a:pt x="287" y="659"/>
                    </a:cubicBezTo>
                    <a:lnTo>
                      <a:pt x="4215" y="1005"/>
                    </a:lnTo>
                    <a:cubicBezTo>
                      <a:pt x="4226" y="1006"/>
                      <a:pt x="4236" y="1007"/>
                      <a:pt x="4247" y="1007"/>
                    </a:cubicBezTo>
                    <a:cubicBezTo>
                      <a:pt x="4411" y="1007"/>
                      <a:pt x="4563" y="878"/>
                      <a:pt x="4584" y="696"/>
                    </a:cubicBezTo>
                    <a:cubicBezTo>
                      <a:pt x="4621" y="506"/>
                      <a:pt x="4487" y="331"/>
                      <a:pt x="4312" y="331"/>
                    </a:cubicBezTo>
                    <a:lnTo>
                      <a:pt x="403" y="3"/>
                    </a:lnTo>
                    <a:cubicBezTo>
                      <a:pt x="392" y="1"/>
                      <a:pt x="382" y="1"/>
                      <a:pt x="3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2086;p47">
                <a:extLst>
                  <a:ext uri="{FF2B5EF4-FFF2-40B4-BE49-F238E27FC236}">
                    <a16:creationId xmlns:a16="http://schemas.microsoft.com/office/drawing/2014/main" id="{12E31379-5D67-CF42-EF33-E1AD1E695F5D}"/>
                  </a:ext>
                </a:extLst>
              </p:cNvPr>
              <p:cNvSpPr/>
              <p:nvPr/>
            </p:nvSpPr>
            <p:spPr>
              <a:xfrm>
                <a:off x="4559927" y="1837529"/>
                <a:ext cx="978717" cy="225297"/>
              </a:xfrm>
              <a:custGeom>
                <a:avLst/>
                <a:gdLst/>
                <a:ahLst/>
                <a:cxnLst/>
                <a:rect l="l" t="t" r="r" b="b"/>
                <a:pathLst>
                  <a:path w="4696" h="1081" extrusionOk="0">
                    <a:moveTo>
                      <a:pt x="421" y="62"/>
                    </a:moveTo>
                    <a:lnTo>
                      <a:pt x="4349" y="408"/>
                    </a:lnTo>
                    <a:cubicBezTo>
                      <a:pt x="4506" y="408"/>
                      <a:pt x="4621" y="561"/>
                      <a:pt x="4580" y="732"/>
                    </a:cubicBezTo>
                    <a:cubicBezTo>
                      <a:pt x="4563" y="895"/>
                      <a:pt x="4446" y="1006"/>
                      <a:pt x="4288" y="1006"/>
                    </a:cubicBezTo>
                    <a:cubicBezTo>
                      <a:pt x="4276" y="1006"/>
                      <a:pt x="4264" y="1006"/>
                      <a:pt x="4252" y="1004"/>
                    </a:cubicBezTo>
                    <a:lnTo>
                      <a:pt x="324" y="658"/>
                    </a:lnTo>
                    <a:cubicBezTo>
                      <a:pt x="172" y="658"/>
                      <a:pt x="75" y="501"/>
                      <a:pt x="116" y="348"/>
                    </a:cubicBezTo>
                    <a:cubicBezTo>
                      <a:pt x="135" y="177"/>
                      <a:pt x="287" y="62"/>
                      <a:pt x="421" y="62"/>
                    </a:cubicBezTo>
                    <a:close/>
                    <a:moveTo>
                      <a:pt x="411" y="0"/>
                    </a:moveTo>
                    <a:cubicBezTo>
                      <a:pt x="248" y="0"/>
                      <a:pt x="73" y="146"/>
                      <a:pt x="38" y="330"/>
                    </a:cubicBezTo>
                    <a:cubicBezTo>
                      <a:pt x="1" y="542"/>
                      <a:pt x="135" y="713"/>
                      <a:pt x="306" y="732"/>
                    </a:cubicBezTo>
                    <a:lnTo>
                      <a:pt x="4252" y="1078"/>
                    </a:lnTo>
                    <a:cubicBezTo>
                      <a:pt x="4265" y="1080"/>
                      <a:pt x="4277" y="1080"/>
                      <a:pt x="4290" y="1080"/>
                    </a:cubicBezTo>
                    <a:cubicBezTo>
                      <a:pt x="4471" y="1080"/>
                      <a:pt x="4641" y="930"/>
                      <a:pt x="4658" y="732"/>
                    </a:cubicBezTo>
                    <a:cubicBezTo>
                      <a:pt x="4695" y="524"/>
                      <a:pt x="4561" y="348"/>
                      <a:pt x="4349" y="330"/>
                    </a:cubicBezTo>
                    <a:lnTo>
                      <a:pt x="440" y="2"/>
                    </a:lnTo>
                    <a:cubicBezTo>
                      <a:pt x="430" y="1"/>
                      <a:pt x="421" y="0"/>
                      <a:pt x="4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2087;p47">
                <a:extLst>
                  <a:ext uri="{FF2B5EF4-FFF2-40B4-BE49-F238E27FC236}">
                    <a16:creationId xmlns:a16="http://schemas.microsoft.com/office/drawing/2014/main" id="{B63A69F2-A1A9-B9EB-BFBA-E81C47F6C703}"/>
                  </a:ext>
                </a:extLst>
              </p:cNvPr>
              <p:cNvSpPr/>
              <p:nvPr/>
            </p:nvSpPr>
            <p:spPr>
              <a:xfrm>
                <a:off x="4330890" y="3125744"/>
                <a:ext cx="1003518" cy="270523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1298" extrusionOk="0">
                    <a:moveTo>
                      <a:pt x="387" y="1"/>
                    </a:moveTo>
                    <a:cubicBezTo>
                      <a:pt x="212" y="1"/>
                      <a:pt x="76" y="149"/>
                      <a:pt x="42" y="326"/>
                    </a:cubicBezTo>
                    <a:cubicBezTo>
                      <a:pt x="0" y="539"/>
                      <a:pt x="116" y="714"/>
                      <a:pt x="291" y="751"/>
                    </a:cubicBezTo>
                    <a:lnTo>
                      <a:pt x="4390" y="1292"/>
                    </a:lnTo>
                    <a:cubicBezTo>
                      <a:pt x="4407" y="1296"/>
                      <a:pt x="4425" y="1298"/>
                      <a:pt x="4443" y="1298"/>
                    </a:cubicBezTo>
                    <a:cubicBezTo>
                      <a:pt x="4598" y="1298"/>
                      <a:pt x="4740" y="1155"/>
                      <a:pt x="4778" y="964"/>
                    </a:cubicBezTo>
                    <a:cubicBezTo>
                      <a:pt x="4815" y="751"/>
                      <a:pt x="4681" y="557"/>
                      <a:pt x="4487" y="539"/>
                    </a:cubicBezTo>
                    <a:lnTo>
                      <a:pt x="425" y="3"/>
                    </a:lnTo>
                    <a:cubicBezTo>
                      <a:pt x="412" y="1"/>
                      <a:pt x="400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2088;p47">
                <a:extLst>
                  <a:ext uri="{FF2B5EF4-FFF2-40B4-BE49-F238E27FC236}">
                    <a16:creationId xmlns:a16="http://schemas.microsoft.com/office/drawing/2014/main" id="{7CD3B0C5-2D61-3BEC-5396-A06540143E95}"/>
                  </a:ext>
                </a:extLst>
              </p:cNvPr>
              <p:cNvSpPr/>
              <p:nvPr/>
            </p:nvSpPr>
            <p:spPr>
              <a:xfrm>
                <a:off x="4330879" y="3117199"/>
                <a:ext cx="1018941" cy="28677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1376" extrusionOk="0">
                    <a:moveTo>
                      <a:pt x="412" y="97"/>
                    </a:moveTo>
                    <a:cubicBezTo>
                      <a:pt x="422" y="97"/>
                      <a:pt x="433" y="98"/>
                      <a:pt x="444" y="99"/>
                    </a:cubicBezTo>
                    <a:lnTo>
                      <a:pt x="4524" y="621"/>
                    </a:lnTo>
                    <a:cubicBezTo>
                      <a:pt x="4699" y="640"/>
                      <a:pt x="4796" y="811"/>
                      <a:pt x="4773" y="1005"/>
                    </a:cubicBezTo>
                    <a:cubicBezTo>
                      <a:pt x="4756" y="1163"/>
                      <a:pt x="4624" y="1294"/>
                      <a:pt x="4465" y="1294"/>
                    </a:cubicBezTo>
                    <a:cubicBezTo>
                      <a:pt x="4452" y="1294"/>
                      <a:pt x="4440" y="1293"/>
                      <a:pt x="4427" y="1291"/>
                    </a:cubicBezTo>
                    <a:lnTo>
                      <a:pt x="328" y="737"/>
                    </a:lnTo>
                    <a:cubicBezTo>
                      <a:pt x="176" y="714"/>
                      <a:pt x="79" y="561"/>
                      <a:pt x="116" y="390"/>
                    </a:cubicBezTo>
                    <a:cubicBezTo>
                      <a:pt x="133" y="210"/>
                      <a:pt x="270" y="97"/>
                      <a:pt x="412" y="97"/>
                    </a:cubicBezTo>
                    <a:close/>
                    <a:moveTo>
                      <a:pt x="430" y="1"/>
                    </a:moveTo>
                    <a:cubicBezTo>
                      <a:pt x="248" y="1"/>
                      <a:pt x="76" y="149"/>
                      <a:pt x="37" y="367"/>
                    </a:cubicBezTo>
                    <a:cubicBezTo>
                      <a:pt x="0" y="598"/>
                      <a:pt x="116" y="792"/>
                      <a:pt x="310" y="829"/>
                    </a:cubicBezTo>
                    <a:lnTo>
                      <a:pt x="4408" y="1370"/>
                    </a:lnTo>
                    <a:cubicBezTo>
                      <a:pt x="4428" y="1373"/>
                      <a:pt x="4447" y="1375"/>
                      <a:pt x="4466" y="1375"/>
                    </a:cubicBezTo>
                    <a:cubicBezTo>
                      <a:pt x="4655" y="1375"/>
                      <a:pt x="4818" y="1215"/>
                      <a:pt x="4852" y="1005"/>
                    </a:cubicBezTo>
                    <a:cubicBezTo>
                      <a:pt x="4889" y="774"/>
                      <a:pt x="4736" y="561"/>
                      <a:pt x="4542" y="543"/>
                    </a:cubicBezTo>
                    <a:lnTo>
                      <a:pt x="462" y="2"/>
                    </a:lnTo>
                    <a:cubicBezTo>
                      <a:pt x="452" y="1"/>
                      <a:pt x="441" y="1"/>
                      <a:pt x="43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2089;p47">
                <a:extLst>
                  <a:ext uri="{FF2B5EF4-FFF2-40B4-BE49-F238E27FC236}">
                    <a16:creationId xmlns:a16="http://schemas.microsoft.com/office/drawing/2014/main" id="{ACEE22DE-5BE5-972D-4832-B97609B76A9E}"/>
                  </a:ext>
                </a:extLst>
              </p:cNvPr>
              <p:cNvSpPr/>
              <p:nvPr/>
            </p:nvSpPr>
            <p:spPr>
              <a:xfrm>
                <a:off x="4728546" y="919043"/>
                <a:ext cx="1552483" cy="213000"/>
              </a:xfrm>
              <a:custGeom>
                <a:avLst/>
                <a:gdLst/>
                <a:ahLst/>
                <a:cxnLst/>
                <a:rect l="l" t="t" r="r" b="b"/>
                <a:pathLst>
                  <a:path w="7449" h="1022" extrusionOk="0">
                    <a:moveTo>
                      <a:pt x="365" y="1"/>
                    </a:moveTo>
                    <a:cubicBezTo>
                      <a:pt x="213" y="1"/>
                      <a:pt x="56" y="135"/>
                      <a:pt x="19" y="310"/>
                    </a:cubicBezTo>
                    <a:cubicBezTo>
                      <a:pt x="0" y="481"/>
                      <a:pt x="97" y="615"/>
                      <a:pt x="268" y="634"/>
                    </a:cubicBezTo>
                    <a:lnTo>
                      <a:pt x="7065" y="1022"/>
                    </a:lnTo>
                    <a:cubicBezTo>
                      <a:pt x="7241" y="1022"/>
                      <a:pt x="7412" y="888"/>
                      <a:pt x="7430" y="712"/>
                    </a:cubicBezTo>
                    <a:cubicBezTo>
                      <a:pt x="7449" y="518"/>
                      <a:pt x="7315" y="366"/>
                      <a:pt x="7144" y="366"/>
                    </a:cubicBez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2090;p47">
                <a:extLst>
                  <a:ext uri="{FF2B5EF4-FFF2-40B4-BE49-F238E27FC236}">
                    <a16:creationId xmlns:a16="http://schemas.microsoft.com/office/drawing/2014/main" id="{2BEE13DF-D7ED-8A11-322D-F4374096CEA2}"/>
                  </a:ext>
                </a:extLst>
              </p:cNvPr>
              <p:cNvSpPr/>
              <p:nvPr/>
            </p:nvSpPr>
            <p:spPr>
              <a:xfrm>
                <a:off x="4728535" y="914875"/>
                <a:ext cx="1568948" cy="224880"/>
              </a:xfrm>
              <a:custGeom>
                <a:avLst/>
                <a:gdLst/>
                <a:ahLst/>
                <a:cxnLst/>
                <a:rect l="l" t="t" r="r" b="b"/>
                <a:pathLst>
                  <a:path w="7528" h="1079" extrusionOk="0">
                    <a:moveTo>
                      <a:pt x="402" y="58"/>
                    </a:moveTo>
                    <a:lnTo>
                      <a:pt x="7181" y="423"/>
                    </a:lnTo>
                    <a:cubicBezTo>
                      <a:pt x="7333" y="423"/>
                      <a:pt x="7449" y="561"/>
                      <a:pt x="7430" y="732"/>
                    </a:cubicBezTo>
                    <a:cubicBezTo>
                      <a:pt x="7412" y="885"/>
                      <a:pt x="7255" y="1000"/>
                      <a:pt x="7102" y="1000"/>
                    </a:cubicBezTo>
                    <a:lnTo>
                      <a:pt x="305" y="617"/>
                    </a:lnTo>
                    <a:cubicBezTo>
                      <a:pt x="153" y="598"/>
                      <a:pt x="74" y="483"/>
                      <a:pt x="93" y="330"/>
                    </a:cubicBezTo>
                    <a:cubicBezTo>
                      <a:pt x="116" y="173"/>
                      <a:pt x="250" y="58"/>
                      <a:pt x="402" y="58"/>
                    </a:cubicBezTo>
                    <a:close/>
                    <a:moveTo>
                      <a:pt x="390" y="1"/>
                    </a:moveTo>
                    <a:cubicBezTo>
                      <a:pt x="213" y="1"/>
                      <a:pt x="55" y="147"/>
                      <a:pt x="37" y="330"/>
                    </a:cubicBezTo>
                    <a:cubicBezTo>
                      <a:pt x="0" y="501"/>
                      <a:pt x="116" y="677"/>
                      <a:pt x="287" y="677"/>
                    </a:cubicBezTo>
                    <a:lnTo>
                      <a:pt x="7102" y="1079"/>
                    </a:lnTo>
                    <a:cubicBezTo>
                      <a:pt x="7296" y="1079"/>
                      <a:pt x="7467" y="926"/>
                      <a:pt x="7509" y="732"/>
                    </a:cubicBezTo>
                    <a:cubicBezTo>
                      <a:pt x="7527" y="520"/>
                      <a:pt x="7370" y="349"/>
                      <a:pt x="7181" y="349"/>
                    </a:cubicBezTo>
                    <a:lnTo>
                      <a:pt x="421" y="2"/>
                    </a:lnTo>
                    <a:cubicBezTo>
                      <a:pt x="410" y="1"/>
                      <a:pt x="400" y="1"/>
                      <a:pt x="3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2091;p47">
                <a:extLst>
                  <a:ext uri="{FF2B5EF4-FFF2-40B4-BE49-F238E27FC236}">
                    <a16:creationId xmlns:a16="http://schemas.microsoft.com/office/drawing/2014/main" id="{32686437-5991-E0FB-858F-D117BDE10EAE}"/>
                  </a:ext>
                </a:extLst>
              </p:cNvPr>
              <p:cNvSpPr/>
              <p:nvPr/>
            </p:nvSpPr>
            <p:spPr>
              <a:xfrm>
                <a:off x="4511795" y="2109928"/>
                <a:ext cx="971005" cy="226130"/>
              </a:xfrm>
              <a:custGeom>
                <a:avLst/>
                <a:gdLst/>
                <a:ahLst/>
                <a:cxnLst/>
                <a:rect l="l" t="t" r="r" b="b"/>
                <a:pathLst>
                  <a:path w="4659" h="1085" extrusionOk="0">
                    <a:moveTo>
                      <a:pt x="375" y="1"/>
                    </a:moveTo>
                    <a:cubicBezTo>
                      <a:pt x="216" y="1"/>
                      <a:pt x="77" y="150"/>
                      <a:pt x="38" y="312"/>
                    </a:cubicBezTo>
                    <a:cubicBezTo>
                      <a:pt x="1" y="506"/>
                      <a:pt x="116" y="677"/>
                      <a:pt x="287" y="695"/>
                    </a:cubicBezTo>
                    <a:lnTo>
                      <a:pt x="4256" y="1083"/>
                    </a:lnTo>
                    <a:cubicBezTo>
                      <a:pt x="4266" y="1084"/>
                      <a:pt x="4275" y="1085"/>
                      <a:pt x="4285" y="1085"/>
                    </a:cubicBezTo>
                    <a:cubicBezTo>
                      <a:pt x="4446" y="1085"/>
                      <a:pt x="4604" y="939"/>
                      <a:pt x="4621" y="755"/>
                    </a:cubicBezTo>
                    <a:cubicBezTo>
                      <a:pt x="4658" y="561"/>
                      <a:pt x="4543" y="390"/>
                      <a:pt x="4353" y="372"/>
                    </a:cubicBezTo>
                    <a:lnTo>
                      <a:pt x="403" y="2"/>
                    </a:lnTo>
                    <a:cubicBezTo>
                      <a:pt x="394" y="1"/>
                      <a:pt x="384" y="1"/>
                      <a:pt x="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2092;p47">
                <a:extLst>
                  <a:ext uri="{FF2B5EF4-FFF2-40B4-BE49-F238E27FC236}">
                    <a16:creationId xmlns:a16="http://schemas.microsoft.com/office/drawing/2014/main" id="{CD493606-D228-3C50-FF7F-08AEA19E0F1D}"/>
                  </a:ext>
                </a:extLst>
              </p:cNvPr>
              <p:cNvSpPr/>
              <p:nvPr/>
            </p:nvSpPr>
            <p:spPr>
              <a:xfrm>
                <a:off x="4511783" y="2102216"/>
                <a:ext cx="987262" cy="241553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1159" extrusionOk="0">
                    <a:moveTo>
                      <a:pt x="411" y="79"/>
                    </a:moveTo>
                    <a:cubicBezTo>
                      <a:pt x="421" y="79"/>
                      <a:pt x="430" y="80"/>
                      <a:pt x="440" y="81"/>
                    </a:cubicBezTo>
                    <a:lnTo>
                      <a:pt x="4390" y="446"/>
                    </a:lnTo>
                    <a:cubicBezTo>
                      <a:pt x="4543" y="464"/>
                      <a:pt x="4658" y="617"/>
                      <a:pt x="4640" y="792"/>
                    </a:cubicBezTo>
                    <a:cubicBezTo>
                      <a:pt x="4601" y="951"/>
                      <a:pt x="4484" y="1081"/>
                      <a:pt x="4330" y="1081"/>
                    </a:cubicBezTo>
                    <a:cubicBezTo>
                      <a:pt x="4318" y="1081"/>
                      <a:pt x="4306" y="1081"/>
                      <a:pt x="4293" y="1079"/>
                    </a:cubicBezTo>
                    <a:lnTo>
                      <a:pt x="324" y="695"/>
                    </a:lnTo>
                    <a:cubicBezTo>
                      <a:pt x="172" y="677"/>
                      <a:pt x="75" y="524"/>
                      <a:pt x="116" y="349"/>
                    </a:cubicBezTo>
                    <a:cubicBezTo>
                      <a:pt x="134" y="206"/>
                      <a:pt x="269" y="79"/>
                      <a:pt x="411" y="79"/>
                    </a:cubicBezTo>
                    <a:close/>
                    <a:moveTo>
                      <a:pt x="411" y="1"/>
                    </a:moveTo>
                    <a:cubicBezTo>
                      <a:pt x="248" y="1"/>
                      <a:pt x="73" y="148"/>
                      <a:pt x="38" y="349"/>
                    </a:cubicBezTo>
                    <a:cubicBezTo>
                      <a:pt x="1" y="561"/>
                      <a:pt x="135" y="755"/>
                      <a:pt x="324" y="774"/>
                    </a:cubicBezTo>
                    <a:lnTo>
                      <a:pt x="4293" y="1157"/>
                    </a:lnTo>
                    <a:cubicBezTo>
                      <a:pt x="4304" y="1158"/>
                      <a:pt x="4314" y="1159"/>
                      <a:pt x="4325" y="1159"/>
                    </a:cubicBezTo>
                    <a:cubicBezTo>
                      <a:pt x="4504" y="1159"/>
                      <a:pt x="4678" y="1011"/>
                      <a:pt x="4695" y="792"/>
                    </a:cubicBezTo>
                    <a:cubicBezTo>
                      <a:pt x="4737" y="580"/>
                      <a:pt x="4598" y="386"/>
                      <a:pt x="4409" y="367"/>
                    </a:cubicBezTo>
                    <a:lnTo>
                      <a:pt x="440" y="2"/>
                    </a:lnTo>
                    <a:cubicBezTo>
                      <a:pt x="430" y="1"/>
                      <a:pt x="421" y="1"/>
                      <a:pt x="4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2093;p47">
                <a:extLst>
                  <a:ext uri="{FF2B5EF4-FFF2-40B4-BE49-F238E27FC236}">
                    <a16:creationId xmlns:a16="http://schemas.microsoft.com/office/drawing/2014/main" id="{330117F4-D6C0-AE18-D125-11340691C26E}"/>
                  </a:ext>
                </a:extLst>
              </p:cNvPr>
              <p:cNvSpPr/>
              <p:nvPr/>
            </p:nvSpPr>
            <p:spPr>
              <a:xfrm>
                <a:off x="4278787" y="3422527"/>
                <a:ext cx="1011438" cy="281985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1353" extrusionOk="0">
                    <a:moveTo>
                      <a:pt x="390" y="0"/>
                    </a:moveTo>
                    <a:cubicBezTo>
                      <a:pt x="213" y="0"/>
                      <a:pt x="77" y="131"/>
                      <a:pt x="42" y="330"/>
                    </a:cubicBezTo>
                    <a:cubicBezTo>
                      <a:pt x="1" y="543"/>
                      <a:pt x="116" y="732"/>
                      <a:pt x="292" y="751"/>
                    </a:cubicBezTo>
                    <a:lnTo>
                      <a:pt x="4432" y="1351"/>
                    </a:lnTo>
                    <a:cubicBezTo>
                      <a:pt x="4442" y="1352"/>
                      <a:pt x="4453" y="1353"/>
                      <a:pt x="4463" y="1353"/>
                    </a:cubicBezTo>
                    <a:cubicBezTo>
                      <a:pt x="4626" y="1353"/>
                      <a:pt x="4798" y="1222"/>
                      <a:pt x="4815" y="1005"/>
                    </a:cubicBezTo>
                    <a:cubicBezTo>
                      <a:pt x="4852" y="792"/>
                      <a:pt x="4718" y="598"/>
                      <a:pt x="4547" y="580"/>
                    </a:cubicBezTo>
                    <a:lnTo>
                      <a:pt x="426" y="2"/>
                    </a:lnTo>
                    <a:cubicBezTo>
                      <a:pt x="414" y="1"/>
                      <a:pt x="402" y="0"/>
                      <a:pt x="3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2094;p47">
                <a:extLst>
                  <a:ext uri="{FF2B5EF4-FFF2-40B4-BE49-F238E27FC236}">
                    <a16:creationId xmlns:a16="http://schemas.microsoft.com/office/drawing/2014/main" id="{AFC42948-C3BB-C947-9664-3AEB9E4791C3}"/>
                  </a:ext>
                </a:extLst>
              </p:cNvPr>
              <p:cNvSpPr/>
              <p:nvPr/>
            </p:nvSpPr>
            <p:spPr>
              <a:xfrm>
                <a:off x="4278775" y="3413774"/>
                <a:ext cx="1027694" cy="299284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1436" extrusionOk="0">
                    <a:moveTo>
                      <a:pt x="415" y="79"/>
                    </a:moveTo>
                    <a:cubicBezTo>
                      <a:pt x="425" y="79"/>
                      <a:pt x="434" y="80"/>
                      <a:pt x="444" y="81"/>
                    </a:cubicBezTo>
                    <a:lnTo>
                      <a:pt x="4561" y="659"/>
                    </a:lnTo>
                    <a:cubicBezTo>
                      <a:pt x="4737" y="677"/>
                      <a:pt x="4852" y="853"/>
                      <a:pt x="4815" y="1047"/>
                    </a:cubicBezTo>
                    <a:cubicBezTo>
                      <a:pt x="4794" y="1224"/>
                      <a:pt x="4658" y="1353"/>
                      <a:pt x="4500" y="1353"/>
                    </a:cubicBezTo>
                    <a:cubicBezTo>
                      <a:pt x="4490" y="1353"/>
                      <a:pt x="4479" y="1353"/>
                      <a:pt x="4469" y="1352"/>
                    </a:cubicBezTo>
                    <a:lnTo>
                      <a:pt x="329" y="756"/>
                    </a:lnTo>
                    <a:cubicBezTo>
                      <a:pt x="172" y="719"/>
                      <a:pt x="79" y="562"/>
                      <a:pt x="116" y="372"/>
                    </a:cubicBezTo>
                    <a:cubicBezTo>
                      <a:pt x="133" y="207"/>
                      <a:pt x="269" y="79"/>
                      <a:pt x="415" y="79"/>
                    </a:cubicBezTo>
                    <a:close/>
                    <a:moveTo>
                      <a:pt x="405" y="1"/>
                    </a:moveTo>
                    <a:cubicBezTo>
                      <a:pt x="232" y="1"/>
                      <a:pt x="75" y="164"/>
                      <a:pt x="38" y="372"/>
                    </a:cubicBezTo>
                    <a:cubicBezTo>
                      <a:pt x="1" y="603"/>
                      <a:pt x="116" y="816"/>
                      <a:pt x="310" y="834"/>
                    </a:cubicBezTo>
                    <a:lnTo>
                      <a:pt x="4446" y="1430"/>
                    </a:lnTo>
                    <a:cubicBezTo>
                      <a:pt x="4465" y="1434"/>
                      <a:pt x="4485" y="1435"/>
                      <a:pt x="4504" y="1435"/>
                    </a:cubicBezTo>
                    <a:cubicBezTo>
                      <a:pt x="4693" y="1435"/>
                      <a:pt x="4856" y="1275"/>
                      <a:pt x="4889" y="1065"/>
                    </a:cubicBezTo>
                    <a:cubicBezTo>
                      <a:pt x="4931" y="816"/>
                      <a:pt x="4792" y="603"/>
                      <a:pt x="4584" y="562"/>
                    </a:cubicBezTo>
                    <a:lnTo>
                      <a:pt x="463" y="7"/>
                    </a:lnTo>
                    <a:cubicBezTo>
                      <a:pt x="443" y="3"/>
                      <a:pt x="424" y="1"/>
                      <a:pt x="40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2095;p47">
                <a:extLst>
                  <a:ext uri="{FF2B5EF4-FFF2-40B4-BE49-F238E27FC236}">
                    <a16:creationId xmlns:a16="http://schemas.microsoft.com/office/drawing/2014/main" id="{C455683A-D078-C7DE-10E9-D099F44A33B2}"/>
                  </a:ext>
                </a:extLst>
              </p:cNvPr>
              <p:cNvSpPr/>
              <p:nvPr/>
            </p:nvSpPr>
            <p:spPr>
              <a:xfrm>
                <a:off x="4691865" y="1103490"/>
                <a:ext cx="1565197" cy="221545"/>
              </a:xfrm>
              <a:custGeom>
                <a:avLst/>
                <a:gdLst/>
                <a:ahLst/>
                <a:cxnLst/>
                <a:rect l="l" t="t" r="r" b="b"/>
                <a:pathLst>
                  <a:path w="7510" h="1063" extrusionOk="0">
                    <a:moveTo>
                      <a:pt x="354" y="0"/>
                    </a:moveTo>
                    <a:cubicBezTo>
                      <a:pt x="210" y="0"/>
                      <a:pt x="77" y="131"/>
                      <a:pt x="42" y="289"/>
                    </a:cubicBezTo>
                    <a:cubicBezTo>
                      <a:pt x="1" y="465"/>
                      <a:pt x="116" y="617"/>
                      <a:pt x="292" y="617"/>
                    </a:cubicBezTo>
                    <a:lnTo>
                      <a:pt x="7126" y="1061"/>
                    </a:lnTo>
                    <a:cubicBezTo>
                      <a:pt x="7135" y="1062"/>
                      <a:pt x="7145" y="1062"/>
                      <a:pt x="7155" y="1062"/>
                    </a:cubicBezTo>
                    <a:cubicBezTo>
                      <a:pt x="7320" y="1062"/>
                      <a:pt x="7473" y="917"/>
                      <a:pt x="7491" y="751"/>
                    </a:cubicBezTo>
                    <a:cubicBezTo>
                      <a:pt x="7509" y="557"/>
                      <a:pt x="7375" y="405"/>
                      <a:pt x="7204" y="405"/>
                    </a:cubicBezTo>
                    <a:lnTo>
                      <a:pt x="389" y="3"/>
                    </a:lnTo>
                    <a:cubicBezTo>
                      <a:pt x="377" y="1"/>
                      <a:pt x="366" y="0"/>
                      <a:pt x="3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2096;p47">
                <a:extLst>
                  <a:ext uri="{FF2B5EF4-FFF2-40B4-BE49-F238E27FC236}">
                    <a16:creationId xmlns:a16="http://schemas.microsoft.com/office/drawing/2014/main" id="{2FF8ACAE-DC73-93D2-7AA8-A9EFF50C326E}"/>
                  </a:ext>
                </a:extLst>
              </p:cNvPr>
              <p:cNvSpPr/>
              <p:nvPr/>
            </p:nvSpPr>
            <p:spPr>
              <a:xfrm>
                <a:off x="4695814" y="1094945"/>
                <a:ext cx="1577493" cy="237802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1141" extrusionOk="0">
                    <a:moveTo>
                      <a:pt x="374" y="79"/>
                    </a:moveTo>
                    <a:cubicBezTo>
                      <a:pt x="385" y="79"/>
                      <a:pt x="396" y="79"/>
                      <a:pt x="407" y="81"/>
                    </a:cubicBezTo>
                    <a:lnTo>
                      <a:pt x="7222" y="464"/>
                    </a:lnTo>
                    <a:cubicBezTo>
                      <a:pt x="7375" y="483"/>
                      <a:pt x="7490" y="621"/>
                      <a:pt x="7472" y="792"/>
                    </a:cubicBezTo>
                    <a:cubicBezTo>
                      <a:pt x="7455" y="933"/>
                      <a:pt x="7339" y="1063"/>
                      <a:pt x="7182" y="1063"/>
                    </a:cubicBezTo>
                    <a:cubicBezTo>
                      <a:pt x="7169" y="1063"/>
                      <a:pt x="7157" y="1062"/>
                      <a:pt x="7144" y="1060"/>
                    </a:cubicBezTo>
                    <a:lnTo>
                      <a:pt x="310" y="640"/>
                    </a:lnTo>
                    <a:cubicBezTo>
                      <a:pt x="157" y="621"/>
                      <a:pt x="60" y="483"/>
                      <a:pt x="97" y="330"/>
                    </a:cubicBezTo>
                    <a:cubicBezTo>
                      <a:pt x="115" y="189"/>
                      <a:pt x="231" y="79"/>
                      <a:pt x="374" y="79"/>
                    </a:cubicBezTo>
                    <a:close/>
                    <a:moveTo>
                      <a:pt x="394" y="1"/>
                    </a:moveTo>
                    <a:cubicBezTo>
                      <a:pt x="213" y="1"/>
                      <a:pt x="58" y="147"/>
                      <a:pt x="19" y="330"/>
                    </a:cubicBezTo>
                    <a:cubicBezTo>
                      <a:pt x="0" y="524"/>
                      <a:pt x="116" y="695"/>
                      <a:pt x="291" y="695"/>
                    </a:cubicBezTo>
                    <a:lnTo>
                      <a:pt x="7144" y="1139"/>
                    </a:lnTo>
                    <a:cubicBezTo>
                      <a:pt x="7153" y="1140"/>
                      <a:pt x="7163" y="1140"/>
                      <a:pt x="7173" y="1140"/>
                    </a:cubicBezTo>
                    <a:cubicBezTo>
                      <a:pt x="7356" y="1140"/>
                      <a:pt x="7528" y="977"/>
                      <a:pt x="7550" y="792"/>
                    </a:cubicBezTo>
                    <a:cubicBezTo>
                      <a:pt x="7569" y="580"/>
                      <a:pt x="7435" y="409"/>
                      <a:pt x="7222" y="409"/>
                    </a:cubicBezTo>
                    <a:lnTo>
                      <a:pt x="425" y="2"/>
                    </a:lnTo>
                    <a:cubicBezTo>
                      <a:pt x="415" y="1"/>
                      <a:pt x="404" y="1"/>
                      <a:pt x="39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2097;p47">
                <a:extLst>
                  <a:ext uri="{FF2B5EF4-FFF2-40B4-BE49-F238E27FC236}">
                    <a16:creationId xmlns:a16="http://schemas.microsoft.com/office/drawing/2014/main" id="{E4FA268C-529A-6BE0-17DB-A52F6EC61A51}"/>
                  </a:ext>
                </a:extLst>
              </p:cNvPr>
              <p:cNvSpPr/>
              <p:nvPr/>
            </p:nvSpPr>
            <p:spPr>
              <a:xfrm>
                <a:off x="4475322" y="2311257"/>
                <a:ext cx="979550" cy="233008"/>
              </a:xfrm>
              <a:custGeom>
                <a:avLst/>
                <a:gdLst/>
                <a:ahLst/>
                <a:cxnLst/>
                <a:rect l="l" t="t" r="r" b="b"/>
                <a:pathLst>
                  <a:path w="4700" h="1118" extrusionOk="0">
                    <a:moveTo>
                      <a:pt x="378" y="0"/>
                    </a:moveTo>
                    <a:cubicBezTo>
                      <a:pt x="233" y="0"/>
                      <a:pt x="76" y="129"/>
                      <a:pt x="42" y="307"/>
                    </a:cubicBezTo>
                    <a:cubicBezTo>
                      <a:pt x="0" y="501"/>
                      <a:pt x="116" y="677"/>
                      <a:pt x="291" y="695"/>
                    </a:cubicBezTo>
                    <a:lnTo>
                      <a:pt x="4274" y="1115"/>
                    </a:lnTo>
                    <a:cubicBezTo>
                      <a:pt x="4287" y="1117"/>
                      <a:pt x="4300" y="1118"/>
                      <a:pt x="4312" y="1118"/>
                    </a:cubicBezTo>
                    <a:cubicBezTo>
                      <a:pt x="4491" y="1118"/>
                      <a:pt x="4645" y="969"/>
                      <a:pt x="4662" y="792"/>
                    </a:cubicBezTo>
                    <a:cubicBezTo>
                      <a:pt x="4699" y="598"/>
                      <a:pt x="4565" y="422"/>
                      <a:pt x="4390" y="404"/>
                    </a:cubicBezTo>
                    <a:lnTo>
                      <a:pt x="407" y="2"/>
                    </a:lnTo>
                    <a:cubicBezTo>
                      <a:pt x="397" y="1"/>
                      <a:pt x="388" y="0"/>
                      <a:pt x="3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2098;p47">
                <a:extLst>
                  <a:ext uri="{FF2B5EF4-FFF2-40B4-BE49-F238E27FC236}">
                    <a16:creationId xmlns:a16="http://schemas.microsoft.com/office/drawing/2014/main" id="{96F755C0-20E0-8B2E-8516-99E577A34D75}"/>
                  </a:ext>
                </a:extLst>
              </p:cNvPr>
              <p:cNvSpPr/>
              <p:nvPr/>
            </p:nvSpPr>
            <p:spPr>
              <a:xfrm>
                <a:off x="4475311" y="2302503"/>
                <a:ext cx="994973" cy="250306"/>
              </a:xfrm>
              <a:custGeom>
                <a:avLst/>
                <a:gdLst/>
                <a:ahLst/>
                <a:cxnLst/>
                <a:rect l="l" t="t" r="r" b="b"/>
                <a:pathLst>
                  <a:path w="4774" h="1201" extrusionOk="0">
                    <a:moveTo>
                      <a:pt x="415" y="79"/>
                    </a:moveTo>
                    <a:cubicBezTo>
                      <a:pt x="425" y="79"/>
                      <a:pt x="434" y="80"/>
                      <a:pt x="444" y="81"/>
                    </a:cubicBezTo>
                    <a:lnTo>
                      <a:pt x="4427" y="487"/>
                    </a:lnTo>
                    <a:cubicBezTo>
                      <a:pt x="4584" y="506"/>
                      <a:pt x="4681" y="658"/>
                      <a:pt x="4658" y="834"/>
                    </a:cubicBezTo>
                    <a:cubicBezTo>
                      <a:pt x="4640" y="994"/>
                      <a:pt x="4505" y="1122"/>
                      <a:pt x="4363" y="1122"/>
                    </a:cubicBezTo>
                    <a:cubicBezTo>
                      <a:pt x="4353" y="1122"/>
                      <a:pt x="4344" y="1122"/>
                      <a:pt x="4334" y="1121"/>
                    </a:cubicBezTo>
                    <a:lnTo>
                      <a:pt x="328" y="695"/>
                    </a:lnTo>
                    <a:cubicBezTo>
                      <a:pt x="176" y="677"/>
                      <a:pt x="79" y="524"/>
                      <a:pt x="116" y="349"/>
                    </a:cubicBezTo>
                    <a:cubicBezTo>
                      <a:pt x="150" y="206"/>
                      <a:pt x="274" y="79"/>
                      <a:pt x="415" y="79"/>
                    </a:cubicBezTo>
                    <a:close/>
                    <a:moveTo>
                      <a:pt x="431" y="1"/>
                    </a:moveTo>
                    <a:cubicBezTo>
                      <a:pt x="248" y="1"/>
                      <a:pt x="77" y="152"/>
                      <a:pt x="37" y="349"/>
                    </a:cubicBezTo>
                    <a:cubicBezTo>
                      <a:pt x="0" y="561"/>
                      <a:pt x="134" y="755"/>
                      <a:pt x="328" y="774"/>
                    </a:cubicBezTo>
                    <a:lnTo>
                      <a:pt x="4311" y="1199"/>
                    </a:lnTo>
                    <a:cubicBezTo>
                      <a:pt x="4323" y="1200"/>
                      <a:pt x="4334" y="1201"/>
                      <a:pt x="4346" y="1201"/>
                    </a:cubicBezTo>
                    <a:cubicBezTo>
                      <a:pt x="4543" y="1201"/>
                      <a:pt x="4701" y="1052"/>
                      <a:pt x="4736" y="834"/>
                    </a:cubicBezTo>
                    <a:cubicBezTo>
                      <a:pt x="4773" y="621"/>
                      <a:pt x="4621" y="427"/>
                      <a:pt x="4427" y="409"/>
                    </a:cubicBezTo>
                    <a:lnTo>
                      <a:pt x="462" y="2"/>
                    </a:lnTo>
                    <a:cubicBezTo>
                      <a:pt x="452" y="1"/>
                      <a:pt x="441" y="1"/>
                      <a:pt x="43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2099;p47">
                <a:extLst>
                  <a:ext uri="{FF2B5EF4-FFF2-40B4-BE49-F238E27FC236}">
                    <a16:creationId xmlns:a16="http://schemas.microsoft.com/office/drawing/2014/main" id="{0F8A1752-BE4A-5107-3A28-A5A31D89553A}"/>
                  </a:ext>
                </a:extLst>
              </p:cNvPr>
              <p:cNvSpPr/>
              <p:nvPr/>
            </p:nvSpPr>
            <p:spPr>
              <a:xfrm>
                <a:off x="4239396" y="3642197"/>
                <a:ext cx="1018941" cy="291364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1398" extrusionOk="0">
                    <a:moveTo>
                      <a:pt x="369" y="1"/>
                    </a:moveTo>
                    <a:cubicBezTo>
                      <a:pt x="216" y="1"/>
                      <a:pt x="70" y="143"/>
                      <a:pt x="37" y="334"/>
                    </a:cubicBezTo>
                    <a:cubicBezTo>
                      <a:pt x="0" y="547"/>
                      <a:pt x="116" y="736"/>
                      <a:pt x="287" y="759"/>
                    </a:cubicBezTo>
                    <a:lnTo>
                      <a:pt x="4445" y="1392"/>
                    </a:lnTo>
                    <a:cubicBezTo>
                      <a:pt x="4465" y="1396"/>
                      <a:pt x="4484" y="1398"/>
                      <a:pt x="4503" y="1398"/>
                    </a:cubicBezTo>
                    <a:cubicBezTo>
                      <a:pt x="4672" y="1398"/>
                      <a:pt x="4814" y="1255"/>
                      <a:pt x="4852" y="1064"/>
                    </a:cubicBezTo>
                    <a:cubicBezTo>
                      <a:pt x="4889" y="833"/>
                      <a:pt x="4755" y="644"/>
                      <a:pt x="4561" y="602"/>
                    </a:cubicBezTo>
                    <a:lnTo>
                      <a:pt x="421" y="6"/>
                    </a:lnTo>
                    <a:cubicBezTo>
                      <a:pt x="403" y="2"/>
                      <a:pt x="386" y="1"/>
                      <a:pt x="3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2100;p47">
                <a:extLst>
                  <a:ext uri="{FF2B5EF4-FFF2-40B4-BE49-F238E27FC236}">
                    <a16:creationId xmlns:a16="http://schemas.microsoft.com/office/drawing/2014/main" id="{73D4ECE1-FF20-0BB5-2EC8-36E1D7671787}"/>
                  </a:ext>
                </a:extLst>
              </p:cNvPr>
              <p:cNvSpPr/>
              <p:nvPr/>
            </p:nvSpPr>
            <p:spPr>
              <a:xfrm>
                <a:off x="4238343" y="3634485"/>
                <a:ext cx="1035406" cy="310747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491" extrusionOk="0">
                    <a:moveTo>
                      <a:pt x="431" y="78"/>
                    </a:moveTo>
                    <a:cubicBezTo>
                      <a:pt x="441" y="78"/>
                      <a:pt x="452" y="79"/>
                      <a:pt x="463" y="80"/>
                    </a:cubicBezTo>
                    <a:lnTo>
                      <a:pt x="4603" y="699"/>
                    </a:lnTo>
                    <a:cubicBezTo>
                      <a:pt x="4778" y="718"/>
                      <a:pt x="4894" y="889"/>
                      <a:pt x="4852" y="1083"/>
                    </a:cubicBezTo>
                    <a:cubicBezTo>
                      <a:pt x="4835" y="1265"/>
                      <a:pt x="4700" y="1394"/>
                      <a:pt x="4538" y="1394"/>
                    </a:cubicBezTo>
                    <a:cubicBezTo>
                      <a:pt x="4527" y="1394"/>
                      <a:pt x="4516" y="1394"/>
                      <a:pt x="4506" y="1392"/>
                    </a:cubicBezTo>
                    <a:lnTo>
                      <a:pt x="329" y="755"/>
                    </a:lnTo>
                    <a:cubicBezTo>
                      <a:pt x="176" y="736"/>
                      <a:pt x="79" y="565"/>
                      <a:pt x="116" y="371"/>
                    </a:cubicBezTo>
                    <a:cubicBezTo>
                      <a:pt x="133" y="207"/>
                      <a:pt x="273" y="78"/>
                      <a:pt x="431" y="78"/>
                    </a:cubicBezTo>
                    <a:close/>
                    <a:moveTo>
                      <a:pt x="406" y="0"/>
                    </a:moveTo>
                    <a:cubicBezTo>
                      <a:pt x="236" y="0"/>
                      <a:pt x="75" y="163"/>
                      <a:pt x="42" y="371"/>
                    </a:cubicBezTo>
                    <a:cubicBezTo>
                      <a:pt x="1" y="602"/>
                      <a:pt x="116" y="815"/>
                      <a:pt x="329" y="852"/>
                    </a:cubicBezTo>
                    <a:lnTo>
                      <a:pt x="4487" y="1489"/>
                    </a:lnTo>
                    <a:cubicBezTo>
                      <a:pt x="4498" y="1490"/>
                      <a:pt x="4510" y="1491"/>
                      <a:pt x="4521" y="1491"/>
                    </a:cubicBezTo>
                    <a:cubicBezTo>
                      <a:pt x="4720" y="1491"/>
                      <a:pt x="4896" y="1337"/>
                      <a:pt x="4931" y="1101"/>
                    </a:cubicBezTo>
                    <a:cubicBezTo>
                      <a:pt x="4968" y="852"/>
                      <a:pt x="4815" y="639"/>
                      <a:pt x="4621" y="602"/>
                    </a:cubicBezTo>
                    <a:lnTo>
                      <a:pt x="463" y="6"/>
                    </a:lnTo>
                    <a:cubicBezTo>
                      <a:pt x="444" y="2"/>
                      <a:pt x="425" y="0"/>
                      <a:pt x="4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2101;p47">
                <a:extLst>
                  <a:ext uri="{FF2B5EF4-FFF2-40B4-BE49-F238E27FC236}">
                    <a16:creationId xmlns:a16="http://schemas.microsoft.com/office/drawing/2014/main" id="{556B8155-3F4E-0245-CD8E-DAE7B600010C}"/>
                  </a:ext>
                </a:extLst>
              </p:cNvPr>
              <p:cNvSpPr/>
              <p:nvPr/>
            </p:nvSpPr>
            <p:spPr>
              <a:xfrm>
                <a:off x="5498848" y="1709354"/>
                <a:ext cx="714863" cy="915776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4394" extrusionOk="0">
                    <a:moveTo>
                      <a:pt x="833" y="0"/>
                    </a:moveTo>
                    <a:cubicBezTo>
                      <a:pt x="673" y="0"/>
                      <a:pt x="517" y="129"/>
                      <a:pt x="500" y="307"/>
                    </a:cubicBezTo>
                    <a:lnTo>
                      <a:pt x="19" y="3754"/>
                    </a:lnTo>
                    <a:cubicBezTo>
                      <a:pt x="1" y="3948"/>
                      <a:pt x="116" y="4119"/>
                      <a:pt x="310" y="4142"/>
                    </a:cubicBezTo>
                    <a:lnTo>
                      <a:pt x="2598" y="4392"/>
                    </a:lnTo>
                    <a:cubicBezTo>
                      <a:pt x="2608" y="4393"/>
                      <a:pt x="2619" y="4393"/>
                      <a:pt x="2629" y="4393"/>
                    </a:cubicBezTo>
                    <a:cubicBezTo>
                      <a:pt x="2811" y="4393"/>
                      <a:pt x="2968" y="4246"/>
                      <a:pt x="2986" y="4045"/>
                    </a:cubicBezTo>
                    <a:lnTo>
                      <a:pt x="3388" y="538"/>
                    </a:lnTo>
                    <a:cubicBezTo>
                      <a:pt x="3429" y="349"/>
                      <a:pt x="3291" y="192"/>
                      <a:pt x="3101" y="173"/>
                    </a:cubicBezTo>
                    <a:lnTo>
                      <a:pt x="865" y="2"/>
                    </a:lnTo>
                    <a:cubicBezTo>
                      <a:pt x="854" y="1"/>
                      <a:pt x="844" y="0"/>
                      <a:pt x="8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2102;p47">
                <a:extLst>
                  <a:ext uri="{FF2B5EF4-FFF2-40B4-BE49-F238E27FC236}">
                    <a16:creationId xmlns:a16="http://schemas.microsoft.com/office/drawing/2014/main" id="{630EF6B9-285E-0EC7-AF8C-EAAD985767BC}"/>
                  </a:ext>
                </a:extLst>
              </p:cNvPr>
              <p:cNvSpPr/>
              <p:nvPr/>
            </p:nvSpPr>
            <p:spPr>
              <a:xfrm>
                <a:off x="5498836" y="1700600"/>
                <a:ext cx="730286" cy="932032"/>
              </a:xfrm>
              <a:custGeom>
                <a:avLst/>
                <a:gdLst/>
                <a:ahLst/>
                <a:cxnLst/>
                <a:rect l="l" t="t" r="r" b="b"/>
                <a:pathLst>
                  <a:path w="3504" h="4472" extrusionOk="0">
                    <a:moveTo>
                      <a:pt x="873" y="79"/>
                    </a:moveTo>
                    <a:cubicBezTo>
                      <a:pt x="883" y="79"/>
                      <a:pt x="892" y="80"/>
                      <a:pt x="902" y="81"/>
                    </a:cubicBezTo>
                    <a:lnTo>
                      <a:pt x="3138" y="257"/>
                    </a:lnTo>
                    <a:cubicBezTo>
                      <a:pt x="3291" y="275"/>
                      <a:pt x="3406" y="409"/>
                      <a:pt x="3388" y="580"/>
                    </a:cubicBezTo>
                    <a:lnTo>
                      <a:pt x="2981" y="4087"/>
                    </a:lnTo>
                    <a:cubicBezTo>
                      <a:pt x="2963" y="4276"/>
                      <a:pt x="2810" y="4392"/>
                      <a:pt x="2635" y="4392"/>
                    </a:cubicBezTo>
                    <a:lnTo>
                      <a:pt x="347" y="4143"/>
                    </a:lnTo>
                    <a:cubicBezTo>
                      <a:pt x="172" y="4124"/>
                      <a:pt x="75" y="3972"/>
                      <a:pt x="93" y="3796"/>
                    </a:cubicBezTo>
                    <a:lnTo>
                      <a:pt x="578" y="349"/>
                    </a:lnTo>
                    <a:cubicBezTo>
                      <a:pt x="596" y="206"/>
                      <a:pt x="731" y="79"/>
                      <a:pt x="873" y="79"/>
                    </a:cubicBezTo>
                    <a:close/>
                    <a:moveTo>
                      <a:pt x="872" y="1"/>
                    </a:moveTo>
                    <a:cubicBezTo>
                      <a:pt x="694" y="1"/>
                      <a:pt x="535" y="152"/>
                      <a:pt x="500" y="349"/>
                    </a:cubicBezTo>
                    <a:lnTo>
                      <a:pt x="19" y="3777"/>
                    </a:lnTo>
                    <a:cubicBezTo>
                      <a:pt x="1" y="4009"/>
                      <a:pt x="135" y="4203"/>
                      <a:pt x="324" y="4221"/>
                    </a:cubicBezTo>
                    <a:lnTo>
                      <a:pt x="2635" y="4471"/>
                    </a:lnTo>
                    <a:cubicBezTo>
                      <a:pt x="2645" y="4471"/>
                      <a:pt x="2656" y="4472"/>
                      <a:pt x="2666" y="4472"/>
                    </a:cubicBezTo>
                    <a:cubicBezTo>
                      <a:pt x="2866" y="4472"/>
                      <a:pt x="3042" y="4308"/>
                      <a:pt x="3060" y="4106"/>
                    </a:cubicBezTo>
                    <a:lnTo>
                      <a:pt x="3466" y="580"/>
                    </a:lnTo>
                    <a:cubicBezTo>
                      <a:pt x="3503" y="372"/>
                      <a:pt x="3351" y="197"/>
                      <a:pt x="3138" y="178"/>
                    </a:cubicBezTo>
                    <a:lnTo>
                      <a:pt x="902" y="2"/>
                    </a:lnTo>
                    <a:cubicBezTo>
                      <a:pt x="892" y="1"/>
                      <a:pt x="882" y="1"/>
                      <a:pt x="87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2103;p47">
                <a:extLst>
                  <a:ext uri="{FF2B5EF4-FFF2-40B4-BE49-F238E27FC236}">
                    <a16:creationId xmlns:a16="http://schemas.microsoft.com/office/drawing/2014/main" id="{6B3E36EA-C21F-9F4D-C9DB-8441941B1B1A}"/>
                  </a:ext>
                </a:extLst>
              </p:cNvPr>
              <p:cNvSpPr/>
              <p:nvPr/>
            </p:nvSpPr>
            <p:spPr>
              <a:xfrm>
                <a:off x="5330448" y="3142834"/>
                <a:ext cx="690687" cy="72778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3492" extrusionOk="0">
                    <a:moveTo>
                      <a:pt x="1682" y="0"/>
                    </a:moveTo>
                    <a:cubicBezTo>
                      <a:pt x="925" y="0"/>
                      <a:pt x="241" y="643"/>
                      <a:pt x="134" y="1515"/>
                    </a:cubicBezTo>
                    <a:cubicBezTo>
                      <a:pt x="0" y="2462"/>
                      <a:pt x="578" y="3345"/>
                      <a:pt x="1423" y="3479"/>
                    </a:cubicBezTo>
                    <a:cubicBezTo>
                      <a:pt x="1487" y="3487"/>
                      <a:pt x="1550" y="3491"/>
                      <a:pt x="1613" y="3491"/>
                    </a:cubicBezTo>
                    <a:cubicBezTo>
                      <a:pt x="2404" y="3491"/>
                      <a:pt x="3091" y="2830"/>
                      <a:pt x="3198" y="1922"/>
                    </a:cubicBezTo>
                    <a:cubicBezTo>
                      <a:pt x="3313" y="979"/>
                      <a:pt x="2713" y="110"/>
                      <a:pt x="1867" y="13"/>
                    </a:cubicBezTo>
                    <a:cubicBezTo>
                      <a:pt x="1805" y="5"/>
                      <a:pt x="1743" y="0"/>
                      <a:pt x="16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2104;p47">
                <a:extLst>
                  <a:ext uri="{FF2B5EF4-FFF2-40B4-BE49-F238E27FC236}">
                    <a16:creationId xmlns:a16="http://schemas.microsoft.com/office/drawing/2014/main" id="{8244821B-74C1-8D9C-4B59-588C73326A2F}"/>
                  </a:ext>
                </a:extLst>
              </p:cNvPr>
              <p:cNvSpPr/>
              <p:nvPr/>
            </p:nvSpPr>
            <p:spPr>
              <a:xfrm>
                <a:off x="5330437" y="3135122"/>
                <a:ext cx="706110" cy="74487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3574" extrusionOk="0">
                    <a:moveTo>
                      <a:pt x="1737" y="82"/>
                    </a:moveTo>
                    <a:cubicBezTo>
                      <a:pt x="1792" y="82"/>
                      <a:pt x="1848" y="85"/>
                      <a:pt x="1904" y="92"/>
                    </a:cubicBezTo>
                    <a:cubicBezTo>
                      <a:pt x="2713" y="189"/>
                      <a:pt x="3309" y="1035"/>
                      <a:pt x="3193" y="1959"/>
                    </a:cubicBezTo>
                    <a:cubicBezTo>
                      <a:pt x="3087" y="2823"/>
                      <a:pt x="2434" y="3477"/>
                      <a:pt x="1671" y="3477"/>
                    </a:cubicBezTo>
                    <a:cubicBezTo>
                      <a:pt x="1602" y="3477"/>
                      <a:pt x="1531" y="3471"/>
                      <a:pt x="1460" y="3460"/>
                    </a:cubicBezTo>
                    <a:cubicBezTo>
                      <a:pt x="633" y="3345"/>
                      <a:pt x="74" y="2476"/>
                      <a:pt x="208" y="1552"/>
                    </a:cubicBezTo>
                    <a:cubicBezTo>
                      <a:pt x="316" y="691"/>
                      <a:pt x="978" y="82"/>
                      <a:pt x="1737" y="82"/>
                    </a:cubicBezTo>
                    <a:close/>
                    <a:moveTo>
                      <a:pt x="1719" y="1"/>
                    </a:moveTo>
                    <a:cubicBezTo>
                      <a:pt x="946" y="1"/>
                      <a:pt x="258" y="660"/>
                      <a:pt x="134" y="1534"/>
                    </a:cubicBezTo>
                    <a:cubicBezTo>
                      <a:pt x="0" y="2518"/>
                      <a:pt x="578" y="3423"/>
                      <a:pt x="1460" y="3557"/>
                    </a:cubicBezTo>
                    <a:cubicBezTo>
                      <a:pt x="1533" y="3568"/>
                      <a:pt x="1604" y="3574"/>
                      <a:pt x="1675" y="3574"/>
                    </a:cubicBezTo>
                    <a:cubicBezTo>
                      <a:pt x="2475" y="3574"/>
                      <a:pt x="3166" y="2898"/>
                      <a:pt x="3272" y="1977"/>
                    </a:cubicBezTo>
                    <a:cubicBezTo>
                      <a:pt x="3387" y="998"/>
                      <a:pt x="2773" y="110"/>
                      <a:pt x="1904" y="13"/>
                    </a:cubicBezTo>
                    <a:cubicBezTo>
                      <a:pt x="1842" y="5"/>
                      <a:pt x="1780" y="1"/>
                      <a:pt x="17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2105;p47">
                <a:extLst>
                  <a:ext uri="{FF2B5EF4-FFF2-40B4-BE49-F238E27FC236}">
                    <a16:creationId xmlns:a16="http://schemas.microsoft.com/office/drawing/2014/main" id="{C0A62D03-ADAC-47A9-030A-60DF860D5525}"/>
                  </a:ext>
                </a:extLst>
              </p:cNvPr>
              <p:cNvSpPr/>
              <p:nvPr/>
            </p:nvSpPr>
            <p:spPr>
              <a:xfrm>
                <a:off x="5519064" y="3294769"/>
                <a:ext cx="369103" cy="393071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886" extrusionOk="0">
                    <a:moveTo>
                      <a:pt x="250" y="1"/>
                    </a:moveTo>
                    <a:lnTo>
                      <a:pt x="1" y="1886"/>
                    </a:lnTo>
                    <a:lnTo>
                      <a:pt x="1" y="1886"/>
                    </a:lnTo>
                    <a:lnTo>
                      <a:pt x="1771" y="1156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2106;p47">
                <a:extLst>
                  <a:ext uri="{FF2B5EF4-FFF2-40B4-BE49-F238E27FC236}">
                    <a16:creationId xmlns:a16="http://schemas.microsoft.com/office/drawing/2014/main" id="{E95327E9-B496-7AF6-29E9-5777EE48DAA6}"/>
                  </a:ext>
                </a:extLst>
              </p:cNvPr>
              <p:cNvSpPr/>
              <p:nvPr/>
            </p:nvSpPr>
            <p:spPr>
              <a:xfrm>
                <a:off x="5514259" y="3278304"/>
                <a:ext cx="398073" cy="426000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2044" extrusionOk="0">
                    <a:moveTo>
                      <a:pt x="329" y="153"/>
                    </a:moveTo>
                    <a:lnTo>
                      <a:pt x="1734" y="1212"/>
                    </a:lnTo>
                    <a:lnTo>
                      <a:pt x="98" y="1905"/>
                    </a:lnTo>
                    <a:lnTo>
                      <a:pt x="329" y="153"/>
                    </a:lnTo>
                    <a:close/>
                    <a:moveTo>
                      <a:pt x="273" y="1"/>
                    </a:moveTo>
                    <a:lnTo>
                      <a:pt x="273" y="56"/>
                    </a:lnTo>
                    <a:lnTo>
                      <a:pt x="1" y="2043"/>
                    </a:lnTo>
                    <a:lnTo>
                      <a:pt x="1909" y="1235"/>
                    </a:lnTo>
                    <a:lnTo>
                      <a:pt x="27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6" name="Google Shape;2107;p47">
              <a:extLst>
                <a:ext uri="{FF2B5EF4-FFF2-40B4-BE49-F238E27FC236}">
                  <a16:creationId xmlns:a16="http://schemas.microsoft.com/office/drawing/2014/main" id="{477FFE44-F707-EBA9-6F31-DF3853ACB56E}"/>
                </a:ext>
              </a:extLst>
            </p:cNvPr>
            <p:cNvGrpSpPr/>
            <p:nvPr/>
          </p:nvGrpSpPr>
          <p:grpSpPr>
            <a:xfrm>
              <a:off x="5117700" y="2356524"/>
              <a:ext cx="2151000" cy="2036851"/>
              <a:chOff x="3496500" y="2571724"/>
              <a:chExt cx="2151000" cy="2036851"/>
            </a:xfrm>
          </p:grpSpPr>
          <p:sp>
            <p:nvSpPr>
              <p:cNvPr id="1147" name="Google Shape;2108;p47">
                <a:extLst>
                  <a:ext uri="{FF2B5EF4-FFF2-40B4-BE49-F238E27FC236}">
                    <a16:creationId xmlns:a16="http://schemas.microsoft.com/office/drawing/2014/main" id="{C6E0C4F0-9F4D-F7E4-77C5-38F7040DAF31}"/>
                  </a:ext>
                </a:extLst>
              </p:cNvPr>
              <p:cNvSpPr/>
              <p:nvPr/>
            </p:nvSpPr>
            <p:spPr>
              <a:xfrm>
                <a:off x="3496500" y="4150775"/>
                <a:ext cx="2151000" cy="457800"/>
              </a:xfrm>
              <a:prstGeom prst="ellipse">
                <a:avLst/>
              </a:prstGeom>
              <a:solidFill>
                <a:srgbClr val="3E285A">
                  <a:alpha val="13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8" name="Google Shape;2109;p47">
                <a:extLst>
                  <a:ext uri="{FF2B5EF4-FFF2-40B4-BE49-F238E27FC236}">
                    <a16:creationId xmlns:a16="http://schemas.microsoft.com/office/drawing/2014/main" id="{2277C8D2-F126-6CA0-1342-481330370FCD}"/>
                  </a:ext>
                </a:extLst>
              </p:cNvPr>
              <p:cNvGrpSpPr/>
              <p:nvPr/>
            </p:nvGrpSpPr>
            <p:grpSpPr>
              <a:xfrm>
                <a:off x="3793882" y="2571724"/>
                <a:ext cx="1391302" cy="1923996"/>
                <a:chOff x="5016125" y="652800"/>
                <a:chExt cx="2922289" cy="4041160"/>
              </a:xfrm>
            </p:grpSpPr>
            <p:sp>
              <p:nvSpPr>
                <p:cNvPr id="1149" name="Google Shape;2110;p47">
                  <a:extLst>
                    <a:ext uri="{FF2B5EF4-FFF2-40B4-BE49-F238E27FC236}">
                      <a16:creationId xmlns:a16="http://schemas.microsoft.com/office/drawing/2014/main" id="{B6A064BE-0434-5092-5676-10B142CC81DE}"/>
                    </a:ext>
                  </a:extLst>
                </p:cNvPr>
                <p:cNvSpPr/>
                <p:nvPr/>
              </p:nvSpPr>
              <p:spPr>
                <a:xfrm>
                  <a:off x="5789289" y="802982"/>
                  <a:ext cx="739857" cy="1340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1" h="8372" extrusionOk="0">
                      <a:moveTo>
                        <a:pt x="2524" y="0"/>
                      </a:moveTo>
                      <a:cubicBezTo>
                        <a:pt x="2117" y="0"/>
                        <a:pt x="1612" y="93"/>
                        <a:pt x="1118" y="431"/>
                      </a:cubicBezTo>
                      <a:cubicBezTo>
                        <a:pt x="0" y="1180"/>
                        <a:pt x="231" y="2395"/>
                        <a:pt x="444" y="2857"/>
                      </a:cubicBezTo>
                      <a:cubicBezTo>
                        <a:pt x="638" y="3301"/>
                        <a:pt x="1215" y="4146"/>
                        <a:pt x="1081" y="4742"/>
                      </a:cubicBezTo>
                      <a:cubicBezTo>
                        <a:pt x="947" y="5338"/>
                        <a:pt x="310" y="5782"/>
                        <a:pt x="485" y="6651"/>
                      </a:cubicBezTo>
                      <a:cubicBezTo>
                        <a:pt x="656" y="7515"/>
                        <a:pt x="1137" y="7898"/>
                        <a:pt x="1696" y="8171"/>
                      </a:cubicBezTo>
                      <a:cubicBezTo>
                        <a:pt x="2037" y="8340"/>
                        <a:pt x="2927" y="8371"/>
                        <a:pt x="3538" y="8371"/>
                      </a:cubicBezTo>
                      <a:cubicBezTo>
                        <a:pt x="3896" y="8371"/>
                        <a:pt x="4159" y="8360"/>
                        <a:pt x="4159" y="8360"/>
                      </a:cubicBezTo>
                      <a:cubicBezTo>
                        <a:pt x="4159" y="8360"/>
                        <a:pt x="4334" y="7496"/>
                        <a:pt x="4487" y="6092"/>
                      </a:cubicBezTo>
                      <a:cubicBezTo>
                        <a:pt x="4621" y="4705"/>
                        <a:pt x="4584" y="2797"/>
                        <a:pt x="4487" y="2086"/>
                      </a:cubicBezTo>
                      <a:cubicBezTo>
                        <a:pt x="4390" y="1393"/>
                        <a:pt x="4182" y="759"/>
                        <a:pt x="4066" y="584"/>
                      </a:cubicBezTo>
                      <a:cubicBezTo>
                        <a:pt x="3951" y="390"/>
                        <a:pt x="3373" y="140"/>
                        <a:pt x="3373" y="140"/>
                      </a:cubicBezTo>
                      <a:cubicBezTo>
                        <a:pt x="3373" y="140"/>
                        <a:pt x="3023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886AA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2111;p47">
                  <a:extLst>
                    <a:ext uri="{FF2B5EF4-FFF2-40B4-BE49-F238E27FC236}">
                      <a16:creationId xmlns:a16="http://schemas.microsoft.com/office/drawing/2014/main" id="{A06A4BEF-474C-CE67-EFAE-E2D0B8A0CBD9}"/>
                    </a:ext>
                  </a:extLst>
                </p:cNvPr>
                <p:cNvSpPr/>
                <p:nvPr/>
              </p:nvSpPr>
              <p:spPr>
                <a:xfrm>
                  <a:off x="5817308" y="794496"/>
                  <a:ext cx="718562" cy="1358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8" h="8482" extrusionOk="0">
                      <a:moveTo>
                        <a:pt x="2275" y="109"/>
                      </a:moveTo>
                      <a:cubicBezTo>
                        <a:pt x="2347" y="109"/>
                        <a:pt x="2416" y="113"/>
                        <a:pt x="2482" y="119"/>
                      </a:cubicBezTo>
                      <a:cubicBezTo>
                        <a:pt x="2889" y="138"/>
                        <a:pt x="3175" y="253"/>
                        <a:pt x="3175" y="253"/>
                      </a:cubicBezTo>
                      <a:cubicBezTo>
                        <a:pt x="3175" y="253"/>
                        <a:pt x="3314" y="309"/>
                        <a:pt x="3466" y="387"/>
                      </a:cubicBezTo>
                      <a:cubicBezTo>
                        <a:pt x="3563" y="424"/>
                        <a:pt x="3637" y="484"/>
                        <a:pt x="3697" y="521"/>
                      </a:cubicBezTo>
                      <a:cubicBezTo>
                        <a:pt x="3776" y="581"/>
                        <a:pt x="3831" y="618"/>
                        <a:pt x="3850" y="655"/>
                      </a:cubicBezTo>
                      <a:cubicBezTo>
                        <a:pt x="3891" y="734"/>
                        <a:pt x="3984" y="946"/>
                        <a:pt x="4062" y="1214"/>
                      </a:cubicBezTo>
                      <a:cubicBezTo>
                        <a:pt x="4141" y="1464"/>
                        <a:pt x="4215" y="1792"/>
                        <a:pt x="4275" y="2157"/>
                      </a:cubicBezTo>
                      <a:cubicBezTo>
                        <a:pt x="4372" y="2850"/>
                        <a:pt x="4390" y="4758"/>
                        <a:pt x="4256" y="6145"/>
                      </a:cubicBezTo>
                      <a:cubicBezTo>
                        <a:pt x="4122" y="7512"/>
                        <a:pt x="3947" y="8339"/>
                        <a:pt x="3947" y="8358"/>
                      </a:cubicBezTo>
                      <a:cubicBezTo>
                        <a:pt x="3910" y="8376"/>
                        <a:pt x="3485" y="8376"/>
                        <a:pt x="2967" y="8376"/>
                      </a:cubicBezTo>
                      <a:cubicBezTo>
                        <a:pt x="2676" y="8358"/>
                        <a:pt x="2390" y="8358"/>
                        <a:pt x="2135" y="8321"/>
                      </a:cubicBezTo>
                      <a:cubicBezTo>
                        <a:pt x="1886" y="8279"/>
                        <a:pt x="1655" y="8242"/>
                        <a:pt x="1539" y="8182"/>
                      </a:cubicBezTo>
                      <a:cubicBezTo>
                        <a:pt x="1003" y="7914"/>
                        <a:pt x="518" y="7549"/>
                        <a:pt x="347" y="6704"/>
                      </a:cubicBezTo>
                      <a:cubicBezTo>
                        <a:pt x="269" y="6279"/>
                        <a:pt x="384" y="5969"/>
                        <a:pt x="541" y="5683"/>
                      </a:cubicBezTo>
                      <a:cubicBezTo>
                        <a:pt x="694" y="5391"/>
                        <a:pt x="888" y="5123"/>
                        <a:pt x="962" y="4814"/>
                      </a:cubicBezTo>
                      <a:cubicBezTo>
                        <a:pt x="1022" y="4486"/>
                        <a:pt x="906" y="4121"/>
                        <a:pt x="749" y="3774"/>
                      </a:cubicBezTo>
                      <a:cubicBezTo>
                        <a:pt x="597" y="3428"/>
                        <a:pt x="403" y="3100"/>
                        <a:pt x="310" y="2892"/>
                      </a:cubicBezTo>
                      <a:cubicBezTo>
                        <a:pt x="213" y="2661"/>
                        <a:pt x="116" y="2254"/>
                        <a:pt x="153" y="1811"/>
                      </a:cubicBezTo>
                      <a:cubicBezTo>
                        <a:pt x="213" y="1367"/>
                        <a:pt x="426" y="886"/>
                        <a:pt x="962" y="521"/>
                      </a:cubicBezTo>
                      <a:cubicBezTo>
                        <a:pt x="1418" y="213"/>
                        <a:pt x="1887" y="109"/>
                        <a:pt x="2275" y="109"/>
                      </a:cubicBezTo>
                      <a:close/>
                      <a:moveTo>
                        <a:pt x="2342" y="0"/>
                      </a:moveTo>
                      <a:cubicBezTo>
                        <a:pt x="1924" y="0"/>
                        <a:pt x="1408" y="99"/>
                        <a:pt x="906" y="443"/>
                      </a:cubicBezTo>
                      <a:cubicBezTo>
                        <a:pt x="347" y="831"/>
                        <a:pt x="116" y="1330"/>
                        <a:pt x="56" y="1792"/>
                      </a:cubicBezTo>
                      <a:cubicBezTo>
                        <a:pt x="1" y="2273"/>
                        <a:pt x="116" y="2698"/>
                        <a:pt x="213" y="2929"/>
                      </a:cubicBezTo>
                      <a:cubicBezTo>
                        <a:pt x="329" y="3160"/>
                        <a:pt x="518" y="3488"/>
                        <a:pt x="675" y="3816"/>
                      </a:cubicBezTo>
                      <a:cubicBezTo>
                        <a:pt x="828" y="4162"/>
                        <a:pt x="925" y="4509"/>
                        <a:pt x="865" y="4795"/>
                      </a:cubicBezTo>
                      <a:cubicBezTo>
                        <a:pt x="809" y="5063"/>
                        <a:pt x="615" y="5336"/>
                        <a:pt x="444" y="5622"/>
                      </a:cubicBezTo>
                      <a:cubicBezTo>
                        <a:pt x="287" y="5932"/>
                        <a:pt x="153" y="6260"/>
                        <a:pt x="250" y="6722"/>
                      </a:cubicBezTo>
                      <a:cubicBezTo>
                        <a:pt x="426" y="7586"/>
                        <a:pt x="943" y="7993"/>
                        <a:pt x="1502" y="8261"/>
                      </a:cubicBezTo>
                      <a:cubicBezTo>
                        <a:pt x="1636" y="8339"/>
                        <a:pt x="1867" y="8395"/>
                        <a:pt x="2117" y="8413"/>
                      </a:cubicBezTo>
                      <a:cubicBezTo>
                        <a:pt x="2390" y="8455"/>
                        <a:pt x="2676" y="8473"/>
                        <a:pt x="2967" y="8473"/>
                      </a:cubicBezTo>
                      <a:cubicBezTo>
                        <a:pt x="3146" y="8480"/>
                        <a:pt x="3321" y="8482"/>
                        <a:pt x="3475" y="8482"/>
                      </a:cubicBezTo>
                      <a:cubicBezTo>
                        <a:pt x="3783" y="8482"/>
                        <a:pt x="4007" y="8473"/>
                        <a:pt x="4007" y="8473"/>
                      </a:cubicBezTo>
                      <a:lnTo>
                        <a:pt x="4044" y="8473"/>
                      </a:lnTo>
                      <a:lnTo>
                        <a:pt x="4044" y="8436"/>
                      </a:lnTo>
                      <a:cubicBezTo>
                        <a:pt x="4044" y="8436"/>
                        <a:pt x="4215" y="7549"/>
                        <a:pt x="4353" y="6163"/>
                      </a:cubicBezTo>
                      <a:cubicBezTo>
                        <a:pt x="4487" y="4758"/>
                        <a:pt x="4469" y="2850"/>
                        <a:pt x="4372" y="2139"/>
                      </a:cubicBezTo>
                      <a:cubicBezTo>
                        <a:pt x="4312" y="1774"/>
                        <a:pt x="4238" y="1446"/>
                        <a:pt x="4159" y="1178"/>
                      </a:cubicBezTo>
                      <a:cubicBezTo>
                        <a:pt x="4081" y="905"/>
                        <a:pt x="3984" y="715"/>
                        <a:pt x="3928" y="600"/>
                      </a:cubicBezTo>
                      <a:cubicBezTo>
                        <a:pt x="3891" y="558"/>
                        <a:pt x="3831" y="503"/>
                        <a:pt x="3753" y="443"/>
                      </a:cubicBezTo>
                      <a:cubicBezTo>
                        <a:pt x="3679" y="406"/>
                        <a:pt x="3600" y="350"/>
                        <a:pt x="3522" y="309"/>
                      </a:cubicBezTo>
                      <a:cubicBezTo>
                        <a:pt x="3369" y="212"/>
                        <a:pt x="3217" y="156"/>
                        <a:pt x="3217" y="156"/>
                      </a:cubicBezTo>
                      <a:cubicBezTo>
                        <a:pt x="3217" y="156"/>
                        <a:pt x="2926" y="41"/>
                        <a:pt x="2482" y="4"/>
                      </a:cubicBezTo>
                      <a:cubicBezTo>
                        <a:pt x="2437" y="2"/>
                        <a:pt x="2390" y="0"/>
                        <a:pt x="2342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2112;p47">
                  <a:extLst>
                    <a:ext uri="{FF2B5EF4-FFF2-40B4-BE49-F238E27FC236}">
                      <a16:creationId xmlns:a16="http://schemas.microsoft.com/office/drawing/2014/main" id="{22B5976E-8EBD-9DFB-DB65-DD614C5A538A}"/>
                    </a:ext>
                  </a:extLst>
                </p:cNvPr>
                <p:cNvSpPr/>
                <p:nvPr/>
              </p:nvSpPr>
              <p:spPr>
                <a:xfrm>
                  <a:off x="7117869" y="2323377"/>
                  <a:ext cx="557975" cy="613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3831" extrusionOk="0">
                      <a:moveTo>
                        <a:pt x="2122" y="1"/>
                      </a:moveTo>
                      <a:lnTo>
                        <a:pt x="1" y="1313"/>
                      </a:lnTo>
                      <a:cubicBezTo>
                        <a:pt x="1" y="1313"/>
                        <a:pt x="1313" y="3526"/>
                        <a:pt x="1983" y="3757"/>
                      </a:cubicBezTo>
                      <a:cubicBezTo>
                        <a:pt x="2129" y="3806"/>
                        <a:pt x="2274" y="3831"/>
                        <a:pt x="2410" y="3831"/>
                      </a:cubicBezTo>
                      <a:cubicBezTo>
                        <a:pt x="2921" y="3831"/>
                        <a:pt x="3330" y="3488"/>
                        <a:pt x="3392" y="2773"/>
                      </a:cubicBezTo>
                      <a:cubicBezTo>
                        <a:pt x="3485" y="1868"/>
                        <a:pt x="2122" y="1"/>
                        <a:pt x="2122" y="1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2113;p47">
                  <a:extLst>
                    <a:ext uri="{FF2B5EF4-FFF2-40B4-BE49-F238E27FC236}">
                      <a16:creationId xmlns:a16="http://schemas.microsoft.com/office/drawing/2014/main" id="{B812CEDC-A656-20C0-8F8A-10271C707A61}"/>
                    </a:ext>
                  </a:extLst>
                </p:cNvPr>
                <p:cNvSpPr/>
                <p:nvPr/>
              </p:nvSpPr>
              <p:spPr>
                <a:xfrm>
                  <a:off x="7109063" y="2311689"/>
                  <a:ext cx="566781" cy="631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0" h="3943" extrusionOk="0">
                      <a:moveTo>
                        <a:pt x="2177" y="153"/>
                      </a:moveTo>
                      <a:cubicBezTo>
                        <a:pt x="2195" y="171"/>
                        <a:pt x="2482" y="596"/>
                        <a:pt x="2810" y="1155"/>
                      </a:cubicBezTo>
                      <a:cubicBezTo>
                        <a:pt x="3138" y="1733"/>
                        <a:pt x="3447" y="2426"/>
                        <a:pt x="3387" y="2846"/>
                      </a:cubicBezTo>
                      <a:cubicBezTo>
                        <a:pt x="3350" y="3271"/>
                        <a:pt x="3175" y="3558"/>
                        <a:pt x="2944" y="3715"/>
                      </a:cubicBezTo>
                      <a:cubicBezTo>
                        <a:pt x="2812" y="3802"/>
                        <a:pt x="2649" y="3845"/>
                        <a:pt x="2474" y="3845"/>
                      </a:cubicBezTo>
                      <a:cubicBezTo>
                        <a:pt x="2341" y="3845"/>
                        <a:pt x="2200" y="3820"/>
                        <a:pt x="2061" y="3770"/>
                      </a:cubicBezTo>
                      <a:cubicBezTo>
                        <a:pt x="1904" y="3733"/>
                        <a:pt x="1715" y="3558"/>
                        <a:pt x="1484" y="3308"/>
                      </a:cubicBezTo>
                      <a:cubicBezTo>
                        <a:pt x="1271" y="3077"/>
                        <a:pt x="1040" y="2791"/>
                        <a:pt x="846" y="2500"/>
                      </a:cubicBezTo>
                      <a:cubicBezTo>
                        <a:pt x="444" y="1922"/>
                        <a:pt x="153" y="1442"/>
                        <a:pt x="134" y="1405"/>
                      </a:cubicBezTo>
                      <a:lnTo>
                        <a:pt x="2177" y="153"/>
                      </a:lnTo>
                      <a:close/>
                      <a:moveTo>
                        <a:pt x="2195" y="0"/>
                      </a:moveTo>
                      <a:lnTo>
                        <a:pt x="0" y="1363"/>
                      </a:lnTo>
                      <a:lnTo>
                        <a:pt x="19" y="1405"/>
                      </a:lnTo>
                      <a:cubicBezTo>
                        <a:pt x="19" y="1405"/>
                        <a:pt x="347" y="1964"/>
                        <a:pt x="749" y="2560"/>
                      </a:cubicBezTo>
                      <a:cubicBezTo>
                        <a:pt x="961" y="2846"/>
                        <a:pt x="1192" y="3137"/>
                        <a:pt x="1405" y="3387"/>
                      </a:cubicBezTo>
                      <a:cubicBezTo>
                        <a:pt x="1636" y="3618"/>
                        <a:pt x="1849" y="3812"/>
                        <a:pt x="2038" y="3867"/>
                      </a:cubicBezTo>
                      <a:cubicBezTo>
                        <a:pt x="2187" y="3917"/>
                        <a:pt x="2337" y="3942"/>
                        <a:pt x="2480" y="3942"/>
                      </a:cubicBezTo>
                      <a:cubicBezTo>
                        <a:pt x="2670" y="3942"/>
                        <a:pt x="2849" y="3899"/>
                        <a:pt x="3004" y="3812"/>
                      </a:cubicBezTo>
                      <a:cubicBezTo>
                        <a:pt x="3272" y="3636"/>
                        <a:pt x="3447" y="3308"/>
                        <a:pt x="3503" y="2846"/>
                      </a:cubicBezTo>
                      <a:cubicBezTo>
                        <a:pt x="3540" y="2366"/>
                        <a:pt x="3216" y="1673"/>
                        <a:pt x="2888" y="1095"/>
                      </a:cubicBezTo>
                      <a:cubicBezTo>
                        <a:pt x="2560" y="518"/>
                        <a:pt x="2214" y="37"/>
                        <a:pt x="2214" y="37"/>
                      </a:cubicBezTo>
                      <a:lnTo>
                        <a:pt x="2195" y="0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2114;p47">
                  <a:extLst>
                    <a:ext uri="{FF2B5EF4-FFF2-40B4-BE49-F238E27FC236}">
                      <a16:creationId xmlns:a16="http://schemas.microsoft.com/office/drawing/2014/main" id="{1BD18BFC-0302-9422-B2A1-80EE18D6D0C2}"/>
                    </a:ext>
                  </a:extLst>
                </p:cNvPr>
                <p:cNvSpPr/>
                <p:nvPr/>
              </p:nvSpPr>
              <p:spPr>
                <a:xfrm>
                  <a:off x="5354915" y="2392384"/>
                  <a:ext cx="703032" cy="748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1" h="4677" extrusionOk="0">
                      <a:moveTo>
                        <a:pt x="2197" y="0"/>
                      </a:moveTo>
                      <a:cubicBezTo>
                        <a:pt x="2099" y="0"/>
                        <a:pt x="2043" y="14"/>
                        <a:pt x="2043" y="14"/>
                      </a:cubicBezTo>
                      <a:cubicBezTo>
                        <a:pt x="2043" y="14"/>
                        <a:pt x="773" y="2227"/>
                        <a:pt x="384" y="2804"/>
                      </a:cubicBezTo>
                      <a:cubicBezTo>
                        <a:pt x="1" y="3382"/>
                        <a:pt x="329" y="4135"/>
                        <a:pt x="865" y="4422"/>
                      </a:cubicBezTo>
                      <a:cubicBezTo>
                        <a:pt x="1146" y="4573"/>
                        <a:pt x="1406" y="4677"/>
                        <a:pt x="1666" y="4677"/>
                      </a:cubicBezTo>
                      <a:cubicBezTo>
                        <a:pt x="1907" y="4677"/>
                        <a:pt x="2149" y="4588"/>
                        <a:pt x="2408" y="4366"/>
                      </a:cubicBezTo>
                      <a:cubicBezTo>
                        <a:pt x="2944" y="3904"/>
                        <a:pt x="4390" y="1418"/>
                        <a:pt x="4390" y="1418"/>
                      </a:cubicBezTo>
                      <a:cubicBezTo>
                        <a:pt x="4390" y="1418"/>
                        <a:pt x="3582" y="554"/>
                        <a:pt x="3004" y="245"/>
                      </a:cubicBezTo>
                      <a:cubicBezTo>
                        <a:pt x="2653" y="38"/>
                        <a:pt x="2364" y="0"/>
                        <a:pt x="219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2115;p47">
                  <a:extLst>
                    <a:ext uri="{FF2B5EF4-FFF2-40B4-BE49-F238E27FC236}">
                      <a16:creationId xmlns:a16="http://schemas.microsoft.com/office/drawing/2014/main" id="{08030C09-1651-C9C0-8428-EA913AB8079E}"/>
                    </a:ext>
                  </a:extLst>
                </p:cNvPr>
                <p:cNvSpPr/>
                <p:nvPr/>
              </p:nvSpPr>
              <p:spPr>
                <a:xfrm>
                  <a:off x="5376369" y="2384538"/>
                  <a:ext cx="690384" cy="765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2" h="4781" extrusionOk="0">
                      <a:moveTo>
                        <a:pt x="2177" y="100"/>
                      </a:moveTo>
                      <a:cubicBezTo>
                        <a:pt x="2330" y="123"/>
                        <a:pt x="2579" y="178"/>
                        <a:pt x="2852" y="331"/>
                      </a:cubicBezTo>
                      <a:cubicBezTo>
                        <a:pt x="3388" y="622"/>
                        <a:pt x="4141" y="1430"/>
                        <a:pt x="4178" y="1467"/>
                      </a:cubicBezTo>
                      <a:cubicBezTo>
                        <a:pt x="4178" y="1509"/>
                        <a:pt x="3831" y="2086"/>
                        <a:pt x="3429" y="2738"/>
                      </a:cubicBezTo>
                      <a:cubicBezTo>
                        <a:pt x="3198" y="3084"/>
                        <a:pt x="2986" y="3431"/>
                        <a:pt x="2773" y="3741"/>
                      </a:cubicBezTo>
                      <a:cubicBezTo>
                        <a:pt x="2561" y="4027"/>
                        <a:pt x="2371" y="4281"/>
                        <a:pt x="2233" y="4374"/>
                      </a:cubicBezTo>
                      <a:cubicBezTo>
                        <a:pt x="1983" y="4605"/>
                        <a:pt x="1752" y="4683"/>
                        <a:pt x="1503" y="4683"/>
                      </a:cubicBezTo>
                      <a:cubicBezTo>
                        <a:pt x="1272" y="4665"/>
                        <a:pt x="1022" y="4568"/>
                        <a:pt x="754" y="4434"/>
                      </a:cubicBezTo>
                      <a:cubicBezTo>
                        <a:pt x="500" y="4281"/>
                        <a:pt x="292" y="4027"/>
                        <a:pt x="195" y="3759"/>
                      </a:cubicBezTo>
                      <a:cubicBezTo>
                        <a:pt x="98" y="3473"/>
                        <a:pt x="116" y="3144"/>
                        <a:pt x="292" y="2872"/>
                      </a:cubicBezTo>
                      <a:cubicBezTo>
                        <a:pt x="676" y="2294"/>
                        <a:pt x="1928" y="160"/>
                        <a:pt x="1946" y="123"/>
                      </a:cubicBezTo>
                      <a:cubicBezTo>
                        <a:pt x="1946" y="123"/>
                        <a:pt x="2025" y="100"/>
                        <a:pt x="2177" y="100"/>
                      </a:cubicBezTo>
                      <a:close/>
                      <a:moveTo>
                        <a:pt x="2072" y="0"/>
                      </a:moveTo>
                      <a:cubicBezTo>
                        <a:pt x="1957" y="0"/>
                        <a:pt x="1886" y="26"/>
                        <a:pt x="1886" y="26"/>
                      </a:cubicBezTo>
                      <a:lnTo>
                        <a:pt x="1868" y="26"/>
                      </a:lnTo>
                      <a:lnTo>
                        <a:pt x="1868" y="44"/>
                      </a:lnTo>
                      <a:cubicBezTo>
                        <a:pt x="1868" y="44"/>
                        <a:pt x="578" y="2257"/>
                        <a:pt x="213" y="2816"/>
                      </a:cubicBezTo>
                      <a:cubicBezTo>
                        <a:pt x="1" y="3126"/>
                        <a:pt x="1" y="3473"/>
                        <a:pt x="98" y="3777"/>
                      </a:cubicBezTo>
                      <a:cubicBezTo>
                        <a:pt x="213" y="4087"/>
                        <a:pt x="426" y="4355"/>
                        <a:pt x="712" y="4512"/>
                      </a:cubicBezTo>
                      <a:cubicBezTo>
                        <a:pt x="985" y="4665"/>
                        <a:pt x="1235" y="4762"/>
                        <a:pt x="1503" y="4780"/>
                      </a:cubicBezTo>
                      <a:cubicBezTo>
                        <a:pt x="1771" y="4780"/>
                        <a:pt x="2043" y="4702"/>
                        <a:pt x="2311" y="4452"/>
                      </a:cubicBezTo>
                      <a:cubicBezTo>
                        <a:pt x="2445" y="4337"/>
                        <a:pt x="2639" y="4087"/>
                        <a:pt x="2852" y="3796"/>
                      </a:cubicBezTo>
                      <a:cubicBezTo>
                        <a:pt x="3064" y="3491"/>
                        <a:pt x="3295" y="3144"/>
                        <a:pt x="3503" y="2798"/>
                      </a:cubicBezTo>
                      <a:cubicBezTo>
                        <a:pt x="3928" y="2105"/>
                        <a:pt x="4293" y="1486"/>
                        <a:pt x="4293" y="1486"/>
                      </a:cubicBezTo>
                      <a:lnTo>
                        <a:pt x="4312" y="1449"/>
                      </a:lnTo>
                      <a:lnTo>
                        <a:pt x="4293" y="1430"/>
                      </a:lnTo>
                      <a:cubicBezTo>
                        <a:pt x="4293" y="1430"/>
                        <a:pt x="3485" y="562"/>
                        <a:pt x="2907" y="238"/>
                      </a:cubicBezTo>
                      <a:cubicBezTo>
                        <a:pt x="2621" y="81"/>
                        <a:pt x="2371" y="26"/>
                        <a:pt x="2177" y="7"/>
                      </a:cubicBezTo>
                      <a:cubicBezTo>
                        <a:pt x="2139" y="2"/>
                        <a:pt x="2104" y="0"/>
                        <a:pt x="2072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2116;p47">
                  <a:extLst>
                    <a:ext uri="{FF2B5EF4-FFF2-40B4-BE49-F238E27FC236}">
                      <a16:creationId xmlns:a16="http://schemas.microsoft.com/office/drawing/2014/main" id="{41B688D7-28E8-6851-2EDD-11056FC5D832}"/>
                    </a:ext>
                  </a:extLst>
                </p:cNvPr>
                <p:cNvSpPr/>
                <p:nvPr/>
              </p:nvSpPr>
              <p:spPr>
                <a:xfrm>
                  <a:off x="5604364" y="2029257"/>
                  <a:ext cx="533478" cy="769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2" h="4805" extrusionOk="0">
                      <a:moveTo>
                        <a:pt x="2666" y="1"/>
                      </a:moveTo>
                      <a:cubicBezTo>
                        <a:pt x="1904" y="1"/>
                        <a:pt x="1334" y="535"/>
                        <a:pt x="947" y="1011"/>
                      </a:cubicBezTo>
                      <a:cubicBezTo>
                        <a:pt x="485" y="1533"/>
                        <a:pt x="0" y="2573"/>
                        <a:pt x="0" y="2573"/>
                      </a:cubicBezTo>
                      <a:lnTo>
                        <a:pt x="3027" y="4804"/>
                      </a:lnTo>
                      <a:cubicBezTo>
                        <a:pt x="3027" y="4804"/>
                        <a:pt x="3258" y="3206"/>
                        <a:pt x="3295" y="1880"/>
                      </a:cubicBezTo>
                      <a:cubicBezTo>
                        <a:pt x="3331" y="549"/>
                        <a:pt x="2985" y="31"/>
                        <a:pt x="2985" y="31"/>
                      </a:cubicBezTo>
                      <a:cubicBezTo>
                        <a:pt x="2875" y="10"/>
                        <a:pt x="2769" y="1"/>
                        <a:pt x="26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2117;p47">
                  <a:extLst>
                    <a:ext uri="{FF2B5EF4-FFF2-40B4-BE49-F238E27FC236}">
                      <a16:creationId xmlns:a16="http://schemas.microsoft.com/office/drawing/2014/main" id="{07547F33-7D8F-DE9D-C9B9-3497E3E40476}"/>
                    </a:ext>
                  </a:extLst>
                </p:cNvPr>
                <p:cNvSpPr/>
                <p:nvPr/>
              </p:nvSpPr>
              <p:spPr>
                <a:xfrm>
                  <a:off x="5595397" y="2022052"/>
                  <a:ext cx="549169" cy="792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" h="4947" extrusionOk="0">
                      <a:moveTo>
                        <a:pt x="2711" y="104"/>
                      </a:moveTo>
                      <a:cubicBezTo>
                        <a:pt x="2810" y="104"/>
                        <a:pt x="2913" y="113"/>
                        <a:pt x="3022" y="132"/>
                      </a:cubicBezTo>
                      <a:cubicBezTo>
                        <a:pt x="3022" y="132"/>
                        <a:pt x="3101" y="229"/>
                        <a:pt x="3175" y="515"/>
                      </a:cubicBezTo>
                      <a:cubicBezTo>
                        <a:pt x="3253" y="806"/>
                        <a:pt x="3332" y="1250"/>
                        <a:pt x="3314" y="1925"/>
                      </a:cubicBezTo>
                      <a:cubicBezTo>
                        <a:pt x="3272" y="3214"/>
                        <a:pt x="3041" y="4674"/>
                        <a:pt x="3022" y="4752"/>
                      </a:cubicBezTo>
                      <a:lnTo>
                        <a:pt x="116" y="2595"/>
                      </a:lnTo>
                      <a:cubicBezTo>
                        <a:pt x="153" y="2539"/>
                        <a:pt x="615" y="1596"/>
                        <a:pt x="1040" y="1074"/>
                      </a:cubicBezTo>
                      <a:cubicBezTo>
                        <a:pt x="1253" y="825"/>
                        <a:pt x="1539" y="538"/>
                        <a:pt x="1867" y="344"/>
                      </a:cubicBezTo>
                      <a:cubicBezTo>
                        <a:pt x="2118" y="196"/>
                        <a:pt x="2390" y="104"/>
                        <a:pt x="2711" y="104"/>
                      </a:cubicBezTo>
                      <a:close/>
                      <a:moveTo>
                        <a:pt x="2718" y="0"/>
                      </a:moveTo>
                      <a:cubicBezTo>
                        <a:pt x="2378" y="0"/>
                        <a:pt x="2074" y="105"/>
                        <a:pt x="1812" y="266"/>
                      </a:cubicBezTo>
                      <a:cubicBezTo>
                        <a:pt x="1465" y="460"/>
                        <a:pt x="1193" y="746"/>
                        <a:pt x="962" y="1019"/>
                      </a:cubicBezTo>
                      <a:cubicBezTo>
                        <a:pt x="500" y="1555"/>
                        <a:pt x="19" y="2595"/>
                        <a:pt x="19" y="2595"/>
                      </a:cubicBezTo>
                      <a:lnTo>
                        <a:pt x="1" y="2636"/>
                      </a:lnTo>
                      <a:lnTo>
                        <a:pt x="3101" y="4946"/>
                      </a:lnTo>
                      <a:lnTo>
                        <a:pt x="3119" y="4868"/>
                      </a:lnTo>
                      <a:cubicBezTo>
                        <a:pt x="3119" y="4868"/>
                        <a:pt x="3369" y="3251"/>
                        <a:pt x="3406" y="1925"/>
                      </a:cubicBezTo>
                      <a:cubicBezTo>
                        <a:pt x="3429" y="1250"/>
                        <a:pt x="3351" y="788"/>
                        <a:pt x="3272" y="478"/>
                      </a:cubicBezTo>
                      <a:cubicBezTo>
                        <a:pt x="3175" y="192"/>
                        <a:pt x="3083" y="53"/>
                        <a:pt x="3083" y="53"/>
                      </a:cubicBezTo>
                      <a:lnTo>
                        <a:pt x="3083" y="35"/>
                      </a:lnTo>
                      <a:lnTo>
                        <a:pt x="3059" y="35"/>
                      </a:lnTo>
                      <a:cubicBezTo>
                        <a:pt x="2942" y="11"/>
                        <a:pt x="2828" y="0"/>
                        <a:pt x="2718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2118;p47">
                  <a:extLst>
                    <a:ext uri="{FF2B5EF4-FFF2-40B4-BE49-F238E27FC236}">
                      <a16:creationId xmlns:a16="http://schemas.microsoft.com/office/drawing/2014/main" id="{D00DA0EE-038C-86CA-D7F9-714E543F689E}"/>
                    </a:ext>
                  </a:extLst>
                </p:cNvPr>
                <p:cNvSpPr/>
                <p:nvPr/>
              </p:nvSpPr>
              <p:spPr>
                <a:xfrm>
                  <a:off x="6840561" y="2018529"/>
                  <a:ext cx="672612" cy="780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1" h="4872" extrusionOk="0">
                      <a:moveTo>
                        <a:pt x="1222" y="0"/>
                      </a:moveTo>
                      <a:cubicBezTo>
                        <a:pt x="946" y="0"/>
                        <a:pt x="662" y="40"/>
                        <a:pt x="347" y="98"/>
                      </a:cubicBezTo>
                      <a:cubicBezTo>
                        <a:pt x="347" y="98"/>
                        <a:pt x="0" y="616"/>
                        <a:pt x="42" y="1947"/>
                      </a:cubicBezTo>
                      <a:cubicBezTo>
                        <a:pt x="79" y="3273"/>
                        <a:pt x="328" y="4871"/>
                        <a:pt x="328" y="4871"/>
                      </a:cubicBezTo>
                      <a:lnTo>
                        <a:pt x="4200" y="2233"/>
                      </a:lnTo>
                      <a:cubicBezTo>
                        <a:pt x="4200" y="2233"/>
                        <a:pt x="3794" y="1138"/>
                        <a:pt x="2985" y="616"/>
                      </a:cubicBezTo>
                      <a:cubicBezTo>
                        <a:pt x="2293" y="155"/>
                        <a:pt x="1772" y="0"/>
                        <a:pt x="122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2119;p47">
                  <a:extLst>
                    <a:ext uri="{FF2B5EF4-FFF2-40B4-BE49-F238E27FC236}">
                      <a16:creationId xmlns:a16="http://schemas.microsoft.com/office/drawing/2014/main" id="{4DB33422-FA87-D7D2-2C5A-523BCB2CEC8E}"/>
                    </a:ext>
                  </a:extLst>
                </p:cNvPr>
                <p:cNvSpPr/>
                <p:nvPr/>
              </p:nvSpPr>
              <p:spPr>
                <a:xfrm>
                  <a:off x="6837519" y="2011004"/>
                  <a:ext cx="684460" cy="803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5016" extrusionOk="0">
                      <a:moveTo>
                        <a:pt x="1268" y="96"/>
                      </a:moveTo>
                      <a:cubicBezTo>
                        <a:pt x="1393" y="96"/>
                        <a:pt x="1514" y="105"/>
                        <a:pt x="1636" y="122"/>
                      </a:cubicBezTo>
                      <a:cubicBezTo>
                        <a:pt x="2043" y="201"/>
                        <a:pt x="2463" y="353"/>
                        <a:pt x="2985" y="700"/>
                      </a:cubicBezTo>
                      <a:cubicBezTo>
                        <a:pt x="3734" y="1203"/>
                        <a:pt x="4122" y="2201"/>
                        <a:pt x="4159" y="2262"/>
                      </a:cubicBezTo>
                      <a:lnTo>
                        <a:pt x="384" y="4840"/>
                      </a:lnTo>
                      <a:cubicBezTo>
                        <a:pt x="366" y="4743"/>
                        <a:pt x="153" y="3283"/>
                        <a:pt x="116" y="1994"/>
                      </a:cubicBezTo>
                      <a:cubicBezTo>
                        <a:pt x="98" y="1319"/>
                        <a:pt x="176" y="875"/>
                        <a:pt x="250" y="584"/>
                      </a:cubicBezTo>
                      <a:cubicBezTo>
                        <a:pt x="329" y="298"/>
                        <a:pt x="407" y="201"/>
                        <a:pt x="407" y="201"/>
                      </a:cubicBezTo>
                      <a:cubicBezTo>
                        <a:pt x="722" y="135"/>
                        <a:pt x="1001" y="96"/>
                        <a:pt x="1268" y="96"/>
                      </a:cubicBezTo>
                      <a:close/>
                      <a:moveTo>
                        <a:pt x="1240" y="1"/>
                      </a:moveTo>
                      <a:cubicBezTo>
                        <a:pt x="960" y="1"/>
                        <a:pt x="675" y="39"/>
                        <a:pt x="366" y="104"/>
                      </a:cubicBezTo>
                      <a:lnTo>
                        <a:pt x="347" y="104"/>
                      </a:lnTo>
                      <a:lnTo>
                        <a:pt x="329" y="122"/>
                      </a:lnTo>
                      <a:cubicBezTo>
                        <a:pt x="329" y="122"/>
                        <a:pt x="232" y="261"/>
                        <a:pt x="153" y="547"/>
                      </a:cubicBezTo>
                      <a:cubicBezTo>
                        <a:pt x="79" y="857"/>
                        <a:pt x="1" y="1319"/>
                        <a:pt x="19" y="1994"/>
                      </a:cubicBezTo>
                      <a:cubicBezTo>
                        <a:pt x="61" y="3320"/>
                        <a:pt x="292" y="4937"/>
                        <a:pt x="292" y="4937"/>
                      </a:cubicBezTo>
                      <a:lnTo>
                        <a:pt x="310" y="5015"/>
                      </a:lnTo>
                      <a:lnTo>
                        <a:pt x="4275" y="2299"/>
                      </a:lnTo>
                      <a:lnTo>
                        <a:pt x="4256" y="2262"/>
                      </a:lnTo>
                      <a:cubicBezTo>
                        <a:pt x="4256" y="2262"/>
                        <a:pt x="3849" y="1162"/>
                        <a:pt x="3041" y="626"/>
                      </a:cubicBezTo>
                      <a:cubicBezTo>
                        <a:pt x="2523" y="279"/>
                        <a:pt x="2080" y="104"/>
                        <a:pt x="1655" y="30"/>
                      </a:cubicBezTo>
                      <a:cubicBezTo>
                        <a:pt x="1516" y="10"/>
                        <a:pt x="1378" y="1"/>
                        <a:pt x="1240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2120;p47">
                  <a:extLst>
                    <a:ext uri="{FF2B5EF4-FFF2-40B4-BE49-F238E27FC236}">
                      <a16:creationId xmlns:a16="http://schemas.microsoft.com/office/drawing/2014/main" id="{BA36AE3C-C11E-FA95-8C28-A8FDCC8A5ACF}"/>
                    </a:ext>
                  </a:extLst>
                </p:cNvPr>
                <p:cNvSpPr/>
                <p:nvPr/>
              </p:nvSpPr>
              <p:spPr>
                <a:xfrm>
                  <a:off x="5922339" y="1974980"/>
                  <a:ext cx="1214255" cy="167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4" h="10461" extrusionOk="0">
                      <a:moveTo>
                        <a:pt x="3755" y="0"/>
                      </a:moveTo>
                      <a:cubicBezTo>
                        <a:pt x="3727" y="0"/>
                        <a:pt x="3701" y="0"/>
                        <a:pt x="3674" y="1"/>
                      </a:cubicBezTo>
                      <a:lnTo>
                        <a:pt x="3582" y="1"/>
                      </a:lnTo>
                      <a:cubicBezTo>
                        <a:pt x="2464" y="1"/>
                        <a:pt x="999" y="370"/>
                        <a:pt x="999" y="370"/>
                      </a:cubicBezTo>
                      <a:cubicBezTo>
                        <a:pt x="999" y="370"/>
                        <a:pt x="324" y="3928"/>
                        <a:pt x="403" y="4603"/>
                      </a:cubicBezTo>
                      <a:cubicBezTo>
                        <a:pt x="463" y="5259"/>
                        <a:pt x="810" y="5624"/>
                        <a:pt x="828" y="5989"/>
                      </a:cubicBezTo>
                      <a:cubicBezTo>
                        <a:pt x="865" y="6377"/>
                        <a:pt x="1" y="10050"/>
                        <a:pt x="1" y="10050"/>
                      </a:cubicBezTo>
                      <a:cubicBezTo>
                        <a:pt x="1" y="10050"/>
                        <a:pt x="403" y="10244"/>
                        <a:pt x="1133" y="10360"/>
                      </a:cubicBezTo>
                      <a:cubicBezTo>
                        <a:pt x="1868" y="10457"/>
                        <a:pt x="2002" y="10457"/>
                        <a:pt x="2713" y="10457"/>
                      </a:cubicBezTo>
                      <a:cubicBezTo>
                        <a:pt x="2771" y="10460"/>
                        <a:pt x="2828" y="10461"/>
                        <a:pt x="2885" y="10461"/>
                      </a:cubicBezTo>
                      <a:cubicBezTo>
                        <a:pt x="3245" y="10461"/>
                        <a:pt x="3577" y="10414"/>
                        <a:pt x="3813" y="10378"/>
                      </a:cubicBezTo>
                      <a:cubicBezTo>
                        <a:pt x="4076" y="10414"/>
                        <a:pt x="4402" y="10461"/>
                        <a:pt x="4721" y="10461"/>
                      </a:cubicBezTo>
                      <a:cubicBezTo>
                        <a:pt x="4771" y="10461"/>
                        <a:pt x="4821" y="10460"/>
                        <a:pt x="4871" y="10457"/>
                      </a:cubicBezTo>
                      <a:cubicBezTo>
                        <a:pt x="5583" y="10457"/>
                        <a:pt x="5717" y="10457"/>
                        <a:pt x="6447" y="10360"/>
                      </a:cubicBezTo>
                      <a:cubicBezTo>
                        <a:pt x="7163" y="10244"/>
                        <a:pt x="7583" y="10050"/>
                        <a:pt x="7583" y="10050"/>
                      </a:cubicBezTo>
                      <a:cubicBezTo>
                        <a:pt x="7583" y="10050"/>
                        <a:pt x="6719" y="6377"/>
                        <a:pt x="6738" y="5989"/>
                      </a:cubicBezTo>
                      <a:cubicBezTo>
                        <a:pt x="6775" y="5624"/>
                        <a:pt x="7121" y="5259"/>
                        <a:pt x="7181" y="4603"/>
                      </a:cubicBezTo>
                      <a:cubicBezTo>
                        <a:pt x="7255" y="3928"/>
                        <a:pt x="6585" y="370"/>
                        <a:pt x="6585" y="370"/>
                      </a:cubicBezTo>
                      <a:cubicBezTo>
                        <a:pt x="6585" y="370"/>
                        <a:pt x="4892" y="0"/>
                        <a:pt x="37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2121;p47">
                  <a:extLst>
                    <a:ext uri="{FF2B5EF4-FFF2-40B4-BE49-F238E27FC236}">
                      <a16:creationId xmlns:a16="http://schemas.microsoft.com/office/drawing/2014/main" id="{9CB9E7CD-EF33-BD80-9C77-C3C52F40C753}"/>
                    </a:ext>
                  </a:extLst>
                </p:cNvPr>
                <p:cNvSpPr/>
                <p:nvPr/>
              </p:nvSpPr>
              <p:spPr>
                <a:xfrm>
                  <a:off x="6350789" y="1771641"/>
                  <a:ext cx="378814" cy="379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6" h="2371" extrusionOk="0">
                      <a:moveTo>
                        <a:pt x="2061" y="0"/>
                      </a:moveTo>
                      <a:lnTo>
                        <a:pt x="19" y="139"/>
                      </a:lnTo>
                      <a:lnTo>
                        <a:pt x="0" y="1811"/>
                      </a:lnTo>
                      <a:cubicBezTo>
                        <a:pt x="0" y="1811"/>
                        <a:pt x="250" y="2370"/>
                        <a:pt x="980" y="2370"/>
                      </a:cubicBezTo>
                      <a:cubicBezTo>
                        <a:pt x="1714" y="2370"/>
                        <a:pt x="2366" y="1617"/>
                        <a:pt x="2366" y="1617"/>
                      </a:cubicBezTo>
                      <a:lnTo>
                        <a:pt x="2061" y="0"/>
                      </a:ln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2122;p47">
                  <a:extLst>
                    <a:ext uri="{FF2B5EF4-FFF2-40B4-BE49-F238E27FC236}">
                      <a16:creationId xmlns:a16="http://schemas.microsoft.com/office/drawing/2014/main" id="{8101F377-7897-1E7B-5DB1-4C1589C4ADE1}"/>
                    </a:ext>
                  </a:extLst>
                </p:cNvPr>
                <p:cNvSpPr/>
                <p:nvPr/>
              </p:nvSpPr>
              <p:spPr>
                <a:xfrm>
                  <a:off x="6341183" y="1762675"/>
                  <a:ext cx="398027" cy="397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6" h="2482" extrusionOk="0">
                      <a:moveTo>
                        <a:pt x="2079" y="116"/>
                      </a:moveTo>
                      <a:lnTo>
                        <a:pt x="2389" y="1655"/>
                      </a:lnTo>
                      <a:cubicBezTo>
                        <a:pt x="2352" y="1673"/>
                        <a:pt x="1733" y="2366"/>
                        <a:pt x="1040" y="2366"/>
                      </a:cubicBezTo>
                      <a:cubicBezTo>
                        <a:pt x="1025" y="2367"/>
                        <a:pt x="1010" y="2367"/>
                        <a:pt x="995" y="2367"/>
                      </a:cubicBezTo>
                      <a:cubicBezTo>
                        <a:pt x="337" y="2367"/>
                        <a:pt x="116" y="1867"/>
                        <a:pt x="116" y="1867"/>
                      </a:cubicBezTo>
                      <a:lnTo>
                        <a:pt x="116" y="250"/>
                      </a:lnTo>
                      <a:lnTo>
                        <a:pt x="2079" y="116"/>
                      </a:lnTo>
                      <a:close/>
                      <a:moveTo>
                        <a:pt x="2158" y="1"/>
                      </a:moveTo>
                      <a:lnTo>
                        <a:pt x="19" y="153"/>
                      </a:lnTo>
                      <a:lnTo>
                        <a:pt x="19" y="195"/>
                      </a:lnTo>
                      <a:lnTo>
                        <a:pt x="0" y="1886"/>
                      </a:lnTo>
                      <a:lnTo>
                        <a:pt x="19" y="1886"/>
                      </a:lnTo>
                      <a:cubicBezTo>
                        <a:pt x="19" y="1886"/>
                        <a:pt x="291" y="2482"/>
                        <a:pt x="1040" y="2482"/>
                      </a:cubicBezTo>
                      <a:cubicBezTo>
                        <a:pt x="1811" y="2463"/>
                        <a:pt x="2468" y="1715"/>
                        <a:pt x="2468" y="1715"/>
                      </a:cubicBezTo>
                      <a:lnTo>
                        <a:pt x="2486" y="1696"/>
                      </a:lnTo>
                      <a:lnTo>
                        <a:pt x="2158" y="1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2123;p47">
                  <a:extLst>
                    <a:ext uri="{FF2B5EF4-FFF2-40B4-BE49-F238E27FC236}">
                      <a16:creationId xmlns:a16="http://schemas.microsoft.com/office/drawing/2014/main" id="{8F953BEE-59BD-033A-3E83-4E970F641D48}"/>
                    </a:ext>
                  </a:extLst>
                </p:cNvPr>
                <p:cNvSpPr/>
                <p:nvPr/>
              </p:nvSpPr>
              <p:spPr>
                <a:xfrm>
                  <a:off x="5912732" y="1966174"/>
                  <a:ext cx="1233468" cy="169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4" h="10568" extrusionOk="0">
                      <a:moveTo>
                        <a:pt x="3697" y="97"/>
                      </a:moveTo>
                      <a:lnTo>
                        <a:pt x="3697" y="116"/>
                      </a:lnTo>
                      <a:lnTo>
                        <a:pt x="3734" y="116"/>
                      </a:lnTo>
                      <a:cubicBezTo>
                        <a:pt x="3762" y="115"/>
                        <a:pt x="3790" y="115"/>
                        <a:pt x="3818" y="115"/>
                      </a:cubicBezTo>
                      <a:cubicBezTo>
                        <a:pt x="4934" y="115"/>
                        <a:pt x="6531" y="462"/>
                        <a:pt x="6585" y="462"/>
                      </a:cubicBezTo>
                      <a:cubicBezTo>
                        <a:pt x="6604" y="499"/>
                        <a:pt x="6761" y="1349"/>
                        <a:pt x="6913" y="2292"/>
                      </a:cubicBezTo>
                      <a:cubicBezTo>
                        <a:pt x="6992" y="2791"/>
                        <a:pt x="7066" y="3290"/>
                        <a:pt x="7126" y="3715"/>
                      </a:cubicBezTo>
                      <a:cubicBezTo>
                        <a:pt x="7181" y="4140"/>
                        <a:pt x="7200" y="4487"/>
                        <a:pt x="7200" y="4639"/>
                      </a:cubicBezTo>
                      <a:cubicBezTo>
                        <a:pt x="7163" y="4967"/>
                        <a:pt x="7066" y="5217"/>
                        <a:pt x="6969" y="5429"/>
                      </a:cubicBezTo>
                      <a:cubicBezTo>
                        <a:pt x="6853" y="5660"/>
                        <a:pt x="6761" y="5854"/>
                        <a:pt x="6761" y="6044"/>
                      </a:cubicBezTo>
                      <a:cubicBezTo>
                        <a:pt x="6761" y="6104"/>
                        <a:pt x="6761" y="6201"/>
                        <a:pt x="6779" y="6335"/>
                      </a:cubicBezTo>
                      <a:cubicBezTo>
                        <a:pt x="6798" y="6488"/>
                        <a:pt x="6835" y="6663"/>
                        <a:pt x="6876" y="6853"/>
                      </a:cubicBezTo>
                      <a:cubicBezTo>
                        <a:pt x="6950" y="7259"/>
                        <a:pt x="7066" y="7740"/>
                        <a:pt x="7163" y="8220"/>
                      </a:cubicBezTo>
                      <a:cubicBezTo>
                        <a:pt x="7375" y="9163"/>
                        <a:pt x="7588" y="10031"/>
                        <a:pt x="7588" y="10068"/>
                      </a:cubicBezTo>
                      <a:cubicBezTo>
                        <a:pt x="7569" y="10087"/>
                        <a:pt x="7181" y="10263"/>
                        <a:pt x="6488" y="10360"/>
                      </a:cubicBezTo>
                      <a:cubicBezTo>
                        <a:pt x="5777" y="10475"/>
                        <a:pt x="5643" y="10475"/>
                        <a:pt x="4931" y="10475"/>
                      </a:cubicBezTo>
                      <a:cubicBezTo>
                        <a:pt x="4566" y="10475"/>
                        <a:pt x="4178" y="10433"/>
                        <a:pt x="3891" y="10397"/>
                      </a:cubicBezTo>
                      <a:lnTo>
                        <a:pt x="3873" y="10397"/>
                      </a:lnTo>
                      <a:cubicBezTo>
                        <a:pt x="3600" y="10433"/>
                        <a:pt x="3198" y="10475"/>
                        <a:pt x="2773" y="10475"/>
                      </a:cubicBezTo>
                      <a:cubicBezTo>
                        <a:pt x="2062" y="10475"/>
                        <a:pt x="1928" y="10475"/>
                        <a:pt x="1193" y="10360"/>
                      </a:cubicBezTo>
                      <a:cubicBezTo>
                        <a:pt x="500" y="10263"/>
                        <a:pt x="135" y="10087"/>
                        <a:pt x="116" y="10068"/>
                      </a:cubicBezTo>
                      <a:cubicBezTo>
                        <a:pt x="116" y="10031"/>
                        <a:pt x="329" y="9163"/>
                        <a:pt x="541" y="8220"/>
                      </a:cubicBezTo>
                      <a:cubicBezTo>
                        <a:pt x="638" y="7740"/>
                        <a:pt x="754" y="7259"/>
                        <a:pt x="828" y="6853"/>
                      </a:cubicBezTo>
                      <a:cubicBezTo>
                        <a:pt x="870" y="6663"/>
                        <a:pt x="888" y="6488"/>
                        <a:pt x="906" y="6335"/>
                      </a:cubicBezTo>
                      <a:cubicBezTo>
                        <a:pt x="943" y="6201"/>
                        <a:pt x="943" y="6104"/>
                        <a:pt x="943" y="6044"/>
                      </a:cubicBezTo>
                      <a:cubicBezTo>
                        <a:pt x="925" y="5854"/>
                        <a:pt x="828" y="5660"/>
                        <a:pt x="731" y="5429"/>
                      </a:cubicBezTo>
                      <a:cubicBezTo>
                        <a:pt x="638" y="5217"/>
                        <a:pt x="541" y="4967"/>
                        <a:pt x="500" y="4639"/>
                      </a:cubicBezTo>
                      <a:cubicBezTo>
                        <a:pt x="481" y="4487"/>
                        <a:pt x="523" y="4140"/>
                        <a:pt x="578" y="3715"/>
                      </a:cubicBezTo>
                      <a:cubicBezTo>
                        <a:pt x="638" y="3290"/>
                        <a:pt x="712" y="2791"/>
                        <a:pt x="791" y="2292"/>
                      </a:cubicBezTo>
                      <a:cubicBezTo>
                        <a:pt x="943" y="1349"/>
                        <a:pt x="1101" y="499"/>
                        <a:pt x="1119" y="462"/>
                      </a:cubicBezTo>
                      <a:cubicBezTo>
                        <a:pt x="1156" y="462"/>
                        <a:pt x="2542" y="116"/>
                        <a:pt x="3642" y="97"/>
                      </a:cubicBezTo>
                      <a:close/>
                      <a:moveTo>
                        <a:pt x="3642" y="0"/>
                      </a:moveTo>
                      <a:cubicBezTo>
                        <a:pt x="2505" y="19"/>
                        <a:pt x="1059" y="384"/>
                        <a:pt x="1059" y="384"/>
                      </a:cubicBezTo>
                      <a:lnTo>
                        <a:pt x="1022" y="384"/>
                      </a:lnTo>
                      <a:lnTo>
                        <a:pt x="1022" y="425"/>
                      </a:lnTo>
                      <a:cubicBezTo>
                        <a:pt x="1022" y="425"/>
                        <a:pt x="846" y="1308"/>
                        <a:pt x="694" y="2292"/>
                      </a:cubicBezTo>
                      <a:cubicBezTo>
                        <a:pt x="597" y="2773"/>
                        <a:pt x="523" y="3272"/>
                        <a:pt x="481" y="3715"/>
                      </a:cubicBezTo>
                      <a:cubicBezTo>
                        <a:pt x="426" y="4140"/>
                        <a:pt x="384" y="4487"/>
                        <a:pt x="407" y="4658"/>
                      </a:cubicBezTo>
                      <a:cubicBezTo>
                        <a:pt x="444" y="4986"/>
                        <a:pt x="541" y="5254"/>
                        <a:pt x="657" y="5466"/>
                      </a:cubicBezTo>
                      <a:cubicBezTo>
                        <a:pt x="754" y="5697"/>
                        <a:pt x="828" y="5873"/>
                        <a:pt x="846" y="6062"/>
                      </a:cubicBezTo>
                      <a:cubicBezTo>
                        <a:pt x="846" y="6086"/>
                        <a:pt x="828" y="6201"/>
                        <a:pt x="809" y="6335"/>
                      </a:cubicBezTo>
                      <a:cubicBezTo>
                        <a:pt x="791" y="6469"/>
                        <a:pt x="772" y="6640"/>
                        <a:pt x="731" y="6834"/>
                      </a:cubicBezTo>
                      <a:cubicBezTo>
                        <a:pt x="638" y="7241"/>
                        <a:pt x="541" y="7721"/>
                        <a:pt x="426" y="8202"/>
                      </a:cubicBezTo>
                      <a:cubicBezTo>
                        <a:pt x="213" y="9163"/>
                        <a:pt x="1" y="10087"/>
                        <a:pt x="1" y="10087"/>
                      </a:cubicBezTo>
                      <a:lnTo>
                        <a:pt x="1" y="10129"/>
                      </a:lnTo>
                      <a:lnTo>
                        <a:pt x="38" y="10147"/>
                      </a:lnTo>
                      <a:cubicBezTo>
                        <a:pt x="38" y="10147"/>
                        <a:pt x="463" y="10360"/>
                        <a:pt x="1193" y="10452"/>
                      </a:cubicBezTo>
                      <a:cubicBezTo>
                        <a:pt x="1909" y="10567"/>
                        <a:pt x="2062" y="10567"/>
                        <a:pt x="2773" y="10567"/>
                      </a:cubicBezTo>
                      <a:cubicBezTo>
                        <a:pt x="3198" y="10567"/>
                        <a:pt x="3600" y="10531"/>
                        <a:pt x="3873" y="10494"/>
                      </a:cubicBezTo>
                      <a:cubicBezTo>
                        <a:pt x="4178" y="10531"/>
                        <a:pt x="4566" y="10567"/>
                        <a:pt x="4931" y="10567"/>
                      </a:cubicBezTo>
                      <a:cubicBezTo>
                        <a:pt x="5643" y="10567"/>
                        <a:pt x="5795" y="10567"/>
                        <a:pt x="6507" y="10452"/>
                      </a:cubicBezTo>
                      <a:cubicBezTo>
                        <a:pt x="7241" y="10360"/>
                        <a:pt x="7662" y="10147"/>
                        <a:pt x="7662" y="10147"/>
                      </a:cubicBezTo>
                      <a:lnTo>
                        <a:pt x="7703" y="10129"/>
                      </a:lnTo>
                      <a:lnTo>
                        <a:pt x="7703" y="10087"/>
                      </a:lnTo>
                      <a:cubicBezTo>
                        <a:pt x="7703" y="10087"/>
                        <a:pt x="7472" y="9163"/>
                        <a:pt x="7260" y="8202"/>
                      </a:cubicBezTo>
                      <a:cubicBezTo>
                        <a:pt x="7163" y="7721"/>
                        <a:pt x="7047" y="7241"/>
                        <a:pt x="6969" y="6834"/>
                      </a:cubicBezTo>
                      <a:cubicBezTo>
                        <a:pt x="6932" y="6640"/>
                        <a:pt x="6913" y="6469"/>
                        <a:pt x="6895" y="6335"/>
                      </a:cubicBezTo>
                      <a:cubicBezTo>
                        <a:pt x="6853" y="6201"/>
                        <a:pt x="6853" y="6086"/>
                        <a:pt x="6853" y="6062"/>
                      </a:cubicBezTo>
                      <a:cubicBezTo>
                        <a:pt x="6876" y="5873"/>
                        <a:pt x="6950" y="5697"/>
                        <a:pt x="7047" y="5466"/>
                      </a:cubicBezTo>
                      <a:cubicBezTo>
                        <a:pt x="7144" y="5254"/>
                        <a:pt x="7260" y="4986"/>
                        <a:pt x="7297" y="4658"/>
                      </a:cubicBezTo>
                      <a:cubicBezTo>
                        <a:pt x="7315" y="4487"/>
                        <a:pt x="7278" y="4140"/>
                        <a:pt x="7223" y="3715"/>
                      </a:cubicBezTo>
                      <a:cubicBezTo>
                        <a:pt x="7163" y="3272"/>
                        <a:pt x="7084" y="2773"/>
                        <a:pt x="7010" y="2292"/>
                      </a:cubicBezTo>
                      <a:cubicBezTo>
                        <a:pt x="6853" y="1308"/>
                        <a:pt x="6682" y="425"/>
                        <a:pt x="6682" y="425"/>
                      </a:cubicBezTo>
                      <a:lnTo>
                        <a:pt x="6682" y="384"/>
                      </a:lnTo>
                      <a:lnTo>
                        <a:pt x="6645" y="384"/>
                      </a:lnTo>
                      <a:cubicBezTo>
                        <a:pt x="6645" y="384"/>
                        <a:pt x="4931" y="19"/>
                        <a:pt x="3794" y="19"/>
                      </a:cubicBezTo>
                      <a:lnTo>
                        <a:pt x="3794" y="0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2124;p47">
                  <a:extLst>
                    <a:ext uri="{FF2B5EF4-FFF2-40B4-BE49-F238E27FC236}">
                      <a16:creationId xmlns:a16="http://schemas.microsoft.com/office/drawing/2014/main" id="{094AAB38-0ADB-08A5-BB86-8DD1ECFF0D1C}"/>
                    </a:ext>
                  </a:extLst>
                </p:cNvPr>
                <p:cNvSpPr/>
                <p:nvPr/>
              </p:nvSpPr>
              <p:spPr>
                <a:xfrm>
                  <a:off x="6322610" y="1974980"/>
                  <a:ext cx="419642" cy="167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1" h="10461" extrusionOk="0">
                      <a:moveTo>
                        <a:pt x="1082" y="1"/>
                      </a:moveTo>
                      <a:cubicBezTo>
                        <a:pt x="735" y="1"/>
                        <a:pt x="347" y="42"/>
                        <a:pt x="1" y="79"/>
                      </a:cubicBezTo>
                      <a:lnTo>
                        <a:pt x="1" y="10457"/>
                      </a:lnTo>
                      <a:lnTo>
                        <a:pt x="213" y="10457"/>
                      </a:lnTo>
                      <a:cubicBezTo>
                        <a:pt x="271" y="10460"/>
                        <a:pt x="328" y="10461"/>
                        <a:pt x="385" y="10461"/>
                      </a:cubicBezTo>
                      <a:cubicBezTo>
                        <a:pt x="745" y="10461"/>
                        <a:pt x="1077" y="10414"/>
                        <a:pt x="1313" y="10378"/>
                      </a:cubicBezTo>
                      <a:cubicBezTo>
                        <a:pt x="1576" y="10414"/>
                        <a:pt x="1902" y="10461"/>
                        <a:pt x="2221" y="10461"/>
                      </a:cubicBezTo>
                      <a:cubicBezTo>
                        <a:pt x="2271" y="10461"/>
                        <a:pt x="2321" y="10460"/>
                        <a:pt x="2371" y="10457"/>
                      </a:cubicBezTo>
                      <a:lnTo>
                        <a:pt x="2620" y="10457"/>
                      </a:lnTo>
                      <a:lnTo>
                        <a:pt x="2620" y="116"/>
                      </a:lnTo>
                      <a:cubicBezTo>
                        <a:pt x="2140" y="61"/>
                        <a:pt x="1618" y="1"/>
                        <a:pt x="11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2125;p47">
                  <a:extLst>
                    <a:ext uri="{FF2B5EF4-FFF2-40B4-BE49-F238E27FC236}">
                      <a16:creationId xmlns:a16="http://schemas.microsoft.com/office/drawing/2014/main" id="{5C7ACF39-8F76-4F92-DCCE-F787BDC671F8}"/>
                    </a:ext>
                  </a:extLst>
                </p:cNvPr>
                <p:cNvSpPr/>
                <p:nvPr/>
              </p:nvSpPr>
              <p:spPr>
                <a:xfrm>
                  <a:off x="6313804" y="1966174"/>
                  <a:ext cx="437254" cy="169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" h="10568" extrusionOk="0">
                      <a:moveTo>
                        <a:pt x="1192" y="97"/>
                      </a:moveTo>
                      <a:lnTo>
                        <a:pt x="1192" y="116"/>
                      </a:lnTo>
                      <a:lnTo>
                        <a:pt x="1229" y="116"/>
                      </a:lnTo>
                      <a:cubicBezTo>
                        <a:pt x="1286" y="113"/>
                        <a:pt x="1344" y="112"/>
                        <a:pt x="1403" y="112"/>
                      </a:cubicBezTo>
                      <a:cubicBezTo>
                        <a:pt x="1787" y="112"/>
                        <a:pt x="2218" y="161"/>
                        <a:pt x="2639" y="213"/>
                      </a:cubicBezTo>
                      <a:lnTo>
                        <a:pt x="2639" y="10475"/>
                      </a:lnTo>
                      <a:lnTo>
                        <a:pt x="2426" y="10475"/>
                      </a:lnTo>
                      <a:cubicBezTo>
                        <a:pt x="2061" y="10475"/>
                        <a:pt x="1673" y="10433"/>
                        <a:pt x="1386" y="10397"/>
                      </a:cubicBezTo>
                      <a:lnTo>
                        <a:pt x="1368" y="10397"/>
                      </a:lnTo>
                      <a:cubicBezTo>
                        <a:pt x="1095" y="10433"/>
                        <a:pt x="693" y="10475"/>
                        <a:pt x="268" y="10475"/>
                      </a:cubicBezTo>
                      <a:lnTo>
                        <a:pt x="97" y="10475"/>
                      </a:lnTo>
                      <a:lnTo>
                        <a:pt x="97" y="194"/>
                      </a:lnTo>
                      <a:cubicBezTo>
                        <a:pt x="444" y="134"/>
                        <a:pt x="809" y="97"/>
                        <a:pt x="1137" y="97"/>
                      </a:cubicBezTo>
                      <a:close/>
                      <a:moveTo>
                        <a:pt x="1137" y="0"/>
                      </a:moveTo>
                      <a:cubicBezTo>
                        <a:pt x="790" y="0"/>
                        <a:pt x="402" y="37"/>
                        <a:pt x="37" y="97"/>
                      </a:cubicBezTo>
                      <a:lnTo>
                        <a:pt x="0" y="97"/>
                      </a:lnTo>
                      <a:lnTo>
                        <a:pt x="0" y="10512"/>
                      </a:lnTo>
                      <a:lnTo>
                        <a:pt x="0" y="10549"/>
                      </a:lnTo>
                      <a:lnTo>
                        <a:pt x="37" y="10567"/>
                      </a:lnTo>
                      <a:lnTo>
                        <a:pt x="268" y="10567"/>
                      </a:lnTo>
                      <a:cubicBezTo>
                        <a:pt x="693" y="10567"/>
                        <a:pt x="1095" y="10531"/>
                        <a:pt x="1368" y="10494"/>
                      </a:cubicBezTo>
                      <a:cubicBezTo>
                        <a:pt x="1673" y="10531"/>
                        <a:pt x="2061" y="10567"/>
                        <a:pt x="2426" y="10567"/>
                      </a:cubicBezTo>
                      <a:lnTo>
                        <a:pt x="2731" y="10567"/>
                      </a:lnTo>
                      <a:lnTo>
                        <a:pt x="2731" y="10512"/>
                      </a:lnTo>
                      <a:lnTo>
                        <a:pt x="2731" y="134"/>
                      </a:lnTo>
                      <a:lnTo>
                        <a:pt x="2694" y="116"/>
                      </a:lnTo>
                      <a:cubicBezTo>
                        <a:pt x="2213" y="56"/>
                        <a:pt x="1714" y="19"/>
                        <a:pt x="1289" y="19"/>
                      </a:cubicBezTo>
                      <a:lnTo>
                        <a:pt x="1289" y="0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2126;p47">
                  <a:extLst>
                    <a:ext uri="{FF2B5EF4-FFF2-40B4-BE49-F238E27FC236}">
                      <a16:creationId xmlns:a16="http://schemas.microsoft.com/office/drawing/2014/main" id="{06A4B8F9-3083-4E1C-948B-E4098A24AE89}"/>
                    </a:ext>
                  </a:extLst>
                </p:cNvPr>
                <p:cNvSpPr/>
                <p:nvPr/>
              </p:nvSpPr>
              <p:spPr>
                <a:xfrm>
                  <a:off x="6264171" y="1960250"/>
                  <a:ext cx="58599" cy="1713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10702" extrusionOk="0">
                      <a:moveTo>
                        <a:pt x="153" y="0"/>
                      </a:moveTo>
                      <a:cubicBezTo>
                        <a:pt x="61" y="0"/>
                        <a:pt x="1" y="74"/>
                        <a:pt x="1" y="153"/>
                      </a:cubicBezTo>
                      <a:lnTo>
                        <a:pt x="1" y="10549"/>
                      </a:lnTo>
                      <a:cubicBezTo>
                        <a:pt x="1" y="10628"/>
                        <a:pt x="61" y="10702"/>
                        <a:pt x="153" y="10702"/>
                      </a:cubicBezTo>
                      <a:lnTo>
                        <a:pt x="213" y="10702"/>
                      </a:lnTo>
                      <a:cubicBezTo>
                        <a:pt x="292" y="10702"/>
                        <a:pt x="366" y="10628"/>
                        <a:pt x="366" y="10549"/>
                      </a:cubicBezTo>
                      <a:lnTo>
                        <a:pt x="366" y="153"/>
                      </a:lnTo>
                      <a:cubicBezTo>
                        <a:pt x="366" y="74"/>
                        <a:pt x="292" y="0"/>
                        <a:pt x="21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2127;p47">
                  <a:extLst>
                    <a:ext uri="{FF2B5EF4-FFF2-40B4-BE49-F238E27FC236}">
                      <a16:creationId xmlns:a16="http://schemas.microsoft.com/office/drawing/2014/main" id="{F5C934EF-C671-6F20-88BF-13A82511F0E1}"/>
                    </a:ext>
                  </a:extLst>
                </p:cNvPr>
                <p:cNvSpPr/>
                <p:nvPr/>
              </p:nvSpPr>
              <p:spPr>
                <a:xfrm>
                  <a:off x="6255365" y="1953525"/>
                  <a:ext cx="74130" cy="1729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10804" extrusionOk="0">
                      <a:moveTo>
                        <a:pt x="268" y="98"/>
                      </a:moveTo>
                      <a:cubicBezTo>
                        <a:pt x="324" y="98"/>
                        <a:pt x="365" y="135"/>
                        <a:pt x="365" y="195"/>
                      </a:cubicBezTo>
                      <a:lnTo>
                        <a:pt x="365" y="10591"/>
                      </a:lnTo>
                      <a:cubicBezTo>
                        <a:pt x="365" y="10646"/>
                        <a:pt x="324" y="10688"/>
                        <a:pt x="268" y="10688"/>
                      </a:cubicBezTo>
                      <a:lnTo>
                        <a:pt x="208" y="10688"/>
                      </a:lnTo>
                      <a:cubicBezTo>
                        <a:pt x="153" y="10688"/>
                        <a:pt x="93" y="10646"/>
                        <a:pt x="93" y="10591"/>
                      </a:cubicBezTo>
                      <a:lnTo>
                        <a:pt x="93" y="195"/>
                      </a:lnTo>
                      <a:cubicBezTo>
                        <a:pt x="93" y="135"/>
                        <a:pt x="153" y="98"/>
                        <a:pt x="208" y="98"/>
                      </a:cubicBezTo>
                      <a:close/>
                      <a:moveTo>
                        <a:pt x="208" y="1"/>
                      </a:moveTo>
                      <a:cubicBezTo>
                        <a:pt x="93" y="1"/>
                        <a:pt x="0" y="98"/>
                        <a:pt x="0" y="195"/>
                      </a:cubicBezTo>
                      <a:lnTo>
                        <a:pt x="0" y="10591"/>
                      </a:lnTo>
                      <a:cubicBezTo>
                        <a:pt x="0" y="10707"/>
                        <a:pt x="93" y="10804"/>
                        <a:pt x="208" y="10804"/>
                      </a:cubicBezTo>
                      <a:lnTo>
                        <a:pt x="268" y="10804"/>
                      </a:lnTo>
                      <a:cubicBezTo>
                        <a:pt x="384" y="10804"/>
                        <a:pt x="462" y="10707"/>
                        <a:pt x="462" y="10591"/>
                      </a:cubicBezTo>
                      <a:lnTo>
                        <a:pt x="462" y="195"/>
                      </a:lnTo>
                      <a:cubicBezTo>
                        <a:pt x="462" y="98"/>
                        <a:pt x="384" y="1"/>
                        <a:pt x="268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2128;p47">
                  <a:extLst>
                    <a:ext uri="{FF2B5EF4-FFF2-40B4-BE49-F238E27FC236}">
                      <a16:creationId xmlns:a16="http://schemas.microsoft.com/office/drawing/2014/main" id="{92936778-E2B3-8DAA-4C52-343C78E556A8}"/>
                    </a:ext>
                  </a:extLst>
                </p:cNvPr>
                <p:cNvSpPr/>
                <p:nvPr/>
              </p:nvSpPr>
              <p:spPr>
                <a:xfrm>
                  <a:off x="6742094" y="1960250"/>
                  <a:ext cx="58599" cy="1713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10702" extrusionOk="0">
                      <a:moveTo>
                        <a:pt x="153" y="0"/>
                      </a:moveTo>
                      <a:cubicBezTo>
                        <a:pt x="79" y="0"/>
                        <a:pt x="0" y="74"/>
                        <a:pt x="0" y="153"/>
                      </a:cubicBezTo>
                      <a:lnTo>
                        <a:pt x="0" y="10549"/>
                      </a:lnTo>
                      <a:cubicBezTo>
                        <a:pt x="0" y="10628"/>
                        <a:pt x="79" y="10702"/>
                        <a:pt x="153" y="10702"/>
                      </a:cubicBezTo>
                      <a:lnTo>
                        <a:pt x="213" y="10702"/>
                      </a:lnTo>
                      <a:cubicBezTo>
                        <a:pt x="310" y="10702"/>
                        <a:pt x="366" y="10628"/>
                        <a:pt x="366" y="10549"/>
                      </a:cubicBezTo>
                      <a:lnTo>
                        <a:pt x="366" y="153"/>
                      </a:lnTo>
                      <a:cubicBezTo>
                        <a:pt x="366" y="74"/>
                        <a:pt x="310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2129;p47">
                  <a:extLst>
                    <a:ext uri="{FF2B5EF4-FFF2-40B4-BE49-F238E27FC236}">
                      <a16:creationId xmlns:a16="http://schemas.microsoft.com/office/drawing/2014/main" id="{453B8744-F674-B49E-E0BF-95242ED03E01}"/>
                    </a:ext>
                  </a:extLst>
                </p:cNvPr>
                <p:cNvSpPr/>
                <p:nvPr/>
              </p:nvSpPr>
              <p:spPr>
                <a:xfrm>
                  <a:off x="6736170" y="1953525"/>
                  <a:ext cx="74130" cy="1729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10804" extrusionOk="0">
                      <a:moveTo>
                        <a:pt x="250" y="98"/>
                      </a:moveTo>
                      <a:cubicBezTo>
                        <a:pt x="305" y="98"/>
                        <a:pt x="366" y="135"/>
                        <a:pt x="366" y="195"/>
                      </a:cubicBezTo>
                      <a:lnTo>
                        <a:pt x="366" y="10591"/>
                      </a:lnTo>
                      <a:cubicBezTo>
                        <a:pt x="366" y="10646"/>
                        <a:pt x="305" y="10688"/>
                        <a:pt x="250" y="10688"/>
                      </a:cubicBezTo>
                      <a:lnTo>
                        <a:pt x="190" y="10688"/>
                      </a:lnTo>
                      <a:cubicBezTo>
                        <a:pt x="135" y="10688"/>
                        <a:pt x="93" y="10646"/>
                        <a:pt x="93" y="10591"/>
                      </a:cubicBezTo>
                      <a:lnTo>
                        <a:pt x="93" y="195"/>
                      </a:lnTo>
                      <a:cubicBezTo>
                        <a:pt x="93" y="135"/>
                        <a:pt x="135" y="98"/>
                        <a:pt x="190" y="98"/>
                      </a:cubicBezTo>
                      <a:close/>
                      <a:moveTo>
                        <a:pt x="190" y="1"/>
                      </a:moveTo>
                      <a:cubicBezTo>
                        <a:pt x="74" y="1"/>
                        <a:pt x="1" y="98"/>
                        <a:pt x="1" y="195"/>
                      </a:cubicBezTo>
                      <a:lnTo>
                        <a:pt x="1" y="10591"/>
                      </a:lnTo>
                      <a:cubicBezTo>
                        <a:pt x="1" y="10707"/>
                        <a:pt x="74" y="10804"/>
                        <a:pt x="190" y="10804"/>
                      </a:cubicBezTo>
                      <a:lnTo>
                        <a:pt x="250" y="10804"/>
                      </a:lnTo>
                      <a:cubicBezTo>
                        <a:pt x="366" y="10804"/>
                        <a:pt x="463" y="10707"/>
                        <a:pt x="463" y="10591"/>
                      </a:cubicBezTo>
                      <a:lnTo>
                        <a:pt x="463" y="195"/>
                      </a:lnTo>
                      <a:cubicBezTo>
                        <a:pt x="463" y="98"/>
                        <a:pt x="366" y="1"/>
                        <a:pt x="250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2130;p47">
                  <a:extLst>
                    <a:ext uri="{FF2B5EF4-FFF2-40B4-BE49-F238E27FC236}">
                      <a16:creationId xmlns:a16="http://schemas.microsoft.com/office/drawing/2014/main" id="{1E49EB64-CA1F-606E-2F2B-6A8E7728822D}"/>
                    </a:ext>
                  </a:extLst>
                </p:cNvPr>
                <p:cNvSpPr/>
                <p:nvPr/>
              </p:nvSpPr>
              <p:spPr>
                <a:xfrm>
                  <a:off x="6742094" y="1993552"/>
                  <a:ext cx="58599" cy="1655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10342" extrusionOk="0">
                      <a:moveTo>
                        <a:pt x="0" y="0"/>
                      </a:moveTo>
                      <a:lnTo>
                        <a:pt x="0" y="10341"/>
                      </a:lnTo>
                      <a:lnTo>
                        <a:pt x="366" y="10341"/>
                      </a:lnTo>
                      <a:lnTo>
                        <a:pt x="366" y="60"/>
                      </a:lnTo>
                      <a:cubicBezTo>
                        <a:pt x="250" y="42"/>
                        <a:pt x="134" y="23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2131;p47">
                  <a:extLst>
                    <a:ext uri="{FF2B5EF4-FFF2-40B4-BE49-F238E27FC236}">
                      <a16:creationId xmlns:a16="http://schemas.microsoft.com/office/drawing/2014/main" id="{46B9D120-3782-95A7-B29D-DC2B811C6D7F}"/>
                    </a:ext>
                  </a:extLst>
                </p:cNvPr>
                <p:cNvSpPr/>
                <p:nvPr/>
              </p:nvSpPr>
              <p:spPr>
                <a:xfrm>
                  <a:off x="6736170" y="1984586"/>
                  <a:ext cx="74130" cy="1673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10453" extrusionOk="0">
                      <a:moveTo>
                        <a:pt x="93" y="116"/>
                      </a:moveTo>
                      <a:cubicBezTo>
                        <a:pt x="190" y="135"/>
                        <a:pt x="269" y="135"/>
                        <a:pt x="366" y="153"/>
                      </a:cubicBezTo>
                      <a:lnTo>
                        <a:pt x="366" y="10337"/>
                      </a:lnTo>
                      <a:cubicBezTo>
                        <a:pt x="269" y="10360"/>
                        <a:pt x="190" y="10360"/>
                        <a:pt x="93" y="10360"/>
                      </a:cubicBezTo>
                      <a:lnTo>
                        <a:pt x="93" y="116"/>
                      </a:lnTo>
                      <a:close/>
                      <a:moveTo>
                        <a:pt x="1" y="1"/>
                      </a:moveTo>
                      <a:lnTo>
                        <a:pt x="1" y="56"/>
                      </a:lnTo>
                      <a:lnTo>
                        <a:pt x="1" y="10397"/>
                      </a:lnTo>
                      <a:lnTo>
                        <a:pt x="1" y="10416"/>
                      </a:lnTo>
                      <a:lnTo>
                        <a:pt x="1" y="10452"/>
                      </a:lnTo>
                      <a:lnTo>
                        <a:pt x="403" y="10452"/>
                      </a:lnTo>
                      <a:lnTo>
                        <a:pt x="463" y="10434"/>
                      </a:lnTo>
                      <a:lnTo>
                        <a:pt x="463" y="10397"/>
                      </a:lnTo>
                      <a:lnTo>
                        <a:pt x="463" y="79"/>
                      </a:lnTo>
                      <a:lnTo>
                        <a:pt x="421" y="56"/>
                      </a:lnTo>
                      <a:cubicBezTo>
                        <a:pt x="287" y="38"/>
                        <a:pt x="171" y="19"/>
                        <a:pt x="56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2132;p47">
                  <a:extLst>
                    <a:ext uri="{FF2B5EF4-FFF2-40B4-BE49-F238E27FC236}">
                      <a16:creationId xmlns:a16="http://schemas.microsoft.com/office/drawing/2014/main" id="{295B6008-C898-6CD2-04C4-5E5C221A86CA}"/>
                    </a:ext>
                  </a:extLst>
                </p:cNvPr>
                <p:cNvSpPr/>
                <p:nvPr/>
              </p:nvSpPr>
              <p:spPr>
                <a:xfrm>
                  <a:off x="7016520" y="2634949"/>
                  <a:ext cx="40187" cy="113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712" extrusionOk="0">
                      <a:moveTo>
                        <a:pt x="153" y="0"/>
                      </a:moveTo>
                      <a:cubicBezTo>
                        <a:pt x="135" y="0"/>
                        <a:pt x="116" y="19"/>
                        <a:pt x="116" y="60"/>
                      </a:cubicBezTo>
                      <a:cubicBezTo>
                        <a:pt x="153" y="250"/>
                        <a:pt x="75" y="444"/>
                        <a:pt x="19" y="638"/>
                      </a:cubicBezTo>
                      <a:cubicBezTo>
                        <a:pt x="1" y="675"/>
                        <a:pt x="19" y="693"/>
                        <a:pt x="38" y="712"/>
                      </a:cubicBezTo>
                      <a:cubicBezTo>
                        <a:pt x="75" y="712"/>
                        <a:pt x="98" y="693"/>
                        <a:pt x="98" y="675"/>
                      </a:cubicBezTo>
                      <a:cubicBezTo>
                        <a:pt x="172" y="481"/>
                        <a:pt x="250" y="268"/>
                        <a:pt x="213" y="37"/>
                      </a:cubicBezTo>
                      <a:cubicBezTo>
                        <a:pt x="213" y="19"/>
                        <a:pt x="172" y="0"/>
                        <a:pt x="153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2133;p47">
                  <a:extLst>
                    <a:ext uri="{FF2B5EF4-FFF2-40B4-BE49-F238E27FC236}">
                      <a16:creationId xmlns:a16="http://schemas.microsoft.com/office/drawing/2014/main" id="{C5919EA4-9480-6129-4132-5ED562A6E3AD}"/>
                    </a:ext>
                  </a:extLst>
                </p:cNvPr>
                <p:cNvSpPr/>
                <p:nvPr/>
              </p:nvSpPr>
              <p:spPr>
                <a:xfrm>
                  <a:off x="5127080" y="3162028"/>
                  <a:ext cx="1531588" cy="1269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6" h="7932" extrusionOk="0">
                      <a:moveTo>
                        <a:pt x="2339" y="0"/>
                      </a:moveTo>
                      <a:cubicBezTo>
                        <a:pt x="1455" y="0"/>
                        <a:pt x="696" y="580"/>
                        <a:pt x="384" y="1426"/>
                      </a:cubicBezTo>
                      <a:cubicBezTo>
                        <a:pt x="1" y="2484"/>
                        <a:pt x="3522" y="5469"/>
                        <a:pt x="4330" y="6083"/>
                      </a:cubicBezTo>
                      <a:cubicBezTo>
                        <a:pt x="5120" y="6721"/>
                        <a:pt x="6987" y="7932"/>
                        <a:pt x="6987" y="7932"/>
                      </a:cubicBezTo>
                      <a:cubicBezTo>
                        <a:pt x="6987" y="7932"/>
                        <a:pt x="7814" y="7299"/>
                        <a:pt x="8701" y="5912"/>
                      </a:cubicBezTo>
                      <a:cubicBezTo>
                        <a:pt x="9565" y="4526"/>
                        <a:pt x="9510" y="3214"/>
                        <a:pt x="9510" y="3214"/>
                      </a:cubicBezTo>
                      <a:cubicBezTo>
                        <a:pt x="9510" y="3214"/>
                        <a:pt x="4099" y="442"/>
                        <a:pt x="2963" y="95"/>
                      </a:cubicBezTo>
                      <a:cubicBezTo>
                        <a:pt x="2751" y="31"/>
                        <a:pt x="2542" y="0"/>
                        <a:pt x="23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2134;p47">
                  <a:extLst>
                    <a:ext uri="{FF2B5EF4-FFF2-40B4-BE49-F238E27FC236}">
                      <a16:creationId xmlns:a16="http://schemas.microsoft.com/office/drawing/2014/main" id="{5EB9FFE6-6FC5-33A7-E49F-1DAE724C0742}"/>
                    </a:ext>
                  </a:extLst>
                </p:cNvPr>
                <p:cNvSpPr/>
                <p:nvPr/>
              </p:nvSpPr>
              <p:spPr>
                <a:xfrm>
                  <a:off x="5164065" y="3153382"/>
                  <a:ext cx="1504210" cy="1288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5" h="8046" extrusionOk="0">
                      <a:moveTo>
                        <a:pt x="2085" y="106"/>
                      </a:moveTo>
                      <a:cubicBezTo>
                        <a:pt x="2288" y="106"/>
                        <a:pt x="2508" y="130"/>
                        <a:pt x="2713" y="191"/>
                      </a:cubicBezTo>
                      <a:cubicBezTo>
                        <a:pt x="2981" y="288"/>
                        <a:pt x="3540" y="519"/>
                        <a:pt x="4215" y="824"/>
                      </a:cubicBezTo>
                      <a:cubicBezTo>
                        <a:pt x="4871" y="1133"/>
                        <a:pt x="5661" y="1517"/>
                        <a:pt x="6410" y="1882"/>
                      </a:cubicBezTo>
                      <a:cubicBezTo>
                        <a:pt x="7874" y="2616"/>
                        <a:pt x="9182" y="3291"/>
                        <a:pt x="9219" y="3310"/>
                      </a:cubicBezTo>
                      <a:cubicBezTo>
                        <a:pt x="9219" y="3347"/>
                        <a:pt x="9279" y="4599"/>
                        <a:pt x="8410" y="5925"/>
                      </a:cubicBezTo>
                      <a:cubicBezTo>
                        <a:pt x="7565" y="7274"/>
                        <a:pt x="6793" y="7889"/>
                        <a:pt x="6738" y="7930"/>
                      </a:cubicBezTo>
                      <a:cubicBezTo>
                        <a:pt x="6701" y="7889"/>
                        <a:pt x="4908" y="6715"/>
                        <a:pt x="4118" y="6100"/>
                      </a:cubicBezTo>
                      <a:cubicBezTo>
                        <a:pt x="3734" y="5791"/>
                        <a:pt x="2635" y="4885"/>
                        <a:pt x="1710" y="3943"/>
                      </a:cubicBezTo>
                      <a:cubicBezTo>
                        <a:pt x="1248" y="3462"/>
                        <a:pt x="809" y="2963"/>
                        <a:pt x="537" y="2538"/>
                      </a:cubicBezTo>
                      <a:cubicBezTo>
                        <a:pt x="250" y="2113"/>
                        <a:pt x="116" y="1729"/>
                        <a:pt x="190" y="1498"/>
                      </a:cubicBezTo>
                      <a:cubicBezTo>
                        <a:pt x="481" y="727"/>
                        <a:pt x="1133" y="191"/>
                        <a:pt x="1904" y="112"/>
                      </a:cubicBezTo>
                      <a:cubicBezTo>
                        <a:pt x="1963" y="108"/>
                        <a:pt x="2023" y="106"/>
                        <a:pt x="2085" y="106"/>
                      </a:cubicBezTo>
                      <a:close/>
                      <a:moveTo>
                        <a:pt x="2119" y="1"/>
                      </a:moveTo>
                      <a:cubicBezTo>
                        <a:pt x="2047" y="1"/>
                        <a:pt x="1976" y="5"/>
                        <a:pt x="1904" y="15"/>
                      </a:cubicBezTo>
                      <a:cubicBezTo>
                        <a:pt x="1077" y="94"/>
                        <a:pt x="403" y="671"/>
                        <a:pt x="93" y="1461"/>
                      </a:cubicBezTo>
                      <a:cubicBezTo>
                        <a:pt x="1" y="1748"/>
                        <a:pt x="153" y="2154"/>
                        <a:pt x="440" y="2598"/>
                      </a:cubicBezTo>
                      <a:cubicBezTo>
                        <a:pt x="731" y="3037"/>
                        <a:pt x="1174" y="3522"/>
                        <a:pt x="1637" y="4003"/>
                      </a:cubicBezTo>
                      <a:cubicBezTo>
                        <a:pt x="2579" y="4964"/>
                        <a:pt x="3656" y="5869"/>
                        <a:pt x="4062" y="6179"/>
                      </a:cubicBezTo>
                      <a:cubicBezTo>
                        <a:pt x="4871" y="6812"/>
                        <a:pt x="6719" y="8027"/>
                        <a:pt x="6719" y="8027"/>
                      </a:cubicBezTo>
                      <a:lnTo>
                        <a:pt x="6756" y="8046"/>
                      </a:lnTo>
                      <a:lnTo>
                        <a:pt x="6775" y="8027"/>
                      </a:lnTo>
                      <a:cubicBezTo>
                        <a:pt x="6775" y="8027"/>
                        <a:pt x="7625" y="7371"/>
                        <a:pt x="8507" y="5985"/>
                      </a:cubicBezTo>
                      <a:cubicBezTo>
                        <a:pt x="9394" y="4599"/>
                        <a:pt x="9316" y="3268"/>
                        <a:pt x="9316" y="3268"/>
                      </a:cubicBezTo>
                      <a:lnTo>
                        <a:pt x="9316" y="3250"/>
                      </a:lnTo>
                      <a:lnTo>
                        <a:pt x="9297" y="3231"/>
                      </a:lnTo>
                      <a:cubicBezTo>
                        <a:pt x="9297" y="3231"/>
                        <a:pt x="7948" y="2538"/>
                        <a:pt x="6447" y="1808"/>
                      </a:cubicBezTo>
                      <a:cubicBezTo>
                        <a:pt x="5698" y="1420"/>
                        <a:pt x="4926" y="1055"/>
                        <a:pt x="4252" y="750"/>
                      </a:cubicBezTo>
                      <a:cubicBezTo>
                        <a:pt x="3582" y="440"/>
                        <a:pt x="3041" y="191"/>
                        <a:pt x="2750" y="94"/>
                      </a:cubicBezTo>
                      <a:cubicBezTo>
                        <a:pt x="2526" y="36"/>
                        <a:pt x="2319" y="1"/>
                        <a:pt x="2119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2135;p47">
                  <a:extLst>
                    <a:ext uri="{FF2B5EF4-FFF2-40B4-BE49-F238E27FC236}">
                      <a16:creationId xmlns:a16="http://schemas.microsoft.com/office/drawing/2014/main" id="{850468F2-F069-9789-3CD4-6A788172112F}"/>
                    </a:ext>
                  </a:extLst>
                </p:cNvPr>
                <p:cNvSpPr/>
                <p:nvPr/>
              </p:nvSpPr>
              <p:spPr>
                <a:xfrm>
                  <a:off x="5305441" y="3910697"/>
                  <a:ext cx="943353" cy="415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2598" extrusionOk="0">
                      <a:moveTo>
                        <a:pt x="5329" y="0"/>
                      </a:moveTo>
                      <a:cubicBezTo>
                        <a:pt x="4940" y="0"/>
                        <a:pt x="3955" y="202"/>
                        <a:pt x="3872" y="234"/>
                      </a:cubicBezTo>
                      <a:cubicBezTo>
                        <a:pt x="3794" y="271"/>
                        <a:pt x="3641" y="599"/>
                        <a:pt x="3600" y="659"/>
                      </a:cubicBezTo>
                      <a:cubicBezTo>
                        <a:pt x="3563" y="696"/>
                        <a:pt x="2639" y="756"/>
                        <a:pt x="2639" y="756"/>
                      </a:cubicBezTo>
                      <a:cubicBezTo>
                        <a:pt x="2639" y="756"/>
                        <a:pt x="1313" y="756"/>
                        <a:pt x="735" y="871"/>
                      </a:cubicBezTo>
                      <a:cubicBezTo>
                        <a:pt x="157" y="987"/>
                        <a:pt x="0" y="1255"/>
                        <a:pt x="19" y="1583"/>
                      </a:cubicBezTo>
                      <a:cubicBezTo>
                        <a:pt x="42" y="1888"/>
                        <a:pt x="310" y="2410"/>
                        <a:pt x="522" y="2489"/>
                      </a:cubicBezTo>
                      <a:cubicBezTo>
                        <a:pt x="629" y="2535"/>
                        <a:pt x="975" y="2597"/>
                        <a:pt x="1442" y="2597"/>
                      </a:cubicBezTo>
                      <a:cubicBezTo>
                        <a:pt x="1909" y="2597"/>
                        <a:pt x="2495" y="2535"/>
                        <a:pt x="3082" y="2331"/>
                      </a:cubicBezTo>
                      <a:cubicBezTo>
                        <a:pt x="4256" y="1929"/>
                        <a:pt x="4639" y="1948"/>
                        <a:pt x="5143" y="1541"/>
                      </a:cubicBezTo>
                      <a:cubicBezTo>
                        <a:pt x="5661" y="1139"/>
                        <a:pt x="5892" y="599"/>
                        <a:pt x="5892" y="599"/>
                      </a:cubicBezTo>
                      <a:cubicBezTo>
                        <a:pt x="5873" y="543"/>
                        <a:pt x="5642" y="137"/>
                        <a:pt x="5471" y="21"/>
                      </a:cubicBezTo>
                      <a:cubicBezTo>
                        <a:pt x="5448" y="7"/>
                        <a:pt x="5398" y="0"/>
                        <a:pt x="532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2136;p47">
                  <a:extLst>
                    <a:ext uri="{FF2B5EF4-FFF2-40B4-BE49-F238E27FC236}">
                      <a16:creationId xmlns:a16="http://schemas.microsoft.com/office/drawing/2014/main" id="{CB876705-E2F8-F1AC-9359-F10D57A07DF9}"/>
                    </a:ext>
                  </a:extLst>
                </p:cNvPr>
                <p:cNvSpPr/>
                <p:nvPr/>
              </p:nvSpPr>
              <p:spPr>
                <a:xfrm>
                  <a:off x="5299517" y="3905093"/>
                  <a:ext cx="958884" cy="428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9" h="2677" extrusionOk="0">
                      <a:moveTo>
                        <a:pt x="5393" y="98"/>
                      </a:moveTo>
                      <a:cubicBezTo>
                        <a:pt x="5448" y="98"/>
                        <a:pt x="5485" y="116"/>
                        <a:pt x="5485" y="116"/>
                      </a:cubicBezTo>
                      <a:cubicBezTo>
                        <a:pt x="5545" y="153"/>
                        <a:pt x="5661" y="269"/>
                        <a:pt x="5739" y="403"/>
                      </a:cubicBezTo>
                      <a:cubicBezTo>
                        <a:pt x="5776" y="463"/>
                        <a:pt x="5813" y="518"/>
                        <a:pt x="5832" y="560"/>
                      </a:cubicBezTo>
                      <a:cubicBezTo>
                        <a:pt x="5855" y="578"/>
                        <a:pt x="5855" y="597"/>
                        <a:pt x="5873" y="615"/>
                      </a:cubicBezTo>
                      <a:lnTo>
                        <a:pt x="5873" y="634"/>
                      </a:lnTo>
                      <a:cubicBezTo>
                        <a:pt x="5855" y="652"/>
                        <a:pt x="5642" y="1156"/>
                        <a:pt x="5162" y="1539"/>
                      </a:cubicBezTo>
                      <a:cubicBezTo>
                        <a:pt x="4907" y="1733"/>
                        <a:pt x="4700" y="1830"/>
                        <a:pt x="4390" y="1923"/>
                      </a:cubicBezTo>
                      <a:cubicBezTo>
                        <a:pt x="4080" y="2020"/>
                        <a:pt x="3697" y="2117"/>
                        <a:pt x="3119" y="2311"/>
                      </a:cubicBezTo>
                      <a:cubicBezTo>
                        <a:pt x="2523" y="2524"/>
                        <a:pt x="1946" y="2579"/>
                        <a:pt x="1484" y="2579"/>
                      </a:cubicBezTo>
                      <a:cubicBezTo>
                        <a:pt x="1253" y="2579"/>
                        <a:pt x="1058" y="2561"/>
                        <a:pt x="906" y="2542"/>
                      </a:cubicBezTo>
                      <a:cubicBezTo>
                        <a:pt x="730" y="2524"/>
                        <a:pt x="633" y="2500"/>
                        <a:pt x="578" y="2482"/>
                      </a:cubicBezTo>
                      <a:cubicBezTo>
                        <a:pt x="499" y="2445"/>
                        <a:pt x="384" y="2311"/>
                        <a:pt x="287" y="2135"/>
                      </a:cubicBezTo>
                      <a:cubicBezTo>
                        <a:pt x="194" y="1964"/>
                        <a:pt x="116" y="1752"/>
                        <a:pt x="116" y="1599"/>
                      </a:cubicBezTo>
                      <a:cubicBezTo>
                        <a:pt x="97" y="1461"/>
                        <a:pt x="134" y="1327"/>
                        <a:pt x="231" y="1211"/>
                      </a:cubicBezTo>
                      <a:cubicBezTo>
                        <a:pt x="328" y="1096"/>
                        <a:pt x="499" y="999"/>
                        <a:pt x="772" y="962"/>
                      </a:cubicBezTo>
                      <a:cubicBezTo>
                        <a:pt x="1350" y="846"/>
                        <a:pt x="2676" y="846"/>
                        <a:pt x="2676" y="846"/>
                      </a:cubicBezTo>
                      <a:cubicBezTo>
                        <a:pt x="2676" y="846"/>
                        <a:pt x="2907" y="828"/>
                        <a:pt x="3138" y="809"/>
                      </a:cubicBezTo>
                      <a:cubicBezTo>
                        <a:pt x="3272" y="791"/>
                        <a:pt x="3387" y="791"/>
                        <a:pt x="3484" y="768"/>
                      </a:cubicBezTo>
                      <a:cubicBezTo>
                        <a:pt x="3521" y="768"/>
                        <a:pt x="3563" y="768"/>
                        <a:pt x="3600" y="749"/>
                      </a:cubicBezTo>
                      <a:lnTo>
                        <a:pt x="3637" y="749"/>
                      </a:lnTo>
                      <a:cubicBezTo>
                        <a:pt x="3660" y="749"/>
                        <a:pt x="3660" y="749"/>
                        <a:pt x="3678" y="712"/>
                      </a:cubicBezTo>
                      <a:cubicBezTo>
                        <a:pt x="3697" y="694"/>
                        <a:pt x="3697" y="675"/>
                        <a:pt x="3734" y="634"/>
                      </a:cubicBezTo>
                      <a:cubicBezTo>
                        <a:pt x="3752" y="597"/>
                        <a:pt x="3775" y="560"/>
                        <a:pt x="3794" y="500"/>
                      </a:cubicBezTo>
                      <a:cubicBezTo>
                        <a:pt x="3831" y="463"/>
                        <a:pt x="3849" y="403"/>
                        <a:pt x="3891" y="366"/>
                      </a:cubicBezTo>
                      <a:cubicBezTo>
                        <a:pt x="3909" y="347"/>
                        <a:pt x="3928" y="306"/>
                        <a:pt x="3928" y="306"/>
                      </a:cubicBezTo>
                      <a:lnTo>
                        <a:pt x="3965" y="306"/>
                      </a:lnTo>
                      <a:cubicBezTo>
                        <a:pt x="3965" y="306"/>
                        <a:pt x="3983" y="287"/>
                        <a:pt x="4006" y="287"/>
                      </a:cubicBezTo>
                      <a:cubicBezTo>
                        <a:pt x="4062" y="287"/>
                        <a:pt x="4122" y="269"/>
                        <a:pt x="4177" y="250"/>
                      </a:cubicBezTo>
                      <a:cubicBezTo>
                        <a:pt x="4330" y="232"/>
                        <a:pt x="4505" y="190"/>
                        <a:pt x="4700" y="153"/>
                      </a:cubicBezTo>
                      <a:cubicBezTo>
                        <a:pt x="4870" y="135"/>
                        <a:pt x="5065" y="116"/>
                        <a:pt x="5199" y="98"/>
                      </a:cubicBezTo>
                      <a:close/>
                      <a:moveTo>
                        <a:pt x="5199" y="1"/>
                      </a:moveTo>
                      <a:cubicBezTo>
                        <a:pt x="5046" y="19"/>
                        <a:pt x="4852" y="38"/>
                        <a:pt x="4676" y="56"/>
                      </a:cubicBezTo>
                      <a:cubicBezTo>
                        <a:pt x="4487" y="98"/>
                        <a:pt x="4311" y="135"/>
                        <a:pt x="4159" y="153"/>
                      </a:cubicBezTo>
                      <a:cubicBezTo>
                        <a:pt x="4099" y="172"/>
                        <a:pt x="4025" y="172"/>
                        <a:pt x="3983" y="190"/>
                      </a:cubicBezTo>
                      <a:cubicBezTo>
                        <a:pt x="3965" y="190"/>
                        <a:pt x="3946" y="213"/>
                        <a:pt x="3928" y="213"/>
                      </a:cubicBezTo>
                      <a:cubicBezTo>
                        <a:pt x="3909" y="213"/>
                        <a:pt x="3909" y="213"/>
                        <a:pt x="3891" y="232"/>
                      </a:cubicBezTo>
                      <a:cubicBezTo>
                        <a:pt x="3849" y="250"/>
                        <a:pt x="3831" y="269"/>
                        <a:pt x="3794" y="306"/>
                      </a:cubicBezTo>
                      <a:cubicBezTo>
                        <a:pt x="3775" y="347"/>
                        <a:pt x="3734" y="403"/>
                        <a:pt x="3715" y="463"/>
                      </a:cubicBezTo>
                      <a:cubicBezTo>
                        <a:pt x="3678" y="500"/>
                        <a:pt x="3660" y="537"/>
                        <a:pt x="3637" y="578"/>
                      </a:cubicBezTo>
                      <a:cubicBezTo>
                        <a:pt x="3618" y="615"/>
                        <a:pt x="3600" y="634"/>
                        <a:pt x="3600" y="652"/>
                      </a:cubicBezTo>
                      <a:lnTo>
                        <a:pt x="3581" y="652"/>
                      </a:lnTo>
                      <a:cubicBezTo>
                        <a:pt x="3544" y="652"/>
                        <a:pt x="3503" y="675"/>
                        <a:pt x="3466" y="675"/>
                      </a:cubicBezTo>
                      <a:cubicBezTo>
                        <a:pt x="3369" y="694"/>
                        <a:pt x="3253" y="694"/>
                        <a:pt x="3138" y="712"/>
                      </a:cubicBezTo>
                      <a:cubicBezTo>
                        <a:pt x="2907" y="731"/>
                        <a:pt x="2657" y="749"/>
                        <a:pt x="2657" y="749"/>
                      </a:cubicBezTo>
                      <a:cubicBezTo>
                        <a:pt x="2657" y="749"/>
                        <a:pt x="1368" y="749"/>
                        <a:pt x="772" y="865"/>
                      </a:cubicBezTo>
                      <a:cubicBezTo>
                        <a:pt x="462" y="906"/>
                        <a:pt x="268" y="1022"/>
                        <a:pt x="153" y="1156"/>
                      </a:cubicBezTo>
                      <a:cubicBezTo>
                        <a:pt x="37" y="1290"/>
                        <a:pt x="0" y="1442"/>
                        <a:pt x="19" y="1618"/>
                      </a:cubicBezTo>
                      <a:cubicBezTo>
                        <a:pt x="19" y="1789"/>
                        <a:pt x="97" y="2001"/>
                        <a:pt x="194" y="2177"/>
                      </a:cubicBezTo>
                      <a:cubicBezTo>
                        <a:pt x="287" y="2366"/>
                        <a:pt x="425" y="2524"/>
                        <a:pt x="541" y="2579"/>
                      </a:cubicBezTo>
                      <a:cubicBezTo>
                        <a:pt x="615" y="2598"/>
                        <a:pt x="730" y="2616"/>
                        <a:pt x="888" y="2639"/>
                      </a:cubicBezTo>
                      <a:cubicBezTo>
                        <a:pt x="1040" y="2658"/>
                        <a:pt x="1253" y="2676"/>
                        <a:pt x="1484" y="2676"/>
                      </a:cubicBezTo>
                      <a:cubicBezTo>
                        <a:pt x="1964" y="2676"/>
                        <a:pt x="2542" y="2616"/>
                        <a:pt x="3138" y="2408"/>
                      </a:cubicBezTo>
                      <a:cubicBezTo>
                        <a:pt x="3734" y="2214"/>
                        <a:pt x="4122" y="2117"/>
                        <a:pt x="4427" y="2020"/>
                      </a:cubicBezTo>
                      <a:cubicBezTo>
                        <a:pt x="4736" y="1923"/>
                        <a:pt x="4949" y="1807"/>
                        <a:pt x="5217" y="1618"/>
                      </a:cubicBezTo>
                      <a:cubicBezTo>
                        <a:pt x="5739" y="1193"/>
                        <a:pt x="5970" y="652"/>
                        <a:pt x="5970" y="652"/>
                      </a:cubicBezTo>
                      <a:lnTo>
                        <a:pt x="5989" y="634"/>
                      </a:lnTo>
                      <a:lnTo>
                        <a:pt x="5970" y="615"/>
                      </a:lnTo>
                      <a:cubicBezTo>
                        <a:pt x="5970" y="597"/>
                        <a:pt x="5970" y="597"/>
                        <a:pt x="5947" y="578"/>
                      </a:cubicBezTo>
                      <a:cubicBezTo>
                        <a:pt x="5947" y="560"/>
                        <a:pt x="5929" y="537"/>
                        <a:pt x="5929" y="518"/>
                      </a:cubicBezTo>
                      <a:cubicBezTo>
                        <a:pt x="5892" y="463"/>
                        <a:pt x="5855" y="403"/>
                        <a:pt x="5813" y="347"/>
                      </a:cubicBezTo>
                      <a:cubicBezTo>
                        <a:pt x="5739" y="213"/>
                        <a:pt x="5642" y="75"/>
                        <a:pt x="5527" y="19"/>
                      </a:cubicBezTo>
                      <a:cubicBezTo>
                        <a:pt x="5508" y="1"/>
                        <a:pt x="5448" y="1"/>
                        <a:pt x="5393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2137;p47">
                  <a:extLst>
                    <a:ext uri="{FF2B5EF4-FFF2-40B4-BE49-F238E27FC236}">
                      <a16:creationId xmlns:a16="http://schemas.microsoft.com/office/drawing/2014/main" id="{B44F9EDD-5CB0-204A-0D47-6FA31462DDCA}"/>
                    </a:ext>
                  </a:extLst>
                </p:cNvPr>
                <p:cNvSpPr/>
                <p:nvPr/>
              </p:nvSpPr>
              <p:spPr>
                <a:xfrm>
                  <a:off x="5265414" y="3989791"/>
                  <a:ext cx="1075922" cy="649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0" h="4055" extrusionOk="0">
                      <a:moveTo>
                        <a:pt x="5939" y="0"/>
                      </a:moveTo>
                      <a:cubicBezTo>
                        <a:pt x="5480" y="0"/>
                        <a:pt x="4165" y="435"/>
                        <a:pt x="3734" y="470"/>
                      </a:cubicBezTo>
                      <a:cubicBezTo>
                        <a:pt x="3272" y="511"/>
                        <a:pt x="1174" y="779"/>
                        <a:pt x="597" y="913"/>
                      </a:cubicBezTo>
                      <a:cubicBezTo>
                        <a:pt x="1" y="1047"/>
                        <a:pt x="1" y="2129"/>
                        <a:pt x="79" y="2665"/>
                      </a:cubicBezTo>
                      <a:cubicBezTo>
                        <a:pt x="153" y="3205"/>
                        <a:pt x="500" y="3820"/>
                        <a:pt x="888" y="3995"/>
                      </a:cubicBezTo>
                      <a:cubicBezTo>
                        <a:pt x="985" y="4039"/>
                        <a:pt x="1220" y="4055"/>
                        <a:pt x="1534" y="4055"/>
                      </a:cubicBezTo>
                      <a:cubicBezTo>
                        <a:pt x="2463" y="4055"/>
                        <a:pt x="4085" y="3912"/>
                        <a:pt x="4889" y="3898"/>
                      </a:cubicBezTo>
                      <a:cubicBezTo>
                        <a:pt x="5971" y="3861"/>
                        <a:pt x="6202" y="3496"/>
                        <a:pt x="6299" y="3284"/>
                      </a:cubicBezTo>
                      <a:cubicBezTo>
                        <a:pt x="6414" y="3071"/>
                        <a:pt x="6622" y="2512"/>
                        <a:pt x="6664" y="2147"/>
                      </a:cubicBezTo>
                      <a:cubicBezTo>
                        <a:pt x="6719" y="1782"/>
                        <a:pt x="6585" y="913"/>
                        <a:pt x="6585" y="913"/>
                      </a:cubicBezTo>
                      <a:cubicBezTo>
                        <a:pt x="6530" y="567"/>
                        <a:pt x="6373" y="105"/>
                        <a:pt x="6026" y="8"/>
                      </a:cubicBezTo>
                      <a:cubicBezTo>
                        <a:pt x="6002" y="3"/>
                        <a:pt x="5973" y="0"/>
                        <a:pt x="593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2138;p47">
                  <a:extLst>
                    <a:ext uri="{FF2B5EF4-FFF2-40B4-BE49-F238E27FC236}">
                      <a16:creationId xmlns:a16="http://schemas.microsoft.com/office/drawing/2014/main" id="{462FF319-EA4C-2063-41FC-5B7B46032E39}"/>
                    </a:ext>
                  </a:extLst>
                </p:cNvPr>
                <p:cNvSpPr/>
                <p:nvPr/>
              </p:nvSpPr>
              <p:spPr>
                <a:xfrm>
                  <a:off x="5259490" y="3981785"/>
                  <a:ext cx="1084728" cy="666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5" h="4161" extrusionOk="0">
                      <a:moveTo>
                        <a:pt x="5921" y="106"/>
                      </a:moveTo>
                      <a:cubicBezTo>
                        <a:pt x="5978" y="106"/>
                        <a:pt x="6022" y="110"/>
                        <a:pt x="6045" y="118"/>
                      </a:cubicBezTo>
                      <a:cubicBezTo>
                        <a:pt x="6197" y="155"/>
                        <a:pt x="6313" y="270"/>
                        <a:pt x="6410" y="446"/>
                      </a:cubicBezTo>
                      <a:cubicBezTo>
                        <a:pt x="6488" y="617"/>
                        <a:pt x="6544" y="811"/>
                        <a:pt x="6585" y="982"/>
                      </a:cubicBezTo>
                      <a:cubicBezTo>
                        <a:pt x="6585" y="982"/>
                        <a:pt x="6604" y="1194"/>
                        <a:pt x="6641" y="1444"/>
                      </a:cubicBezTo>
                      <a:cubicBezTo>
                        <a:pt x="6659" y="1717"/>
                        <a:pt x="6682" y="2003"/>
                        <a:pt x="6659" y="2179"/>
                      </a:cubicBezTo>
                      <a:cubicBezTo>
                        <a:pt x="6604" y="2544"/>
                        <a:pt x="6391" y="3103"/>
                        <a:pt x="6294" y="3292"/>
                      </a:cubicBezTo>
                      <a:cubicBezTo>
                        <a:pt x="6239" y="3408"/>
                        <a:pt x="6160" y="3546"/>
                        <a:pt x="5966" y="3662"/>
                      </a:cubicBezTo>
                      <a:cubicBezTo>
                        <a:pt x="5777" y="3777"/>
                        <a:pt x="5449" y="3870"/>
                        <a:pt x="4926" y="3893"/>
                      </a:cubicBezTo>
                      <a:cubicBezTo>
                        <a:pt x="4390" y="3893"/>
                        <a:pt x="3485" y="3967"/>
                        <a:pt x="2676" y="4008"/>
                      </a:cubicBezTo>
                      <a:cubicBezTo>
                        <a:pt x="2251" y="4027"/>
                        <a:pt x="1868" y="4045"/>
                        <a:pt x="1558" y="4045"/>
                      </a:cubicBezTo>
                      <a:lnTo>
                        <a:pt x="1174" y="4045"/>
                      </a:lnTo>
                      <a:cubicBezTo>
                        <a:pt x="1059" y="4027"/>
                        <a:pt x="980" y="4008"/>
                        <a:pt x="943" y="3985"/>
                      </a:cubicBezTo>
                      <a:cubicBezTo>
                        <a:pt x="768" y="3911"/>
                        <a:pt x="578" y="3736"/>
                        <a:pt x="444" y="3486"/>
                      </a:cubicBezTo>
                      <a:cubicBezTo>
                        <a:pt x="306" y="3255"/>
                        <a:pt x="190" y="2969"/>
                        <a:pt x="153" y="2715"/>
                      </a:cubicBezTo>
                      <a:cubicBezTo>
                        <a:pt x="116" y="2447"/>
                        <a:pt x="98" y="2045"/>
                        <a:pt x="172" y="1698"/>
                      </a:cubicBezTo>
                      <a:cubicBezTo>
                        <a:pt x="190" y="1522"/>
                        <a:pt x="250" y="1370"/>
                        <a:pt x="329" y="1236"/>
                      </a:cubicBezTo>
                      <a:cubicBezTo>
                        <a:pt x="403" y="1120"/>
                        <a:pt x="500" y="1042"/>
                        <a:pt x="634" y="1005"/>
                      </a:cubicBezTo>
                      <a:cubicBezTo>
                        <a:pt x="1211" y="866"/>
                        <a:pt x="3309" y="617"/>
                        <a:pt x="3771" y="561"/>
                      </a:cubicBezTo>
                      <a:cubicBezTo>
                        <a:pt x="4025" y="543"/>
                        <a:pt x="4506" y="404"/>
                        <a:pt x="4968" y="289"/>
                      </a:cubicBezTo>
                      <a:cubicBezTo>
                        <a:pt x="5199" y="233"/>
                        <a:pt x="5430" y="173"/>
                        <a:pt x="5619" y="136"/>
                      </a:cubicBezTo>
                      <a:cubicBezTo>
                        <a:pt x="5733" y="115"/>
                        <a:pt x="5841" y="106"/>
                        <a:pt x="5921" y="106"/>
                      </a:cubicBezTo>
                      <a:close/>
                      <a:moveTo>
                        <a:pt x="5928" y="1"/>
                      </a:moveTo>
                      <a:cubicBezTo>
                        <a:pt x="5843" y="1"/>
                        <a:pt x="5739" y="16"/>
                        <a:pt x="5619" y="39"/>
                      </a:cubicBezTo>
                      <a:cubicBezTo>
                        <a:pt x="5412" y="81"/>
                        <a:pt x="5181" y="136"/>
                        <a:pt x="4950" y="196"/>
                      </a:cubicBezTo>
                      <a:cubicBezTo>
                        <a:pt x="4464" y="312"/>
                        <a:pt x="3984" y="446"/>
                        <a:pt x="3771" y="464"/>
                      </a:cubicBezTo>
                      <a:cubicBezTo>
                        <a:pt x="3291" y="520"/>
                        <a:pt x="1211" y="774"/>
                        <a:pt x="615" y="908"/>
                      </a:cubicBezTo>
                      <a:cubicBezTo>
                        <a:pt x="463" y="945"/>
                        <a:pt x="329" y="1042"/>
                        <a:pt x="250" y="1176"/>
                      </a:cubicBezTo>
                      <a:cubicBezTo>
                        <a:pt x="153" y="1328"/>
                        <a:pt x="98" y="1504"/>
                        <a:pt x="75" y="1675"/>
                      </a:cubicBezTo>
                      <a:cubicBezTo>
                        <a:pt x="1" y="2045"/>
                        <a:pt x="19" y="2447"/>
                        <a:pt x="56" y="2738"/>
                      </a:cubicBezTo>
                      <a:cubicBezTo>
                        <a:pt x="98" y="3006"/>
                        <a:pt x="213" y="3292"/>
                        <a:pt x="366" y="3546"/>
                      </a:cubicBezTo>
                      <a:cubicBezTo>
                        <a:pt x="500" y="3796"/>
                        <a:pt x="694" y="3985"/>
                        <a:pt x="907" y="4082"/>
                      </a:cubicBezTo>
                      <a:cubicBezTo>
                        <a:pt x="962" y="4124"/>
                        <a:pt x="1059" y="4124"/>
                        <a:pt x="1156" y="4142"/>
                      </a:cubicBezTo>
                      <a:cubicBezTo>
                        <a:pt x="1272" y="4142"/>
                        <a:pt x="1406" y="4161"/>
                        <a:pt x="1558" y="4161"/>
                      </a:cubicBezTo>
                      <a:cubicBezTo>
                        <a:pt x="1868" y="4161"/>
                        <a:pt x="2270" y="4142"/>
                        <a:pt x="2676" y="4124"/>
                      </a:cubicBezTo>
                      <a:cubicBezTo>
                        <a:pt x="3485" y="4064"/>
                        <a:pt x="4390" y="4008"/>
                        <a:pt x="4926" y="3985"/>
                      </a:cubicBezTo>
                      <a:cubicBezTo>
                        <a:pt x="5467" y="3985"/>
                        <a:pt x="5814" y="3870"/>
                        <a:pt x="6026" y="3736"/>
                      </a:cubicBezTo>
                      <a:cubicBezTo>
                        <a:pt x="6239" y="3620"/>
                        <a:pt x="6336" y="3449"/>
                        <a:pt x="6391" y="3352"/>
                      </a:cubicBezTo>
                      <a:cubicBezTo>
                        <a:pt x="6488" y="3121"/>
                        <a:pt x="6701" y="2581"/>
                        <a:pt x="6756" y="2197"/>
                      </a:cubicBezTo>
                      <a:cubicBezTo>
                        <a:pt x="6775" y="2003"/>
                        <a:pt x="6756" y="1698"/>
                        <a:pt x="6738" y="1444"/>
                      </a:cubicBezTo>
                      <a:cubicBezTo>
                        <a:pt x="6701" y="1176"/>
                        <a:pt x="6682" y="963"/>
                        <a:pt x="6682" y="963"/>
                      </a:cubicBezTo>
                      <a:cubicBezTo>
                        <a:pt x="6641" y="792"/>
                        <a:pt x="6585" y="580"/>
                        <a:pt x="6488" y="404"/>
                      </a:cubicBezTo>
                      <a:cubicBezTo>
                        <a:pt x="6391" y="215"/>
                        <a:pt x="6257" y="58"/>
                        <a:pt x="6063" y="21"/>
                      </a:cubicBezTo>
                      <a:cubicBezTo>
                        <a:pt x="6026" y="7"/>
                        <a:pt x="5981" y="1"/>
                        <a:pt x="5928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2139;p47">
                  <a:extLst>
                    <a:ext uri="{FF2B5EF4-FFF2-40B4-BE49-F238E27FC236}">
                      <a16:creationId xmlns:a16="http://schemas.microsoft.com/office/drawing/2014/main" id="{AA9CF3C7-D4CB-4C42-5A63-008C443BBD52}"/>
                    </a:ext>
                  </a:extLst>
                </p:cNvPr>
                <p:cNvSpPr/>
                <p:nvPr/>
              </p:nvSpPr>
              <p:spPr>
                <a:xfrm>
                  <a:off x="5407430" y="4219547"/>
                  <a:ext cx="922059" cy="427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" h="2669" extrusionOk="0">
                      <a:moveTo>
                        <a:pt x="4871" y="0"/>
                      </a:moveTo>
                      <a:cubicBezTo>
                        <a:pt x="4494" y="201"/>
                        <a:pt x="4032" y="230"/>
                        <a:pt x="3510" y="230"/>
                      </a:cubicBezTo>
                      <a:cubicBezTo>
                        <a:pt x="3300" y="230"/>
                        <a:pt x="3079" y="226"/>
                        <a:pt x="2851" y="226"/>
                      </a:cubicBezTo>
                      <a:cubicBezTo>
                        <a:pt x="2513" y="226"/>
                        <a:pt x="2157" y="236"/>
                        <a:pt x="1789" y="287"/>
                      </a:cubicBezTo>
                      <a:cubicBezTo>
                        <a:pt x="560" y="481"/>
                        <a:pt x="1" y="1114"/>
                        <a:pt x="306" y="1983"/>
                      </a:cubicBezTo>
                      <a:cubicBezTo>
                        <a:pt x="515" y="2565"/>
                        <a:pt x="995" y="2669"/>
                        <a:pt x="1451" y="2669"/>
                      </a:cubicBezTo>
                      <a:cubicBezTo>
                        <a:pt x="1671" y="2669"/>
                        <a:pt x="1886" y="2645"/>
                        <a:pt x="2062" y="2639"/>
                      </a:cubicBezTo>
                      <a:cubicBezTo>
                        <a:pt x="2579" y="2639"/>
                        <a:pt x="4603" y="2597"/>
                        <a:pt x="5181" y="2251"/>
                      </a:cubicBezTo>
                      <a:cubicBezTo>
                        <a:pt x="5758" y="1886"/>
                        <a:pt x="5661" y="1849"/>
                        <a:pt x="5486" y="1174"/>
                      </a:cubicBezTo>
                      <a:cubicBezTo>
                        <a:pt x="5315" y="518"/>
                        <a:pt x="4871" y="0"/>
                        <a:pt x="48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2140;p47">
                  <a:extLst>
                    <a:ext uri="{FF2B5EF4-FFF2-40B4-BE49-F238E27FC236}">
                      <a16:creationId xmlns:a16="http://schemas.microsoft.com/office/drawing/2014/main" id="{6F801630-E22F-51C3-247F-36092CC5F01C}"/>
                    </a:ext>
                  </a:extLst>
                </p:cNvPr>
                <p:cNvSpPr/>
                <p:nvPr/>
              </p:nvSpPr>
              <p:spPr>
                <a:xfrm>
                  <a:off x="5423121" y="4209941"/>
                  <a:ext cx="896762" cy="445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1" h="2781" extrusionOk="0">
                      <a:moveTo>
                        <a:pt x="4755" y="116"/>
                      </a:moveTo>
                      <a:cubicBezTo>
                        <a:pt x="4773" y="158"/>
                        <a:pt x="5175" y="638"/>
                        <a:pt x="5351" y="1253"/>
                      </a:cubicBezTo>
                      <a:cubicBezTo>
                        <a:pt x="5429" y="1581"/>
                        <a:pt x="5485" y="1752"/>
                        <a:pt x="5466" y="1867"/>
                      </a:cubicBezTo>
                      <a:cubicBezTo>
                        <a:pt x="5466" y="1927"/>
                        <a:pt x="5429" y="1983"/>
                        <a:pt x="5369" y="2043"/>
                      </a:cubicBezTo>
                      <a:cubicBezTo>
                        <a:pt x="5291" y="2098"/>
                        <a:pt x="5198" y="2177"/>
                        <a:pt x="5060" y="2255"/>
                      </a:cubicBezTo>
                      <a:cubicBezTo>
                        <a:pt x="4792" y="2426"/>
                        <a:pt x="4135" y="2523"/>
                        <a:pt x="3502" y="2583"/>
                      </a:cubicBezTo>
                      <a:cubicBezTo>
                        <a:pt x="2846" y="2639"/>
                        <a:pt x="2213" y="2639"/>
                        <a:pt x="1964" y="2639"/>
                      </a:cubicBezTo>
                      <a:cubicBezTo>
                        <a:pt x="1786" y="2650"/>
                        <a:pt x="1586" y="2670"/>
                        <a:pt x="1384" y="2670"/>
                      </a:cubicBezTo>
                      <a:cubicBezTo>
                        <a:pt x="1255" y="2670"/>
                        <a:pt x="1125" y="2662"/>
                        <a:pt x="998" y="2639"/>
                      </a:cubicBezTo>
                      <a:cubicBezTo>
                        <a:pt x="693" y="2602"/>
                        <a:pt x="402" y="2445"/>
                        <a:pt x="250" y="2024"/>
                      </a:cubicBezTo>
                      <a:cubicBezTo>
                        <a:pt x="116" y="1599"/>
                        <a:pt x="171" y="1253"/>
                        <a:pt x="402" y="985"/>
                      </a:cubicBezTo>
                      <a:cubicBezTo>
                        <a:pt x="652" y="694"/>
                        <a:pt x="1095" y="504"/>
                        <a:pt x="1691" y="407"/>
                      </a:cubicBezTo>
                      <a:cubicBezTo>
                        <a:pt x="2043" y="352"/>
                        <a:pt x="2381" y="340"/>
                        <a:pt x="2702" y="340"/>
                      </a:cubicBezTo>
                      <a:cubicBezTo>
                        <a:pt x="2947" y="340"/>
                        <a:pt x="3182" y="347"/>
                        <a:pt x="3405" y="347"/>
                      </a:cubicBezTo>
                      <a:cubicBezTo>
                        <a:pt x="3928" y="347"/>
                        <a:pt x="4366" y="310"/>
                        <a:pt x="4755" y="116"/>
                      </a:cubicBezTo>
                      <a:close/>
                      <a:moveTo>
                        <a:pt x="4773" y="0"/>
                      </a:moveTo>
                      <a:lnTo>
                        <a:pt x="4755" y="19"/>
                      </a:lnTo>
                      <a:cubicBezTo>
                        <a:pt x="4390" y="213"/>
                        <a:pt x="3928" y="231"/>
                        <a:pt x="3405" y="231"/>
                      </a:cubicBezTo>
                      <a:cubicBezTo>
                        <a:pt x="3263" y="231"/>
                        <a:pt x="3115" y="230"/>
                        <a:pt x="2964" y="230"/>
                      </a:cubicBezTo>
                      <a:cubicBezTo>
                        <a:pt x="2566" y="230"/>
                        <a:pt x="2140" y="240"/>
                        <a:pt x="1691" y="310"/>
                      </a:cubicBezTo>
                      <a:cubicBezTo>
                        <a:pt x="1058" y="407"/>
                        <a:pt x="596" y="620"/>
                        <a:pt x="347" y="906"/>
                      </a:cubicBezTo>
                      <a:cubicBezTo>
                        <a:pt x="74" y="1216"/>
                        <a:pt x="0" y="1618"/>
                        <a:pt x="171" y="2061"/>
                      </a:cubicBezTo>
                      <a:cubicBezTo>
                        <a:pt x="323" y="2505"/>
                        <a:pt x="652" y="2676"/>
                        <a:pt x="998" y="2754"/>
                      </a:cubicBezTo>
                      <a:cubicBezTo>
                        <a:pt x="1107" y="2774"/>
                        <a:pt x="1221" y="2781"/>
                        <a:pt x="1334" y="2781"/>
                      </a:cubicBezTo>
                      <a:cubicBezTo>
                        <a:pt x="1559" y="2781"/>
                        <a:pt x="1782" y="2754"/>
                        <a:pt x="1964" y="2754"/>
                      </a:cubicBezTo>
                      <a:cubicBezTo>
                        <a:pt x="2213" y="2736"/>
                        <a:pt x="2865" y="2736"/>
                        <a:pt x="3502" y="2676"/>
                      </a:cubicBezTo>
                      <a:cubicBezTo>
                        <a:pt x="4159" y="2620"/>
                        <a:pt x="4792" y="2542"/>
                        <a:pt x="5120" y="2352"/>
                      </a:cubicBezTo>
                      <a:cubicBezTo>
                        <a:pt x="5254" y="2255"/>
                        <a:pt x="5351" y="2177"/>
                        <a:pt x="5429" y="2121"/>
                      </a:cubicBezTo>
                      <a:cubicBezTo>
                        <a:pt x="5503" y="2043"/>
                        <a:pt x="5563" y="1983"/>
                        <a:pt x="5563" y="1890"/>
                      </a:cubicBezTo>
                      <a:cubicBezTo>
                        <a:pt x="5600" y="1733"/>
                        <a:pt x="5522" y="1562"/>
                        <a:pt x="5448" y="1234"/>
                      </a:cubicBezTo>
                      <a:cubicBezTo>
                        <a:pt x="5272" y="560"/>
                        <a:pt x="4810" y="42"/>
                        <a:pt x="4810" y="42"/>
                      </a:cubicBezTo>
                      <a:lnTo>
                        <a:pt x="4773" y="0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2141;p47">
                  <a:extLst>
                    <a:ext uri="{FF2B5EF4-FFF2-40B4-BE49-F238E27FC236}">
                      <a16:creationId xmlns:a16="http://schemas.microsoft.com/office/drawing/2014/main" id="{60D98443-9C48-2A6D-4019-3252B94D7BB0}"/>
                    </a:ext>
                  </a:extLst>
                </p:cNvPr>
                <p:cNvSpPr/>
                <p:nvPr/>
              </p:nvSpPr>
              <p:spPr>
                <a:xfrm>
                  <a:off x="6085169" y="4108271"/>
                  <a:ext cx="459509" cy="453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0" h="2833" extrusionOk="0">
                      <a:moveTo>
                        <a:pt x="1615" y="0"/>
                      </a:moveTo>
                      <a:cubicBezTo>
                        <a:pt x="1450" y="0"/>
                        <a:pt x="1070" y="25"/>
                        <a:pt x="851" y="233"/>
                      </a:cubicBezTo>
                      <a:cubicBezTo>
                        <a:pt x="560" y="483"/>
                        <a:pt x="116" y="829"/>
                        <a:pt x="60" y="1675"/>
                      </a:cubicBezTo>
                      <a:cubicBezTo>
                        <a:pt x="0" y="2525"/>
                        <a:pt x="389" y="2830"/>
                        <a:pt x="389" y="2830"/>
                      </a:cubicBezTo>
                      <a:cubicBezTo>
                        <a:pt x="389" y="2830"/>
                        <a:pt x="433" y="2833"/>
                        <a:pt x="513" y="2833"/>
                      </a:cubicBezTo>
                      <a:cubicBezTo>
                        <a:pt x="881" y="2833"/>
                        <a:pt x="1999" y="2779"/>
                        <a:pt x="2870" y="2179"/>
                      </a:cubicBezTo>
                      <a:lnTo>
                        <a:pt x="1696" y="2"/>
                      </a:lnTo>
                      <a:cubicBezTo>
                        <a:pt x="1696" y="2"/>
                        <a:pt x="1666" y="0"/>
                        <a:pt x="1615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2142;p47">
                  <a:extLst>
                    <a:ext uri="{FF2B5EF4-FFF2-40B4-BE49-F238E27FC236}">
                      <a16:creationId xmlns:a16="http://schemas.microsoft.com/office/drawing/2014/main" id="{CCB96D6A-9755-03C0-7C90-5E9A3C8B010C}"/>
                    </a:ext>
                  </a:extLst>
                </p:cNvPr>
                <p:cNvSpPr/>
                <p:nvPr/>
              </p:nvSpPr>
              <p:spPr>
                <a:xfrm>
                  <a:off x="6082127" y="4098985"/>
                  <a:ext cx="475199" cy="469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934" extrusionOk="0">
                      <a:moveTo>
                        <a:pt x="1697" y="97"/>
                      </a:moveTo>
                      <a:lnTo>
                        <a:pt x="2833" y="2214"/>
                      </a:lnTo>
                      <a:cubicBezTo>
                        <a:pt x="1941" y="2793"/>
                        <a:pt x="833" y="2834"/>
                        <a:pt x="515" y="2834"/>
                      </a:cubicBezTo>
                      <a:cubicBezTo>
                        <a:pt x="462" y="2834"/>
                        <a:pt x="431" y="2833"/>
                        <a:pt x="426" y="2833"/>
                      </a:cubicBezTo>
                      <a:cubicBezTo>
                        <a:pt x="426" y="2833"/>
                        <a:pt x="347" y="2773"/>
                        <a:pt x="274" y="2602"/>
                      </a:cubicBezTo>
                      <a:cubicBezTo>
                        <a:pt x="177" y="2426"/>
                        <a:pt x="98" y="2140"/>
                        <a:pt x="116" y="1733"/>
                      </a:cubicBezTo>
                      <a:cubicBezTo>
                        <a:pt x="195" y="906"/>
                        <a:pt x="597" y="578"/>
                        <a:pt x="907" y="328"/>
                      </a:cubicBezTo>
                      <a:cubicBezTo>
                        <a:pt x="1041" y="194"/>
                        <a:pt x="1235" y="134"/>
                        <a:pt x="1406" y="116"/>
                      </a:cubicBezTo>
                      <a:cubicBezTo>
                        <a:pt x="1563" y="97"/>
                        <a:pt x="1660" y="97"/>
                        <a:pt x="1697" y="97"/>
                      </a:cubicBezTo>
                      <a:close/>
                      <a:moveTo>
                        <a:pt x="1715" y="0"/>
                      </a:moveTo>
                      <a:cubicBezTo>
                        <a:pt x="1715" y="0"/>
                        <a:pt x="1581" y="0"/>
                        <a:pt x="1387" y="19"/>
                      </a:cubicBezTo>
                      <a:cubicBezTo>
                        <a:pt x="1216" y="42"/>
                        <a:pt x="1004" y="97"/>
                        <a:pt x="828" y="250"/>
                      </a:cubicBezTo>
                      <a:cubicBezTo>
                        <a:pt x="542" y="504"/>
                        <a:pt x="98" y="869"/>
                        <a:pt x="19" y="1715"/>
                      </a:cubicBezTo>
                      <a:cubicBezTo>
                        <a:pt x="1" y="2158"/>
                        <a:pt x="79" y="2445"/>
                        <a:pt x="177" y="2639"/>
                      </a:cubicBezTo>
                      <a:cubicBezTo>
                        <a:pt x="274" y="2833"/>
                        <a:pt x="366" y="2930"/>
                        <a:pt x="366" y="2930"/>
                      </a:cubicBezTo>
                      <a:lnTo>
                        <a:pt x="408" y="2930"/>
                      </a:lnTo>
                      <a:cubicBezTo>
                        <a:pt x="408" y="2930"/>
                        <a:pt x="464" y="2933"/>
                        <a:pt x="563" y="2933"/>
                      </a:cubicBezTo>
                      <a:cubicBezTo>
                        <a:pt x="964" y="2933"/>
                        <a:pt x="2063" y="2874"/>
                        <a:pt x="2930" y="2274"/>
                      </a:cubicBezTo>
                      <a:lnTo>
                        <a:pt x="2967" y="2255"/>
                      </a:lnTo>
                      <a:lnTo>
                        <a:pt x="2930" y="2214"/>
                      </a:lnTo>
                      <a:lnTo>
                        <a:pt x="1752" y="0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2143;p47">
                  <a:extLst>
                    <a:ext uri="{FF2B5EF4-FFF2-40B4-BE49-F238E27FC236}">
                      <a16:creationId xmlns:a16="http://schemas.microsoft.com/office/drawing/2014/main" id="{8531858E-01B9-A95C-9680-40061E1ADB83}"/>
                    </a:ext>
                  </a:extLst>
                </p:cNvPr>
                <p:cNvSpPr/>
                <p:nvPr/>
              </p:nvSpPr>
              <p:spPr>
                <a:xfrm>
                  <a:off x="6199807" y="3146497"/>
                  <a:ext cx="1729001" cy="1538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9" h="9609" extrusionOk="0">
                      <a:moveTo>
                        <a:pt x="8902" y="0"/>
                      </a:moveTo>
                      <a:cubicBezTo>
                        <a:pt x="8680" y="0"/>
                        <a:pt x="8439" y="49"/>
                        <a:pt x="8179" y="155"/>
                      </a:cubicBezTo>
                      <a:cubicBezTo>
                        <a:pt x="6908" y="677"/>
                        <a:pt x="209" y="4526"/>
                        <a:pt x="209" y="4526"/>
                      </a:cubicBezTo>
                      <a:cubicBezTo>
                        <a:pt x="56" y="4563"/>
                        <a:pt x="1" y="5238"/>
                        <a:pt x="883" y="7146"/>
                      </a:cubicBezTo>
                      <a:cubicBezTo>
                        <a:pt x="1789" y="9068"/>
                        <a:pt x="3096" y="9609"/>
                        <a:pt x="3096" y="9609"/>
                      </a:cubicBezTo>
                      <a:cubicBezTo>
                        <a:pt x="3096" y="9609"/>
                        <a:pt x="9796" y="4235"/>
                        <a:pt x="10124" y="3912"/>
                      </a:cubicBezTo>
                      <a:cubicBezTo>
                        <a:pt x="10434" y="3565"/>
                        <a:pt x="10799" y="2964"/>
                        <a:pt x="10549" y="1735"/>
                      </a:cubicBezTo>
                      <a:cubicBezTo>
                        <a:pt x="10336" y="739"/>
                        <a:pt x="9766" y="0"/>
                        <a:pt x="890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2144;p47">
                  <a:extLst>
                    <a:ext uri="{FF2B5EF4-FFF2-40B4-BE49-F238E27FC236}">
                      <a16:creationId xmlns:a16="http://schemas.microsoft.com/office/drawing/2014/main" id="{4B517D1A-6786-E7ED-4A4A-9D1EAF7FB37E}"/>
                    </a:ext>
                  </a:extLst>
                </p:cNvPr>
                <p:cNvSpPr/>
                <p:nvPr/>
              </p:nvSpPr>
              <p:spPr>
                <a:xfrm>
                  <a:off x="6208773" y="3139452"/>
                  <a:ext cx="1729641" cy="1554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3" h="9709" extrusionOk="0">
                      <a:moveTo>
                        <a:pt x="8872" y="98"/>
                      </a:moveTo>
                      <a:cubicBezTo>
                        <a:pt x="8913" y="98"/>
                        <a:pt x="8953" y="99"/>
                        <a:pt x="8992" y="102"/>
                      </a:cubicBezTo>
                      <a:cubicBezTo>
                        <a:pt x="9241" y="121"/>
                        <a:pt x="9454" y="218"/>
                        <a:pt x="9648" y="375"/>
                      </a:cubicBezTo>
                      <a:cubicBezTo>
                        <a:pt x="10031" y="661"/>
                        <a:pt x="10299" y="1183"/>
                        <a:pt x="10433" y="1779"/>
                      </a:cubicBezTo>
                      <a:cubicBezTo>
                        <a:pt x="10706" y="3008"/>
                        <a:pt x="10341" y="3586"/>
                        <a:pt x="10031" y="3914"/>
                      </a:cubicBezTo>
                      <a:cubicBezTo>
                        <a:pt x="9994" y="3956"/>
                        <a:pt x="9856" y="4071"/>
                        <a:pt x="9648" y="4261"/>
                      </a:cubicBezTo>
                      <a:cubicBezTo>
                        <a:pt x="9435" y="4436"/>
                        <a:pt x="9144" y="4667"/>
                        <a:pt x="8798" y="4935"/>
                      </a:cubicBezTo>
                      <a:cubicBezTo>
                        <a:pt x="8123" y="5494"/>
                        <a:pt x="7259" y="6206"/>
                        <a:pt x="6413" y="6880"/>
                      </a:cubicBezTo>
                      <a:cubicBezTo>
                        <a:pt x="4699" y="8267"/>
                        <a:pt x="3064" y="9574"/>
                        <a:pt x="3040" y="9593"/>
                      </a:cubicBezTo>
                      <a:cubicBezTo>
                        <a:pt x="3022" y="9593"/>
                        <a:pt x="2735" y="9459"/>
                        <a:pt x="2310" y="9112"/>
                      </a:cubicBezTo>
                      <a:cubicBezTo>
                        <a:pt x="1867" y="8729"/>
                        <a:pt x="1331" y="8133"/>
                        <a:pt x="887" y="7167"/>
                      </a:cubicBezTo>
                      <a:cubicBezTo>
                        <a:pt x="425" y="6224"/>
                        <a:pt x="231" y="5573"/>
                        <a:pt x="153" y="5166"/>
                      </a:cubicBezTo>
                      <a:cubicBezTo>
                        <a:pt x="116" y="4972"/>
                        <a:pt x="97" y="4820"/>
                        <a:pt x="116" y="4741"/>
                      </a:cubicBezTo>
                      <a:cubicBezTo>
                        <a:pt x="116" y="4686"/>
                        <a:pt x="134" y="4667"/>
                        <a:pt x="134" y="4649"/>
                      </a:cubicBezTo>
                      <a:cubicBezTo>
                        <a:pt x="153" y="4626"/>
                        <a:pt x="153" y="4607"/>
                        <a:pt x="153" y="4607"/>
                      </a:cubicBezTo>
                      <a:lnTo>
                        <a:pt x="176" y="4607"/>
                      </a:lnTo>
                      <a:cubicBezTo>
                        <a:pt x="176" y="4607"/>
                        <a:pt x="1848" y="3646"/>
                        <a:pt x="3678" y="2625"/>
                      </a:cubicBezTo>
                      <a:cubicBezTo>
                        <a:pt x="5508" y="1604"/>
                        <a:pt x="7508" y="509"/>
                        <a:pt x="8146" y="259"/>
                      </a:cubicBezTo>
                      <a:cubicBezTo>
                        <a:pt x="8403" y="142"/>
                        <a:pt x="8651" y="98"/>
                        <a:pt x="8872" y="98"/>
                      </a:cubicBezTo>
                      <a:close/>
                      <a:moveTo>
                        <a:pt x="8871" y="1"/>
                      </a:moveTo>
                      <a:cubicBezTo>
                        <a:pt x="8637" y="1"/>
                        <a:pt x="8384" y="48"/>
                        <a:pt x="8105" y="162"/>
                      </a:cubicBezTo>
                      <a:cubicBezTo>
                        <a:pt x="7453" y="430"/>
                        <a:pt x="5466" y="1507"/>
                        <a:pt x="3641" y="2528"/>
                      </a:cubicBezTo>
                      <a:cubicBezTo>
                        <a:pt x="1793" y="3568"/>
                        <a:pt x="116" y="4533"/>
                        <a:pt x="116" y="4533"/>
                      </a:cubicBezTo>
                      <a:lnTo>
                        <a:pt x="134" y="4510"/>
                      </a:lnTo>
                      <a:lnTo>
                        <a:pt x="134" y="4510"/>
                      </a:lnTo>
                      <a:cubicBezTo>
                        <a:pt x="97" y="4533"/>
                        <a:pt x="79" y="4552"/>
                        <a:pt x="60" y="4589"/>
                      </a:cubicBezTo>
                      <a:cubicBezTo>
                        <a:pt x="37" y="4626"/>
                        <a:pt x="19" y="4667"/>
                        <a:pt x="19" y="4723"/>
                      </a:cubicBezTo>
                      <a:cubicBezTo>
                        <a:pt x="0" y="4820"/>
                        <a:pt x="0" y="4972"/>
                        <a:pt x="60" y="5185"/>
                      </a:cubicBezTo>
                      <a:cubicBezTo>
                        <a:pt x="134" y="5610"/>
                        <a:pt x="347" y="6266"/>
                        <a:pt x="790" y="7227"/>
                      </a:cubicBezTo>
                      <a:cubicBezTo>
                        <a:pt x="1234" y="8188"/>
                        <a:pt x="1793" y="8807"/>
                        <a:pt x="2255" y="9191"/>
                      </a:cubicBezTo>
                      <a:cubicBezTo>
                        <a:pt x="2694" y="9556"/>
                        <a:pt x="3022" y="9708"/>
                        <a:pt x="3022" y="9708"/>
                      </a:cubicBezTo>
                      <a:lnTo>
                        <a:pt x="3064" y="9708"/>
                      </a:lnTo>
                      <a:lnTo>
                        <a:pt x="3082" y="9690"/>
                      </a:lnTo>
                      <a:cubicBezTo>
                        <a:pt x="3082" y="9690"/>
                        <a:pt x="4755" y="8345"/>
                        <a:pt x="6469" y="6978"/>
                      </a:cubicBezTo>
                      <a:cubicBezTo>
                        <a:pt x="7314" y="6284"/>
                        <a:pt x="8202" y="5573"/>
                        <a:pt x="8858" y="5032"/>
                      </a:cubicBezTo>
                      <a:cubicBezTo>
                        <a:pt x="9204" y="4741"/>
                        <a:pt x="9491" y="4510"/>
                        <a:pt x="9703" y="4339"/>
                      </a:cubicBezTo>
                      <a:cubicBezTo>
                        <a:pt x="9916" y="4145"/>
                        <a:pt x="10050" y="4030"/>
                        <a:pt x="10110" y="3993"/>
                      </a:cubicBezTo>
                      <a:cubicBezTo>
                        <a:pt x="10415" y="3646"/>
                        <a:pt x="10803" y="3008"/>
                        <a:pt x="10530" y="1761"/>
                      </a:cubicBezTo>
                      <a:cubicBezTo>
                        <a:pt x="10396" y="1142"/>
                        <a:pt x="10128" y="606"/>
                        <a:pt x="9703" y="296"/>
                      </a:cubicBezTo>
                      <a:cubicBezTo>
                        <a:pt x="9509" y="144"/>
                        <a:pt x="9260" y="47"/>
                        <a:pt x="8992" y="5"/>
                      </a:cubicBezTo>
                      <a:cubicBezTo>
                        <a:pt x="8952" y="2"/>
                        <a:pt x="8912" y="1"/>
                        <a:pt x="8871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2145;p47">
                  <a:extLst>
                    <a:ext uri="{FF2B5EF4-FFF2-40B4-BE49-F238E27FC236}">
                      <a16:creationId xmlns:a16="http://schemas.microsoft.com/office/drawing/2014/main" id="{CCAAF79A-A30C-A01C-3E28-DED7B5573503}"/>
                    </a:ext>
                  </a:extLst>
                </p:cNvPr>
                <p:cNvSpPr/>
                <p:nvPr/>
              </p:nvSpPr>
              <p:spPr>
                <a:xfrm>
                  <a:off x="7046941" y="2557776"/>
                  <a:ext cx="647475" cy="76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4" h="4808" extrusionOk="0">
                      <a:moveTo>
                        <a:pt x="2751" y="0"/>
                      </a:moveTo>
                      <a:cubicBezTo>
                        <a:pt x="2690" y="0"/>
                        <a:pt x="2639" y="2"/>
                        <a:pt x="2602" y="2"/>
                      </a:cubicBezTo>
                      <a:cubicBezTo>
                        <a:pt x="2103" y="20"/>
                        <a:pt x="1733" y="367"/>
                        <a:pt x="1368" y="695"/>
                      </a:cubicBezTo>
                      <a:cubicBezTo>
                        <a:pt x="906" y="1120"/>
                        <a:pt x="559" y="1466"/>
                        <a:pt x="176" y="1965"/>
                      </a:cubicBezTo>
                      <a:cubicBezTo>
                        <a:pt x="0" y="2136"/>
                        <a:pt x="60" y="2409"/>
                        <a:pt x="157" y="2622"/>
                      </a:cubicBezTo>
                      <a:cubicBezTo>
                        <a:pt x="388" y="3255"/>
                        <a:pt x="716" y="3832"/>
                        <a:pt x="1081" y="4391"/>
                      </a:cubicBezTo>
                      <a:cubicBezTo>
                        <a:pt x="1215" y="4578"/>
                        <a:pt x="1410" y="4807"/>
                        <a:pt x="1665" y="4807"/>
                      </a:cubicBezTo>
                      <a:cubicBezTo>
                        <a:pt x="1700" y="4807"/>
                        <a:pt x="1737" y="4803"/>
                        <a:pt x="1774" y="4793"/>
                      </a:cubicBezTo>
                      <a:cubicBezTo>
                        <a:pt x="1964" y="4701"/>
                        <a:pt x="2079" y="4470"/>
                        <a:pt x="2237" y="4294"/>
                      </a:cubicBezTo>
                      <a:cubicBezTo>
                        <a:pt x="2736" y="3583"/>
                        <a:pt x="3235" y="2871"/>
                        <a:pt x="3641" y="2081"/>
                      </a:cubicBezTo>
                      <a:cubicBezTo>
                        <a:pt x="3835" y="1656"/>
                        <a:pt x="4043" y="1138"/>
                        <a:pt x="3835" y="676"/>
                      </a:cubicBezTo>
                      <a:cubicBezTo>
                        <a:pt x="3738" y="385"/>
                        <a:pt x="3678" y="311"/>
                        <a:pt x="3313" y="80"/>
                      </a:cubicBezTo>
                      <a:cubicBezTo>
                        <a:pt x="3132" y="10"/>
                        <a:pt x="2911" y="0"/>
                        <a:pt x="2751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2146;p47">
                  <a:extLst>
                    <a:ext uri="{FF2B5EF4-FFF2-40B4-BE49-F238E27FC236}">
                      <a16:creationId xmlns:a16="http://schemas.microsoft.com/office/drawing/2014/main" id="{71C1EFD2-F8A4-BF25-2A2D-DC502B061EE2}"/>
                    </a:ext>
                  </a:extLst>
                </p:cNvPr>
                <p:cNvSpPr/>
                <p:nvPr/>
              </p:nvSpPr>
              <p:spPr>
                <a:xfrm>
                  <a:off x="7046941" y="2579391"/>
                  <a:ext cx="657081" cy="757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4" h="4730" extrusionOk="0">
                      <a:moveTo>
                        <a:pt x="3489" y="1"/>
                      </a:moveTo>
                      <a:cubicBezTo>
                        <a:pt x="3563" y="116"/>
                        <a:pt x="3641" y="232"/>
                        <a:pt x="3641" y="232"/>
                      </a:cubicBezTo>
                      <a:lnTo>
                        <a:pt x="3623" y="232"/>
                      </a:lnTo>
                      <a:lnTo>
                        <a:pt x="3641" y="250"/>
                      </a:lnTo>
                      <a:cubicBezTo>
                        <a:pt x="3697" y="329"/>
                        <a:pt x="3738" y="426"/>
                        <a:pt x="3794" y="560"/>
                      </a:cubicBezTo>
                      <a:cubicBezTo>
                        <a:pt x="3988" y="1003"/>
                        <a:pt x="3794" y="1502"/>
                        <a:pt x="3581" y="1927"/>
                      </a:cubicBezTo>
                      <a:cubicBezTo>
                        <a:pt x="3179" y="2694"/>
                        <a:pt x="2699" y="3429"/>
                        <a:pt x="2176" y="4141"/>
                      </a:cubicBezTo>
                      <a:cubicBezTo>
                        <a:pt x="2042" y="4312"/>
                        <a:pt x="1927" y="4524"/>
                        <a:pt x="1756" y="4621"/>
                      </a:cubicBezTo>
                      <a:cubicBezTo>
                        <a:pt x="1725" y="4625"/>
                        <a:pt x="1696" y="4628"/>
                        <a:pt x="1667" y="4628"/>
                      </a:cubicBezTo>
                      <a:cubicBezTo>
                        <a:pt x="1566" y="4628"/>
                        <a:pt x="1476" y="4600"/>
                        <a:pt x="1386" y="4524"/>
                      </a:cubicBezTo>
                      <a:cubicBezTo>
                        <a:pt x="1294" y="4450"/>
                        <a:pt x="1197" y="4335"/>
                        <a:pt x="1118" y="4238"/>
                      </a:cubicBezTo>
                      <a:cubicBezTo>
                        <a:pt x="753" y="3679"/>
                        <a:pt x="425" y="3083"/>
                        <a:pt x="194" y="2463"/>
                      </a:cubicBezTo>
                      <a:cubicBezTo>
                        <a:pt x="157" y="2371"/>
                        <a:pt x="116" y="2256"/>
                        <a:pt x="116" y="2140"/>
                      </a:cubicBezTo>
                      <a:cubicBezTo>
                        <a:pt x="116" y="2043"/>
                        <a:pt x="139" y="1946"/>
                        <a:pt x="213" y="1867"/>
                      </a:cubicBezTo>
                      <a:lnTo>
                        <a:pt x="213" y="1849"/>
                      </a:lnTo>
                      <a:lnTo>
                        <a:pt x="231" y="1849"/>
                      </a:lnTo>
                      <a:cubicBezTo>
                        <a:pt x="601" y="1368"/>
                        <a:pt x="947" y="1022"/>
                        <a:pt x="1409" y="597"/>
                      </a:cubicBezTo>
                      <a:cubicBezTo>
                        <a:pt x="1525" y="481"/>
                        <a:pt x="1640" y="366"/>
                        <a:pt x="1774" y="269"/>
                      </a:cubicBezTo>
                      <a:cubicBezTo>
                        <a:pt x="1774" y="232"/>
                        <a:pt x="1756" y="213"/>
                        <a:pt x="1696" y="213"/>
                      </a:cubicBezTo>
                      <a:cubicBezTo>
                        <a:pt x="1562" y="310"/>
                        <a:pt x="1446" y="426"/>
                        <a:pt x="1331" y="523"/>
                      </a:cubicBezTo>
                      <a:cubicBezTo>
                        <a:pt x="869" y="943"/>
                        <a:pt x="522" y="1290"/>
                        <a:pt x="157" y="1793"/>
                      </a:cubicBezTo>
                      <a:cubicBezTo>
                        <a:pt x="42" y="1886"/>
                        <a:pt x="0" y="2024"/>
                        <a:pt x="23" y="2140"/>
                      </a:cubicBezTo>
                      <a:cubicBezTo>
                        <a:pt x="23" y="2274"/>
                        <a:pt x="60" y="2390"/>
                        <a:pt x="97" y="2505"/>
                      </a:cubicBezTo>
                      <a:cubicBezTo>
                        <a:pt x="328" y="3138"/>
                        <a:pt x="675" y="3734"/>
                        <a:pt x="1040" y="4293"/>
                      </a:cubicBezTo>
                      <a:cubicBezTo>
                        <a:pt x="1118" y="4409"/>
                        <a:pt x="1215" y="4524"/>
                        <a:pt x="1331" y="4621"/>
                      </a:cubicBezTo>
                      <a:cubicBezTo>
                        <a:pt x="1436" y="4683"/>
                        <a:pt x="1552" y="4730"/>
                        <a:pt x="1673" y="4730"/>
                      </a:cubicBezTo>
                      <a:cubicBezTo>
                        <a:pt x="1706" y="4730"/>
                        <a:pt x="1740" y="4726"/>
                        <a:pt x="1774" y="4718"/>
                      </a:cubicBezTo>
                      <a:lnTo>
                        <a:pt x="1793" y="4718"/>
                      </a:lnTo>
                      <a:cubicBezTo>
                        <a:pt x="2006" y="4603"/>
                        <a:pt x="2121" y="4353"/>
                        <a:pt x="2273" y="4196"/>
                      </a:cubicBezTo>
                      <a:cubicBezTo>
                        <a:pt x="2773" y="3485"/>
                        <a:pt x="3276" y="2755"/>
                        <a:pt x="3678" y="1983"/>
                      </a:cubicBezTo>
                      <a:lnTo>
                        <a:pt x="3678" y="1964"/>
                      </a:lnTo>
                      <a:cubicBezTo>
                        <a:pt x="3891" y="1539"/>
                        <a:pt x="4103" y="1022"/>
                        <a:pt x="3891" y="523"/>
                      </a:cubicBezTo>
                      <a:cubicBezTo>
                        <a:pt x="3835" y="384"/>
                        <a:pt x="3794" y="269"/>
                        <a:pt x="3720" y="195"/>
                      </a:cubicBezTo>
                      <a:cubicBezTo>
                        <a:pt x="3660" y="116"/>
                        <a:pt x="3581" y="61"/>
                        <a:pt x="3489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2147;p47">
                  <a:extLst>
                    <a:ext uri="{FF2B5EF4-FFF2-40B4-BE49-F238E27FC236}">
                      <a16:creationId xmlns:a16="http://schemas.microsoft.com/office/drawing/2014/main" id="{66B47E19-60CE-0D90-8843-8515FBA58EB2}"/>
                    </a:ext>
                  </a:extLst>
                </p:cNvPr>
                <p:cNvSpPr/>
                <p:nvPr/>
              </p:nvSpPr>
              <p:spPr>
                <a:xfrm>
                  <a:off x="5212898" y="1090858"/>
                  <a:ext cx="327260" cy="66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4" h="4160" extrusionOk="0">
                      <a:moveTo>
                        <a:pt x="321" y="1"/>
                      </a:moveTo>
                      <a:cubicBezTo>
                        <a:pt x="282" y="1"/>
                        <a:pt x="245" y="7"/>
                        <a:pt x="213" y="20"/>
                      </a:cubicBezTo>
                      <a:cubicBezTo>
                        <a:pt x="42" y="94"/>
                        <a:pt x="1" y="57"/>
                        <a:pt x="98" y="616"/>
                      </a:cubicBezTo>
                      <a:cubicBezTo>
                        <a:pt x="195" y="1175"/>
                        <a:pt x="560" y="2926"/>
                        <a:pt x="560" y="2926"/>
                      </a:cubicBezTo>
                      <a:lnTo>
                        <a:pt x="1775" y="4160"/>
                      </a:lnTo>
                      <a:cubicBezTo>
                        <a:pt x="1775" y="4160"/>
                        <a:pt x="2043" y="3947"/>
                        <a:pt x="1891" y="3467"/>
                      </a:cubicBezTo>
                      <a:cubicBezTo>
                        <a:pt x="1733" y="3004"/>
                        <a:pt x="1100" y="653"/>
                        <a:pt x="943" y="385"/>
                      </a:cubicBezTo>
                      <a:cubicBezTo>
                        <a:pt x="816" y="160"/>
                        <a:pt x="526" y="1"/>
                        <a:pt x="321" y="1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2148;p47">
                  <a:extLst>
                    <a:ext uri="{FF2B5EF4-FFF2-40B4-BE49-F238E27FC236}">
                      <a16:creationId xmlns:a16="http://schemas.microsoft.com/office/drawing/2014/main" id="{36E334F0-778D-B182-3682-81FC9562AF61}"/>
                    </a:ext>
                  </a:extLst>
                </p:cNvPr>
                <p:cNvSpPr/>
                <p:nvPr/>
              </p:nvSpPr>
              <p:spPr>
                <a:xfrm>
                  <a:off x="5210016" y="1082853"/>
                  <a:ext cx="324218" cy="683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4266" extrusionOk="0">
                      <a:moveTo>
                        <a:pt x="350" y="106"/>
                      </a:moveTo>
                      <a:cubicBezTo>
                        <a:pt x="422" y="106"/>
                        <a:pt x="509" y="127"/>
                        <a:pt x="596" y="167"/>
                      </a:cubicBezTo>
                      <a:cubicBezTo>
                        <a:pt x="730" y="222"/>
                        <a:pt x="846" y="338"/>
                        <a:pt x="924" y="453"/>
                      </a:cubicBezTo>
                      <a:cubicBezTo>
                        <a:pt x="961" y="513"/>
                        <a:pt x="1021" y="703"/>
                        <a:pt x="1118" y="975"/>
                      </a:cubicBezTo>
                      <a:cubicBezTo>
                        <a:pt x="1192" y="1243"/>
                        <a:pt x="1289" y="1571"/>
                        <a:pt x="1386" y="1918"/>
                      </a:cubicBezTo>
                      <a:cubicBezTo>
                        <a:pt x="1599" y="2592"/>
                        <a:pt x="1793" y="3304"/>
                        <a:pt x="1867" y="3535"/>
                      </a:cubicBezTo>
                      <a:cubicBezTo>
                        <a:pt x="1927" y="3766"/>
                        <a:pt x="1909" y="3919"/>
                        <a:pt x="1849" y="4016"/>
                      </a:cubicBezTo>
                      <a:cubicBezTo>
                        <a:pt x="1830" y="4094"/>
                        <a:pt x="1812" y="4113"/>
                        <a:pt x="1793" y="4131"/>
                      </a:cubicBezTo>
                      <a:lnTo>
                        <a:pt x="638" y="2957"/>
                      </a:lnTo>
                      <a:cubicBezTo>
                        <a:pt x="615" y="2939"/>
                        <a:pt x="250" y="1206"/>
                        <a:pt x="176" y="647"/>
                      </a:cubicBezTo>
                      <a:cubicBezTo>
                        <a:pt x="116" y="375"/>
                        <a:pt x="97" y="241"/>
                        <a:pt x="116" y="204"/>
                      </a:cubicBezTo>
                      <a:cubicBezTo>
                        <a:pt x="116" y="185"/>
                        <a:pt x="134" y="185"/>
                        <a:pt x="153" y="167"/>
                      </a:cubicBezTo>
                      <a:cubicBezTo>
                        <a:pt x="176" y="144"/>
                        <a:pt x="213" y="144"/>
                        <a:pt x="250" y="125"/>
                      </a:cubicBezTo>
                      <a:cubicBezTo>
                        <a:pt x="277" y="112"/>
                        <a:pt x="311" y="106"/>
                        <a:pt x="350" y="106"/>
                      </a:cubicBezTo>
                      <a:close/>
                      <a:moveTo>
                        <a:pt x="344" y="1"/>
                      </a:moveTo>
                      <a:cubicBezTo>
                        <a:pt x="297" y="1"/>
                        <a:pt x="253" y="9"/>
                        <a:pt x="213" y="28"/>
                      </a:cubicBezTo>
                      <a:cubicBezTo>
                        <a:pt x="176" y="51"/>
                        <a:pt x="134" y="51"/>
                        <a:pt x="97" y="70"/>
                      </a:cubicBezTo>
                      <a:cubicBezTo>
                        <a:pt x="60" y="88"/>
                        <a:pt x="37" y="125"/>
                        <a:pt x="19" y="167"/>
                      </a:cubicBezTo>
                      <a:cubicBezTo>
                        <a:pt x="0" y="259"/>
                        <a:pt x="19" y="398"/>
                        <a:pt x="60" y="666"/>
                      </a:cubicBezTo>
                      <a:cubicBezTo>
                        <a:pt x="153" y="1225"/>
                        <a:pt x="541" y="2994"/>
                        <a:pt x="541" y="2994"/>
                      </a:cubicBezTo>
                      <a:lnTo>
                        <a:pt x="541" y="3013"/>
                      </a:lnTo>
                      <a:lnTo>
                        <a:pt x="1793" y="4265"/>
                      </a:lnTo>
                      <a:lnTo>
                        <a:pt x="1830" y="4247"/>
                      </a:lnTo>
                      <a:cubicBezTo>
                        <a:pt x="1830" y="4247"/>
                        <a:pt x="1909" y="4187"/>
                        <a:pt x="1946" y="4053"/>
                      </a:cubicBezTo>
                      <a:cubicBezTo>
                        <a:pt x="2001" y="3937"/>
                        <a:pt x="2024" y="3748"/>
                        <a:pt x="1946" y="3493"/>
                      </a:cubicBezTo>
                      <a:cubicBezTo>
                        <a:pt x="1885" y="3262"/>
                        <a:pt x="1696" y="2569"/>
                        <a:pt x="1483" y="1876"/>
                      </a:cubicBezTo>
                      <a:cubicBezTo>
                        <a:pt x="1386" y="1553"/>
                        <a:pt x="1289" y="1206"/>
                        <a:pt x="1216" y="952"/>
                      </a:cubicBezTo>
                      <a:cubicBezTo>
                        <a:pt x="1118" y="684"/>
                        <a:pt x="1058" y="490"/>
                        <a:pt x="1021" y="416"/>
                      </a:cubicBezTo>
                      <a:cubicBezTo>
                        <a:pt x="924" y="259"/>
                        <a:pt x="790" y="144"/>
                        <a:pt x="638" y="70"/>
                      </a:cubicBezTo>
                      <a:cubicBezTo>
                        <a:pt x="535" y="30"/>
                        <a:pt x="434" y="1"/>
                        <a:pt x="344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2149;p47">
                  <a:extLst>
                    <a:ext uri="{FF2B5EF4-FFF2-40B4-BE49-F238E27FC236}">
                      <a16:creationId xmlns:a16="http://schemas.microsoft.com/office/drawing/2014/main" id="{8365FF2E-D19C-F996-73B7-5758E053974F}"/>
                    </a:ext>
                  </a:extLst>
                </p:cNvPr>
                <p:cNvSpPr/>
                <p:nvPr/>
              </p:nvSpPr>
              <p:spPr>
                <a:xfrm>
                  <a:off x="5148535" y="2061599"/>
                  <a:ext cx="714880" cy="1084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5" h="6776" extrusionOk="0">
                      <a:moveTo>
                        <a:pt x="3254" y="0"/>
                      </a:moveTo>
                      <a:cubicBezTo>
                        <a:pt x="3254" y="0"/>
                        <a:pt x="2408" y="19"/>
                        <a:pt x="1502" y="268"/>
                      </a:cubicBezTo>
                      <a:cubicBezTo>
                        <a:pt x="615" y="499"/>
                        <a:pt x="1" y="1368"/>
                        <a:pt x="1" y="1368"/>
                      </a:cubicBezTo>
                      <a:cubicBezTo>
                        <a:pt x="1" y="1368"/>
                        <a:pt x="828" y="4967"/>
                        <a:pt x="1558" y="5873"/>
                      </a:cubicBezTo>
                      <a:cubicBezTo>
                        <a:pt x="2067" y="6501"/>
                        <a:pt x="2501" y="6776"/>
                        <a:pt x="2912" y="6776"/>
                      </a:cubicBezTo>
                      <a:cubicBezTo>
                        <a:pt x="3094" y="6776"/>
                        <a:pt x="3271" y="6722"/>
                        <a:pt x="3448" y="6622"/>
                      </a:cubicBezTo>
                      <a:cubicBezTo>
                        <a:pt x="4044" y="6275"/>
                        <a:pt x="4464" y="5374"/>
                        <a:pt x="4464" y="5374"/>
                      </a:cubicBezTo>
                      <a:lnTo>
                        <a:pt x="3254" y="0"/>
                      </a:ln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2150;p47">
                  <a:extLst>
                    <a:ext uri="{FF2B5EF4-FFF2-40B4-BE49-F238E27FC236}">
                      <a16:creationId xmlns:a16="http://schemas.microsoft.com/office/drawing/2014/main" id="{5E3E3767-6CAF-6D55-4C49-A0917516BF69}"/>
                    </a:ext>
                  </a:extLst>
                </p:cNvPr>
                <p:cNvSpPr/>
                <p:nvPr/>
              </p:nvSpPr>
              <p:spPr>
                <a:xfrm>
                  <a:off x="5138928" y="2055675"/>
                  <a:ext cx="734093" cy="1098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5" h="6863" extrusionOk="0">
                      <a:moveTo>
                        <a:pt x="3277" y="97"/>
                      </a:moveTo>
                      <a:lnTo>
                        <a:pt x="4469" y="5411"/>
                      </a:lnTo>
                      <a:cubicBezTo>
                        <a:pt x="4469" y="5429"/>
                        <a:pt x="4372" y="5619"/>
                        <a:pt x="4201" y="5892"/>
                      </a:cubicBezTo>
                      <a:cubicBezTo>
                        <a:pt x="4025" y="6141"/>
                        <a:pt x="3757" y="6451"/>
                        <a:pt x="3485" y="6603"/>
                      </a:cubicBezTo>
                      <a:cubicBezTo>
                        <a:pt x="3307" y="6709"/>
                        <a:pt x="3137" y="6765"/>
                        <a:pt x="2964" y="6765"/>
                      </a:cubicBezTo>
                      <a:cubicBezTo>
                        <a:pt x="2857" y="6765"/>
                        <a:pt x="2750" y="6744"/>
                        <a:pt x="2639" y="6700"/>
                      </a:cubicBezTo>
                      <a:cubicBezTo>
                        <a:pt x="2353" y="6603"/>
                        <a:pt x="2025" y="6335"/>
                        <a:pt x="1660" y="5892"/>
                      </a:cubicBezTo>
                      <a:cubicBezTo>
                        <a:pt x="1484" y="5661"/>
                        <a:pt x="1290" y="5272"/>
                        <a:pt x="1119" y="4810"/>
                      </a:cubicBezTo>
                      <a:cubicBezTo>
                        <a:pt x="925" y="4348"/>
                        <a:pt x="754" y="3812"/>
                        <a:pt x="620" y="3309"/>
                      </a:cubicBezTo>
                      <a:cubicBezTo>
                        <a:pt x="310" y="2311"/>
                        <a:pt x="116" y="1442"/>
                        <a:pt x="116" y="1423"/>
                      </a:cubicBezTo>
                      <a:cubicBezTo>
                        <a:pt x="135" y="1386"/>
                        <a:pt x="712" y="578"/>
                        <a:pt x="1581" y="347"/>
                      </a:cubicBezTo>
                      <a:cubicBezTo>
                        <a:pt x="2427" y="116"/>
                        <a:pt x="3217" y="97"/>
                        <a:pt x="3277" y="97"/>
                      </a:cubicBezTo>
                      <a:close/>
                      <a:moveTo>
                        <a:pt x="3314" y="0"/>
                      </a:moveTo>
                      <a:cubicBezTo>
                        <a:pt x="3314" y="0"/>
                        <a:pt x="2445" y="0"/>
                        <a:pt x="1562" y="250"/>
                      </a:cubicBezTo>
                      <a:cubicBezTo>
                        <a:pt x="638" y="499"/>
                        <a:pt x="19" y="1386"/>
                        <a:pt x="19" y="1386"/>
                      </a:cubicBezTo>
                      <a:lnTo>
                        <a:pt x="1" y="1405"/>
                      </a:lnTo>
                      <a:lnTo>
                        <a:pt x="1" y="1423"/>
                      </a:lnTo>
                      <a:cubicBezTo>
                        <a:pt x="1" y="1423"/>
                        <a:pt x="213" y="2329"/>
                        <a:pt x="523" y="3332"/>
                      </a:cubicBezTo>
                      <a:cubicBezTo>
                        <a:pt x="657" y="3849"/>
                        <a:pt x="828" y="4390"/>
                        <a:pt x="1022" y="4852"/>
                      </a:cubicBezTo>
                      <a:cubicBezTo>
                        <a:pt x="1197" y="5314"/>
                        <a:pt x="1387" y="5716"/>
                        <a:pt x="1581" y="5947"/>
                      </a:cubicBezTo>
                      <a:cubicBezTo>
                        <a:pt x="1946" y="6409"/>
                        <a:pt x="2293" y="6682"/>
                        <a:pt x="2602" y="6797"/>
                      </a:cubicBezTo>
                      <a:cubicBezTo>
                        <a:pt x="2727" y="6841"/>
                        <a:pt x="2848" y="6862"/>
                        <a:pt x="2968" y="6862"/>
                      </a:cubicBezTo>
                      <a:cubicBezTo>
                        <a:pt x="3163" y="6862"/>
                        <a:pt x="3353" y="6806"/>
                        <a:pt x="3545" y="6700"/>
                      </a:cubicBezTo>
                      <a:cubicBezTo>
                        <a:pt x="3831" y="6525"/>
                        <a:pt x="4104" y="6220"/>
                        <a:pt x="4275" y="5929"/>
                      </a:cubicBezTo>
                      <a:cubicBezTo>
                        <a:pt x="4469" y="5661"/>
                        <a:pt x="4566" y="5429"/>
                        <a:pt x="4566" y="5429"/>
                      </a:cubicBezTo>
                      <a:lnTo>
                        <a:pt x="4584" y="5429"/>
                      </a:lnTo>
                      <a:lnTo>
                        <a:pt x="4584" y="5411"/>
                      </a:lnTo>
                      <a:lnTo>
                        <a:pt x="3351" y="0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2151;p47">
                  <a:extLst>
                    <a:ext uri="{FF2B5EF4-FFF2-40B4-BE49-F238E27FC236}">
                      <a16:creationId xmlns:a16="http://schemas.microsoft.com/office/drawing/2014/main" id="{0B886853-8D7F-4A69-29DD-616C7685068D}"/>
                    </a:ext>
                  </a:extLst>
                </p:cNvPr>
                <p:cNvSpPr/>
                <p:nvPr/>
              </p:nvSpPr>
              <p:spPr>
                <a:xfrm>
                  <a:off x="5022049" y="1591038"/>
                  <a:ext cx="678536" cy="70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8" h="4410" extrusionOk="0">
                      <a:moveTo>
                        <a:pt x="2646" y="1"/>
                      </a:moveTo>
                      <a:cubicBezTo>
                        <a:pt x="2520" y="1"/>
                        <a:pt x="2387" y="27"/>
                        <a:pt x="2251" y="70"/>
                      </a:cubicBezTo>
                      <a:cubicBezTo>
                        <a:pt x="1789" y="246"/>
                        <a:pt x="1137" y="611"/>
                        <a:pt x="634" y="823"/>
                      </a:cubicBezTo>
                      <a:cubicBezTo>
                        <a:pt x="135" y="1013"/>
                        <a:pt x="1" y="1359"/>
                        <a:pt x="98" y="1960"/>
                      </a:cubicBezTo>
                      <a:cubicBezTo>
                        <a:pt x="213" y="2556"/>
                        <a:pt x="560" y="3845"/>
                        <a:pt x="791" y="4307"/>
                      </a:cubicBezTo>
                      <a:cubicBezTo>
                        <a:pt x="827" y="4379"/>
                        <a:pt x="925" y="4409"/>
                        <a:pt x="1065" y="4409"/>
                      </a:cubicBezTo>
                      <a:cubicBezTo>
                        <a:pt x="1824" y="4409"/>
                        <a:pt x="3813" y="3517"/>
                        <a:pt x="3813" y="3517"/>
                      </a:cubicBezTo>
                      <a:cubicBezTo>
                        <a:pt x="3813" y="3517"/>
                        <a:pt x="4238" y="2861"/>
                        <a:pt x="4215" y="2496"/>
                      </a:cubicBezTo>
                      <a:cubicBezTo>
                        <a:pt x="4178" y="2131"/>
                        <a:pt x="3679" y="1401"/>
                        <a:pt x="3429" y="689"/>
                      </a:cubicBezTo>
                      <a:cubicBezTo>
                        <a:pt x="3246" y="174"/>
                        <a:pt x="2968" y="1"/>
                        <a:pt x="2646" y="1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2152;p47">
                  <a:extLst>
                    <a:ext uri="{FF2B5EF4-FFF2-40B4-BE49-F238E27FC236}">
                      <a16:creationId xmlns:a16="http://schemas.microsoft.com/office/drawing/2014/main" id="{1E6953EF-8C48-1FC2-F10A-510926D1E155}"/>
                    </a:ext>
                  </a:extLst>
                </p:cNvPr>
                <p:cNvSpPr/>
                <p:nvPr/>
              </p:nvSpPr>
              <p:spPr>
                <a:xfrm>
                  <a:off x="5022049" y="1583673"/>
                  <a:ext cx="684460" cy="715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4469" extrusionOk="0">
                      <a:moveTo>
                        <a:pt x="2597" y="0"/>
                      </a:moveTo>
                      <a:cubicBezTo>
                        <a:pt x="2482" y="0"/>
                        <a:pt x="2366" y="42"/>
                        <a:pt x="2232" y="79"/>
                      </a:cubicBezTo>
                      <a:cubicBezTo>
                        <a:pt x="1770" y="250"/>
                        <a:pt x="1096" y="596"/>
                        <a:pt x="615" y="809"/>
                      </a:cubicBezTo>
                      <a:cubicBezTo>
                        <a:pt x="347" y="925"/>
                        <a:pt x="172" y="1059"/>
                        <a:pt x="98" y="1271"/>
                      </a:cubicBezTo>
                      <a:cubicBezTo>
                        <a:pt x="1" y="1465"/>
                        <a:pt x="1" y="1715"/>
                        <a:pt x="56" y="2024"/>
                      </a:cubicBezTo>
                      <a:cubicBezTo>
                        <a:pt x="172" y="2620"/>
                        <a:pt x="518" y="3891"/>
                        <a:pt x="749" y="4371"/>
                      </a:cubicBezTo>
                      <a:cubicBezTo>
                        <a:pt x="772" y="4408"/>
                        <a:pt x="791" y="4450"/>
                        <a:pt x="846" y="4468"/>
                      </a:cubicBezTo>
                      <a:cubicBezTo>
                        <a:pt x="828" y="4408"/>
                        <a:pt x="791" y="4334"/>
                        <a:pt x="809" y="4256"/>
                      </a:cubicBezTo>
                      <a:cubicBezTo>
                        <a:pt x="578" y="3757"/>
                        <a:pt x="250" y="2560"/>
                        <a:pt x="153" y="2006"/>
                      </a:cubicBezTo>
                      <a:cubicBezTo>
                        <a:pt x="98" y="1696"/>
                        <a:pt x="98" y="1484"/>
                        <a:pt x="172" y="1313"/>
                      </a:cubicBezTo>
                      <a:cubicBezTo>
                        <a:pt x="250" y="1137"/>
                        <a:pt x="403" y="1003"/>
                        <a:pt x="657" y="906"/>
                      </a:cubicBezTo>
                      <a:cubicBezTo>
                        <a:pt x="1156" y="693"/>
                        <a:pt x="1812" y="328"/>
                        <a:pt x="2274" y="176"/>
                      </a:cubicBezTo>
                      <a:cubicBezTo>
                        <a:pt x="2418" y="127"/>
                        <a:pt x="2552" y="94"/>
                        <a:pt x="2681" y="94"/>
                      </a:cubicBezTo>
                      <a:cubicBezTo>
                        <a:pt x="2758" y="94"/>
                        <a:pt x="2834" y="106"/>
                        <a:pt x="2907" y="134"/>
                      </a:cubicBezTo>
                      <a:cubicBezTo>
                        <a:pt x="3101" y="213"/>
                        <a:pt x="3254" y="407"/>
                        <a:pt x="3388" y="754"/>
                      </a:cubicBezTo>
                      <a:cubicBezTo>
                        <a:pt x="3503" y="1100"/>
                        <a:pt x="3697" y="1465"/>
                        <a:pt x="3850" y="1793"/>
                      </a:cubicBezTo>
                      <a:cubicBezTo>
                        <a:pt x="4025" y="2098"/>
                        <a:pt x="4159" y="2389"/>
                        <a:pt x="4159" y="2542"/>
                      </a:cubicBezTo>
                      <a:cubicBezTo>
                        <a:pt x="4178" y="2676"/>
                        <a:pt x="4099" y="2888"/>
                        <a:pt x="4025" y="3064"/>
                      </a:cubicBezTo>
                      <a:cubicBezTo>
                        <a:pt x="4025" y="3119"/>
                        <a:pt x="4025" y="3198"/>
                        <a:pt x="4044" y="3253"/>
                      </a:cubicBezTo>
                      <a:cubicBezTo>
                        <a:pt x="4044" y="3235"/>
                        <a:pt x="4062" y="3235"/>
                        <a:pt x="4062" y="3216"/>
                      </a:cubicBezTo>
                      <a:cubicBezTo>
                        <a:pt x="4178" y="3004"/>
                        <a:pt x="4275" y="2736"/>
                        <a:pt x="4256" y="2542"/>
                      </a:cubicBezTo>
                      <a:cubicBezTo>
                        <a:pt x="4256" y="2329"/>
                        <a:pt x="4122" y="2061"/>
                        <a:pt x="3947" y="1752"/>
                      </a:cubicBezTo>
                      <a:cubicBezTo>
                        <a:pt x="3794" y="1428"/>
                        <a:pt x="3600" y="1059"/>
                        <a:pt x="3485" y="712"/>
                      </a:cubicBezTo>
                      <a:cubicBezTo>
                        <a:pt x="3351" y="347"/>
                        <a:pt x="3157" y="134"/>
                        <a:pt x="2944" y="60"/>
                      </a:cubicBezTo>
                      <a:cubicBezTo>
                        <a:pt x="2852" y="19"/>
                        <a:pt x="2755" y="0"/>
                        <a:pt x="2639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2153;p47">
                  <a:extLst>
                    <a:ext uri="{FF2B5EF4-FFF2-40B4-BE49-F238E27FC236}">
                      <a16:creationId xmlns:a16="http://schemas.microsoft.com/office/drawing/2014/main" id="{343CAADD-337C-2433-16E5-88DD5F6F9A6A}"/>
                    </a:ext>
                  </a:extLst>
                </p:cNvPr>
                <p:cNvSpPr/>
                <p:nvPr/>
              </p:nvSpPr>
              <p:spPr>
                <a:xfrm>
                  <a:off x="5016125" y="1656683"/>
                  <a:ext cx="296039" cy="303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9" h="1894" extrusionOk="0">
                      <a:moveTo>
                        <a:pt x="688" y="0"/>
                      </a:moveTo>
                      <a:cubicBezTo>
                        <a:pt x="476" y="0"/>
                        <a:pt x="265" y="56"/>
                        <a:pt x="172" y="164"/>
                      </a:cubicBezTo>
                      <a:cubicBezTo>
                        <a:pt x="1" y="335"/>
                        <a:pt x="38" y="584"/>
                        <a:pt x="135" y="1143"/>
                      </a:cubicBezTo>
                      <a:cubicBezTo>
                        <a:pt x="135" y="1143"/>
                        <a:pt x="209" y="1167"/>
                        <a:pt x="297" y="1167"/>
                      </a:cubicBezTo>
                      <a:cubicBezTo>
                        <a:pt x="320" y="1167"/>
                        <a:pt x="343" y="1165"/>
                        <a:pt x="366" y="1162"/>
                      </a:cubicBezTo>
                      <a:cubicBezTo>
                        <a:pt x="463" y="1162"/>
                        <a:pt x="652" y="1028"/>
                        <a:pt x="652" y="1028"/>
                      </a:cubicBezTo>
                      <a:cubicBezTo>
                        <a:pt x="652" y="1028"/>
                        <a:pt x="962" y="1781"/>
                        <a:pt x="1133" y="1855"/>
                      </a:cubicBezTo>
                      <a:cubicBezTo>
                        <a:pt x="1191" y="1881"/>
                        <a:pt x="1260" y="1894"/>
                        <a:pt x="1333" y="1894"/>
                      </a:cubicBezTo>
                      <a:cubicBezTo>
                        <a:pt x="1481" y="1894"/>
                        <a:pt x="1640" y="1838"/>
                        <a:pt x="1733" y="1721"/>
                      </a:cubicBezTo>
                      <a:cubicBezTo>
                        <a:pt x="1849" y="1550"/>
                        <a:pt x="1807" y="1453"/>
                        <a:pt x="1692" y="1088"/>
                      </a:cubicBezTo>
                      <a:cubicBezTo>
                        <a:pt x="1558" y="718"/>
                        <a:pt x="1308" y="201"/>
                        <a:pt x="1059" y="67"/>
                      </a:cubicBezTo>
                      <a:cubicBezTo>
                        <a:pt x="954" y="22"/>
                        <a:pt x="820" y="0"/>
                        <a:pt x="688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2154;p47">
                  <a:extLst>
                    <a:ext uri="{FF2B5EF4-FFF2-40B4-BE49-F238E27FC236}">
                      <a16:creationId xmlns:a16="http://schemas.microsoft.com/office/drawing/2014/main" id="{C06D631B-6998-7DD0-3971-578062D3D15C}"/>
                    </a:ext>
                  </a:extLst>
                </p:cNvPr>
                <p:cNvSpPr/>
                <p:nvPr/>
              </p:nvSpPr>
              <p:spPr>
                <a:xfrm>
                  <a:off x="5016125" y="1647717"/>
                  <a:ext cx="299081" cy="320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8" h="2001" extrusionOk="0">
                      <a:moveTo>
                        <a:pt x="578" y="104"/>
                      </a:moveTo>
                      <a:cubicBezTo>
                        <a:pt x="731" y="104"/>
                        <a:pt x="902" y="123"/>
                        <a:pt x="1040" y="159"/>
                      </a:cubicBezTo>
                      <a:cubicBezTo>
                        <a:pt x="1133" y="220"/>
                        <a:pt x="1271" y="372"/>
                        <a:pt x="1387" y="566"/>
                      </a:cubicBezTo>
                      <a:cubicBezTo>
                        <a:pt x="1479" y="756"/>
                        <a:pt x="1576" y="987"/>
                        <a:pt x="1636" y="1162"/>
                      </a:cubicBezTo>
                      <a:cubicBezTo>
                        <a:pt x="1710" y="1352"/>
                        <a:pt x="1752" y="1449"/>
                        <a:pt x="1752" y="1546"/>
                      </a:cubicBezTo>
                      <a:cubicBezTo>
                        <a:pt x="1752" y="1624"/>
                        <a:pt x="1733" y="1661"/>
                        <a:pt x="1673" y="1740"/>
                      </a:cubicBezTo>
                      <a:cubicBezTo>
                        <a:pt x="1636" y="1814"/>
                        <a:pt x="1539" y="1874"/>
                        <a:pt x="1442" y="1892"/>
                      </a:cubicBezTo>
                      <a:cubicBezTo>
                        <a:pt x="1408" y="1898"/>
                        <a:pt x="1376" y="1900"/>
                        <a:pt x="1346" y="1900"/>
                      </a:cubicBezTo>
                      <a:cubicBezTo>
                        <a:pt x="1272" y="1900"/>
                        <a:pt x="1208" y="1887"/>
                        <a:pt x="1156" y="1874"/>
                      </a:cubicBezTo>
                      <a:cubicBezTo>
                        <a:pt x="1133" y="1855"/>
                        <a:pt x="1077" y="1795"/>
                        <a:pt x="1017" y="1721"/>
                      </a:cubicBezTo>
                      <a:cubicBezTo>
                        <a:pt x="980" y="1643"/>
                        <a:pt x="925" y="1546"/>
                        <a:pt x="865" y="1449"/>
                      </a:cubicBezTo>
                      <a:cubicBezTo>
                        <a:pt x="768" y="1259"/>
                        <a:pt x="694" y="1065"/>
                        <a:pt x="694" y="1065"/>
                      </a:cubicBezTo>
                      <a:lnTo>
                        <a:pt x="671" y="1005"/>
                      </a:lnTo>
                      <a:lnTo>
                        <a:pt x="615" y="1047"/>
                      </a:lnTo>
                      <a:cubicBezTo>
                        <a:pt x="615" y="1047"/>
                        <a:pt x="578" y="1065"/>
                        <a:pt x="518" y="1102"/>
                      </a:cubicBezTo>
                      <a:cubicBezTo>
                        <a:pt x="463" y="1144"/>
                        <a:pt x="384" y="1162"/>
                        <a:pt x="347" y="1181"/>
                      </a:cubicBezTo>
                      <a:cubicBezTo>
                        <a:pt x="269" y="1181"/>
                        <a:pt x="190" y="1162"/>
                        <a:pt x="172" y="1144"/>
                      </a:cubicBezTo>
                      <a:cubicBezTo>
                        <a:pt x="135" y="890"/>
                        <a:pt x="93" y="700"/>
                        <a:pt x="93" y="566"/>
                      </a:cubicBezTo>
                      <a:cubicBezTo>
                        <a:pt x="93" y="409"/>
                        <a:pt x="135" y="335"/>
                        <a:pt x="190" y="257"/>
                      </a:cubicBezTo>
                      <a:cubicBezTo>
                        <a:pt x="269" y="178"/>
                        <a:pt x="403" y="123"/>
                        <a:pt x="578" y="104"/>
                      </a:cubicBezTo>
                      <a:close/>
                      <a:moveTo>
                        <a:pt x="682" y="0"/>
                      </a:moveTo>
                      <a:cubicBezTo>
                        <a:pt x="639" y="0"/>
                        <a:pt x="597" y="3"/>
                        <a:pt x="555" y="7"/>
                      </a:cubicBezTo>
                      <a:cubicBezTo>
                        <a:pt x="384" y="26"/>
                        <a:pt x="232" y="81"/>
                        <a:pt x="135" y="178"/>
                      </a:cubicBezTo>
                      <a:cubicBezTo>
                        <a:pt x="38" y="293"/>
                        <a:pt x="1" y="409"/>
                        <a:pt x="1" y="566"/>
                      </a:cubicBezTo>
                      <a:cubicBezTo>
                        <a:pt x="1" y="719"/>
                        <a:pt x="38" y="931"/>
                        <a:pt x="75" y="1199"/>
                      </a:cubicBezTo>
                      <a:lnTo>
                        <a:pt x="93" y="1278"/>
                      </a:lnTo>
                      <a:lnTo>
                        <a:pt x="135" y="1236"/>
                      </a:lnTo>
                      <a:cubicBezTo>
                        <a:pt x="172" y="1259"/>
                        <a:pt x="250" y="1278"/>
                        <a:pt x="366" y="1278"/>
                      </a:cubicBezTo>
                      <a:cubicBezTo>
                        <a:pt x="440" y="1259"/>
                        <a:pt x="500" y="1218"/>
                        <a:pt x="578" y="1199"/>
                      </a:cubicBezTo>
                      <a:cubicBezTo>
                        <a:pt x="597" y="1181"/>
                        <a:pt x="615" y="1162"/>
                        <a:pt x="634" y="1162"/>
                      </a:cubicBezTo>
                      <a:cubicBezTo>
                        <a:pt x="652" y="1199"/>
                        <a:pt x="694" y="1315"/>
                        <a:pt x="786" y="1490"/>
                      </a:cubicBezTo>
                      <a:cubicBezTo>
                        <a:pt x="828" y="1583"/>
                        <a:pt x="883" y="1680"/>
                        <a:pt x="943" y="1777"/>
                      </a:cubicBezTo>
                      <a:cubicBezTo>
                        <a:pt x="999" y="1855"/>
                        <a:pt x="1040" y="1929"/>
                        <a:pt x="1114" y="1952"/>
                      </a:cubicBezTo>
                      <a:cubicBezTo>
                        <a:pt x="1176" y="1987"/>
                        <a:pt x="1245" y="2000"/>
                        <a:pt x="1321" y="2000"/>
                      </a:cubicBezTo>
                      <a:cubicBezTo>
                        <a:pt x="1365" y="2000"/>
                        <a:pt x="1412" y="1996"/>
                        <a:pt x="1461" y="1989"/>
                      </a:cubicBezTo>
                      <a:cubicBezTo>
                        <a:pt x="1576" y="1952"/>
                        <a:pt x="1692" y="1892"/>
                        <a:pt x="1770" y="1795"/>
                      </a:cubicBezTo>
                      <a:cubicBezTo>
                        <a:pt x="1826" y="1698"/>
                        <a:pt x="1867" y="1624"/>
                        <a:pt x="1849" y="1527"/>
                      </a:cubicBezTo>
                      <a:cubicBezTo>
                        <a:pt x="1849" y="1430"/>
                        <a:pt x="1807" y="1315"/>
                        <a:pt x="1733" y="1121"/>
                      </a:cubicBezTo>
                      <a:cubicBezTo>
                        <a:pt x="1673" y="950"/>
                        <a:pt x="1576" y="719"/>
                        <a:pt x="1461" y="525"/>
                      </a:cubicBezTo>
                      <a:cubicBezTo>
                        <a:pt x="1345" y="312"/>
                        <a:pt x="1230" y="141"/>
                        <a:pt x="1077" y="81"/>
                      </a:cubicBezTo>
                      <a:cubicBezTo>
                        <a:pt x="961" y="24"/>
                        <a:pt x="820" y="0"/>
                        <a:pt x="682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2155;p47">
                  <a:extLst>
                    <a:ext uri="{FF2B5EF4-FFF2-40B4-BE49-F238E27FC236}">
                      <a16:creationId xmlns:a16="http://schemas.microsoft.com/office/drawing/2014/main" id="{C11EBC94-2D87-AA5F-CFD8-E242350128BD}"/>
                    </a:ext>
                  </a:extLst>
                </p:cNvPr>
                <p:cNvSpPr/>
                <p:nvPr/>
              </p:nvSpPr>
              <p:spPr>
                <a:xfrm>
                  <a:off x="5188562" y="1542205"/>
                  <a:ext cx="373050" cy="334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0" h="2091" extrusionOk="0">
                      <a:moveTo>
                        <a:pt x="808" y="0"/>
                      </a:moveTo>
                      <a:cubicBezTo>
                        <a:pt x="658" y="0"/>
                        <a:pt x="525" y="4"/>
                        <a:pt x="444" y="10"/>
                      </a:cubicBezTo>
                      <a:cubicBezTo>
                        <a:pt x="171" y="10"/>
                        <a:pt x="56" y="125"/>
                        <a:pt x="0" y="417"/>
                      </a:cubicBezTo>
                      <a:cubicBezTo>
                        <a:pt x="0" y="417"/>
                        <a:pt x="596" y="551"/>
                        <a:pt x="827" y="703"/>
                      </a:cubicBezTo>
                      <a:cubicBezTo>
                        <a:pt x="1040" y="837"/>
                        <a:pt x="1234" y="1475"/>
                        <a:pt x="1326" y="1706"/>
                      </a:cubicBezTo>
                      <a:cubicBezTo>
                        <a:pt x="1418" y="1942"/>
                        <a:pt x="1580" y="2091"/>
                        <a:pt x="1839" y="2091"/>
                      </a:cubicBezTo>
                      <a:cubicBezTo>
                        <a:pt x="1854" y="2091"/>
                        <a:pt x="1870" y="2090"/>
                        <a:pt x="1885" y="2089"/>
                      </a:cubicBezTo>
                      <a:cubicBezTo>
                        <a:pt x="2177" y="2071"/>
                        <a:pt x="2329" y="1803"/>
                        <a:pt x="2177" y="1512"/>
                      </a:cubicBezTo>
                      <a:cubicBezTo>
                        <a:pt x="2043" y="1244"/>
                        <a:pt x="1812" y="162"/>
                        <a:pt x="1673" y="88"/>
                      </a:cubicBezTo>
                      <a:cubicBezTo>
                        <a:pt x="1580" y="21"/>
                        <a:pt x="1150" y="0"/>
                        <a:pt x="808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2156;p47">
                  <a:extLst>
                    <a:ext uri="{FF2B5EF4-FFF2-40B4-BE49-F238E27FC236}">
                      <a16:creationId xmlns:a16="http://schemas.microsoft.com/office/drawing/2014/main" id="{C1FBE438-2E02-3637-472E-4E56E7ECA490}"/>
                    </a:ext>
                  </a:extLst>
                </p:cNvPr>
                <p:cNvSpPr/>
                <p:nvPr/>
              </p:nvSpPr>
              <p:spPr>
                <a:xfrm>
                  <a:off x="5175913" y="1534840"/>
                  <a:ext cx="382657" cy="348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0" h="2175" extrusionOk="0">
                      <a:moveTo>
                        <a:pt x="523" y="93"/>
                      </a:moveTo>
                      <a:cubicBezTo>
                        <a:pt x="657" y="93"/>
                        <a:pt x="925" y="93"/>
                        <a:pt x="1197" y="116"/>
                      </a:cubicBezTo>
                      <a:cubicBezTo>
                        <a:pt x="1313" y="116"/>
                        <a:pt x="1447" y="116"/>
                        <a:pt x="1544" y="134"/>
                      </a:cubicBezTo>
                      <a:cubicBezTo>
                        <a:pt x="1636" y="134"/>
                        <a:pt x="1715" y="153"/>
                        <a:pt x="1733" y="171"/>
                      </a:cubicBezTo>
                      <a:cubicBezTo>
                        <a:pt x="1733" y="171"/>
                        <a:pt x="1752" y="190"/>
                        <a:pt x="1775" y="231"/>
                      </a:cubicBezTo>
                      <a:cubicBezTo>
                        <a:pt x="1794" y="268"/>
                        <a:pt x="1812" y="305"/>
                        <a:pt x="1830" y="365"/>
                      </a:cubicBezTo>
                      <a:cubicBezTo>
                        <a:pt x="1867" y="481"/>
                        <a:pt x="1909" y="633"/>
                        <a:pt x="1964" y="786"/>
                      </a:cubicBezTo>
                      <a:cubicBezTo>
                        <a:pt x="2043" y="1096"/>
                        <a:pt x="2140" y="1424"/>
                        <a:pt x="2214" y="1576"/>
                      </a:cubicBezTo>
                      <a:cubicBezTo>
                        <a:pt x="2274" y="1710"/>
                        <a:pt x="2274" y="1826"/>
                        <a:pt x="2237" y="1923"/>
                      </a:cubicBezTo>
                      <a:cubicBezTo>
                        <a:pt x="2177" y="2020"/>
                        <a:pt x="2098" y="2080"/>
                        <a:pt x="1964" y="2080"/>
                      </a:cubicBezTo>
                      <a:cubicBezTo>
                        <a:pt x="1948" y="2081"/>
                        <a:pt x="1932" y="2081"/>
                        <a:pt x="1916" y="2081"/>
                      </a:cubicBezTo>
                      <a:cubicBezTo>
                        <a:pt x="1678" y="2081"/>
                        <a:pt x="1538" y="1951"/>
                        <a:pt x="1447" y="1752"/>
                      </a:cubicBezTo>
                      <a:cubicBezTo>
                        <a:pt x="1405" y="1618"/>
                        <a:pt x="1331" y="1405"/>
                        <a:pt x="1253" y="1193"/>
                      </a:cubicBezTo>
                      <a:cubicBezTo>
                        <a:pt x="1156" y="980"/>
                        <a:pt x="1059" y="786"/>
                        <a:pt x="925" y="694"/>
                      </a:cubicBezTo>
                      <a:cubicBezTo>
                        <a:pt x="809" y="615"/>
                        <a:pt x="597" y="555"/>
                        <a:pt x="407" y="499"/>
                      </a:cubicBezTo>
                      <a:cubicBezTo>
                        <a:pt x="273" y="463"/>
                        <a:pt x="176" y="439"/>
                        <a:pt x="135" y="421"/>
                      </a:cubicBezTo>
                      <a:cubicBezTo>
                        <a:pt x="176" y="324"/>
                        <a:pt x="213" y="231"/>
                        <a:pt x="250" y="190"/>
                      </a:cubicBezTo>
                      <a:cubicBezTo>
                        <a:pt x="329" y="134"/>
                        <a:pt x="407" y="93"/>
                        <a:pt x="523" y="93"/>
                      </a:cubicBezTo>
                      <a:close/>
                      <a:moveTo>
                        <a:pt x="523" y="0"/>
                      </a:moveTo>
                      <a:cubicBezTo>
                        <a:pt x="389" y="0"/>
                        <a:pt x="273" y="37"/>
                        <a:pt x="195" y="116"/>
                      </a:cubicBezTo>
                      <a:cubicBezTo>
                        <a:pt x="116" y="190"/>
                        <a:pt x="61" y="305"/>
                        <a:pt x="19" y="439"/>
                      </a:cubicBezTo>
                      <a:lnTo>
                        <a:pt x="1" y="499"/>
                      </a:lnTo>
                      <a:lnTo>
                        <a:pt x="61" y="518"/>
                      </a:lnTo>
                      <a:cubicBezTo>
                        <a:pt x="61" y="518"/>
                        <a:pt x="213" y="536"/>
                        <a:pt x="389" y="597"/>
                      </a:cubicBezTo>
                      <a:cubicBezTo>
                        <a:pt x="560" y="652"/>
                        <a:pt x="772" y="712"/>
                        <a:pt x="869" y="786"/>
                      </a:cubicBezTo>
                      <a:cubicBezTo>
                        <a:pt x="966" y="846"/>
                        <a:pt x="1082" y="1040"/>
                        <a:pt x="1156" y="1230"/>
                      </a:cubicBezTo>
                      <a:cubicBezTo>
                        <a:pt x="1253" y="1442"/>
                        <a:pt x="1313" y="1655"/>
                        <a:pt x="1368" y="1770"/>
                      </a:cubicBezTo>
                      <a:cubicBezTo>
                        <a:pt x="1442" y="2021"/>
                        <a:pt x="1649" y="2174"/>
                        <a:pt x="1909" y="2174"/>
                      </a:cubicBezTo>
                      <a:cubicBezTo>
                        <a:pt x="1928" y="2174"/>
                        <a:pt x="1946" y="2174"/>
                        <a:pt x="1964" y="2172"/>
                      </a:cubicBezTo>
                      <a:cubicBezTo>
                        <a:pt x="2122" y="2172"/>
                        <a:pt x="2256" y="2098"/>
                        <a:pt x="2311" y="1964"/>
                      </a:cubicBezTo>
                      <a:cubicBezTo>
                        <a:pt x="2390" y="1849"/>
                        <a:pt x="2390" y="1692"/>
                        <a:pt x="2311" y="1539"/>
                      </a:cubicBezTo>
                      <a:cubicBezTo>
                        <a:pt x="2237" y="1424"/>
                        <a:pt x="2140" y="1077"/>
                        <a:pt x="2062" y="749"/>
                      </a:cubicBezTo>
                      <a:cubicBezTo>
                        <a:pt x="2006" y="597"/>
                        <a:pt x="1964" y="439"/>
                        <a:pt x="1928" y="324"/>
                      </a:cubicBezTo>
                      <a:cubicBezTo>
                        <a:pt x="1909" y="268"/>
                        <a:pt x="1867" y="208"/>
                        <a:pt x="1849" y="171"/>
                      </a:cubicBezTo>
                      <a:cubicBezTo>
                        <a:pt x="1830" y="134"/>
                        <a:pt x="1812" y="116"/>
                        <a:pt x="1775" y="74"/>
                      </a:cubicBezTo>
                      <a:cubicBezTo>
                        <a:pt x="1733" y="56"/>
                        <a:pt x="1660" y="37"/>
                        <a:pt x="1544" y="37"/>
                      </a:cubicBezTo>
                      <a:cubicBezTo>
                        <a:pt x="1447" y="19"/>
                        <a:pt x="1331" y="19"/>
                        <a:pt x="1197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2157;p47">
                  <a:extLst>
                    <a:ext uri="{FF2B5EF4-FFF2-40B4-BE49-F238E27FC236}">
                      <a16:creationId xmlns:a16="http://schemas.microsoft.com/office/drawing/2014/main" id="{E0D1009C-EBCB-50C1-C327-3E445C364E50}"/>
                    </a:ext>
                  </a:extLst>
                </p:cNvPr>
                <p:cNvSpPr/>
                <p:nvPr/>
              </p:nvSpPr>
              <p:spPr>
                <a:xfrm>
                  <a:off x="5074565" y="1589758"/>
                  <a:ext cx="368888" cy="321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4" h="2007" extrusionOk="0">
                      <a:moveTo>
                        <a:pt x="544" y="0"/>
                      </a:moveTo>
                      <a:cubicBezTo>
                        <a:pt x="321" y="0"/>
                        <a:pt x="51" y="106"/>
                        <a:pt x="1" y="521"/>
                      </a:cubicBezTo>
                      <a:cubicBezTo>
                        <a:pt x="1" y="521"/>
                        <a:pt x="403" y="582"/>
                        <a:pt x="731" y="753"/>
                      </a:cubicBezTo>
                      <a:cubicBezTo>
                        <a:pt x="1059" y="905"/>
                        <a:pt x="1345" y="1871"/>
                        <a:pt x="1345" y="1871"/>
                      </a:cubicBezTo>
                      <a:cubicBezTo>
                        <a:pt x="1345" y="1871"/>
                        <a:pt x="1539" y="2005"/>
                        <a:pt x="1673" y="2005"/>
                      </a:cubicBezTo>
                      <a:cubicBezTo>
                        <a:pt x="1680" y="2006"/>
                        <a:pt x="1687" y="2006"/>
                        <a:pt x="1696" y="2006"/>
                      </a:cubicBezTo>
                      <a:cubicBezTo>
                        <a:pt x="1844" y="2006"/>
                        <a:pt x="2304" y="1855"/>
                        <a:pt x="2177" y="1580"/>
                      </a:cubicBezTo>
                      <a:cubicBezTo>
                        <a:pt x="2062" y="1312"/>
                        <a:pt x="1867" y="309"/>
                        <a:pt x="1715" y="212"/>
                      </a:cubicBezTo>
                      <a:cubicBezTo>
                        <a:pt x="1576" y="120"/>
                        <a:pt x="846" y="22"/>
                        <a:pt x="615" y="4"/>
                      </a:cubicBezTo>
                      <a:cubicBezTo>
                        <a:pt x="592" y="2"/>
                        <a:pt x="568" y="0"/>
                        <a:pt x="544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2158;p47">
                  <a:extLst>
                    <a:ext uri="{FF2B5EF4-FFF2-40B4-BE49-F238E27FC236}">
                      <a16:creationId xmlns:a16="http://schemas.microsoft.com/office/drawing/2014/main" id="{D836F331-6BFC-7020-53BB-9B332749C446}"/>
                    </a:ext>
                  </a:extLst>
                </p:cNvPr>
                <p:cNvSpPr/>
                <p:nvPr/>
              </p:nvSpPr>
              <p:spPr>
                <a:xfrm>
                  <a:off x="5064958" y="1582553"/>
                  <a:ext cx="373050" cy="337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0" h="2106" extrusionOk="0">
                      <a:moveTo>
                        <a:pt x="592" y="98"/>
                      </a:moveTo>
                      <a:cubicBezTo>
                        <a:pt x="620" y="98"/>
                        <a:pt x="648" y="100"/>
                        <a:pt x="675" y="104"/>
                      </a:cubicBezTo>
                      <a:cubicBezTo>
                        <a:pt x="772" y="104"/>
                        <a:pt x="1022" y="141"/>
                        <a:pt x="1253" y="165"/>
                      </a:cubicBezTo>
                      <a:cubicBezTo>
                        <a:pt x="1368" y="183"/>
                        <a:pt x="1484" y="220"/>
                        <a:pt x="1562" y="238"/>
                      </a:cubicBezTo>
                      <a:cubicBezTo>
                        <a:pt x="1659" y="257"/>
                        <a:pt x="1733" y="280"/>
                        <a:pt x="1752" y="299"/>
                      </a:cubicBezTo>
                      <a:cubicBezTo>
                        <a:pt x="1752" y="299"/>
                        <a:pt x="1775" y="317"/>
                        <a:pt x="1793" y="354"/>
                      </a:cubicBezTo>
                      <a:cubicBezTo>
                        <a:pt x="1812" y="396"/>
                        <a:pt x="1830" y="433"/>
                        <a:pt x="1849" y="488"/>
                      </a:cubicBezTo>
                      <a:cubicBezTo>
                        <a:pt x="1890" y="603"/>
                        <a:pt x="1927" y="742"/>
                        <a:pt x="1964" y="895"/>
                      </a:cubicBezTo>
                      <a:cubicBezTo>
                        <a:pt x="2043" y="1181"/>
                        <a:pt x="2122" y="1491"/>
                        <a:pt x="2195" y="1643"/>
                      </a:cubicBezTo>
                      <a:cubicBezTo>
                        <a:pt x="2214" y="1703"/>
                        <a:pt x="2214" y="1740"/>
                        <a:pt x="2195" y="1782"/>
                      </a:cubicBezTo>
                      <a:cubicBezTo>
                        <a:pt x="2158" y="1837"/>
                        <a:pt x="2122" y="1874"/>
                        <a:pt x="2061" y="1897"/>
                      </a:cubicBezTo>
                      <a:cubicBezTo>
                        <a:pt x="2006" y="1934"/>
                        <a:pt x="1927" y="1971"/>
                        <a:pt x="1867" y="1971"/>
                      </a:cubicBezTo>
                      <a:cubicBezTo>
                        <a:pt x="1812" y="1990"/>
                        <a:pt x="1752" y="2013"/>
                        <a:pt x="1733" y="2013"/>
                      </a:cubicBezTo>
                      <a:cubicBezTo>
                        <a:pt x="1696" y="1990"/>
                        <a:pt x="1618" y="1971"/>
                        <a:pt x="1544" y="1934"/>
                      </a:cubicBezTo>
                      <a:cubicBezTo>
                        <a:pt x="1484" y="1916"/>
                        <a:pt x="1465" y="1874"/>
                        <a:pt x="1447" y="1874"/>
                      </a:cubicBezTo>
                      <a:cubicBezTo>
                        <a:pt x="1447" y="1856"/>
                        <a:pt x="1387" y="1643"/>
                        <a:pt x="1271" y="1394"/>
                      </a:cubicBezTo>
                      <a:cubicBezTo>
                        <a:pt x="1216" y="1260"/>
                        <a:pt x="1156" y="1126"/>
                        <a:pt x="1082" y="1010"/>
                      </a:cubicBezTo>
                      <a:cubicBezTo>
                        <a:pt x="1003" y="895"/>
                        <a:pt x="906" y="798"/>
                        <a:pt x="809" y="742"/>
                      </a:cubicBezTo>
                      <a:cubicBezTo>
                        <a:pt x="504" y="585"/>
                        <a:pt x="176" y="548"/>
                        <a:pt x="116" y="548"/>
                      </a:cubicBezTo>
                      <a:cubicBezTo>
                        <a:pt x="158" y="354"/>
                        <a:pt x="232" y="238"/>
                        <a:pt x="329" y="183"/>
                      </a:cubicBezTo>
                      <a:cubicBezTo>
                        <a:pt x="403" y="123"/>
                        <a:pt x="499" y="98"/>
                        <a:pt x="592" y="98"/>
                      </a:cubicBezTo>
                      <a:close/>
                      <a:moveTo>
                        <a:pt x="589" y="1"/>
                      </a:moveTo>
                      <a:cubicBezTo>
                        <a:pt x="490" y="1"/>
                        <a:pt x="376" y="26"/>
                        <a:pt x="273" y="86"/>
                      </a:cubicBezTo>
                      <a:cubicBezTo>
                        <a:pt x="135" y="165"/>
                        <a:pt x="42" y="317"/>
                        <a:pt x="1" y="566"/>
                      </a:cubicBezTo>
                      <a:lnTo>
                        <a:pt x="1" y="603"/>
                      </a:lnTo>
                      <a:lnTo>
                        <a:pt x="42" y="627"/>
                      </a:lnTo>
                      <a:cubicBezTo>
                        <a:pt x="42" y="627"/>
                        <a:pt x="444" y="682"/>
                        <a:pt x="772" y="834"/>
                      </a:cubicBezTo>
                      <a:cubicBezTo>
                        <a:pt x="851" y="876"/>
                        <a:pt x="925" y="950"/>
                        <a:pt x="985" y="1066"/>
                      </a:cubicBezTo>
                      <a:cubicBezTo>
                        <a:pt x="1059" y="1163"/>
                        <a:pt x="1119" y="1297"/>
                        <a:pt x="1174" y="1435"/>
                      </a:cubicBezTo>
                      <a:cubicBezTo>
                        <a:pt x="1290" y="1685"/>
                        <a:pt x="1368" y="1934"/>
                        <a:pt x="1368" y="1934"/>
                      </a:cubicBezTo>
                      <a:lnTo>
                        <a:pt x="1387" y="1953"/>
                      </a:lnTo>
                      <a:cubicBezTo>
                        <a:pt x="1387" y="1953"/>
                        <a:pt x="1428" y="1990"/>
                        <a:pt x="1502" y="2031"/>
                      </a:cubicBezTo>
                      <a:cubicBezTo>
                        <a:pt x="1562" y="2068"/>
                        <a:pt x="1659" y="2105"/>
                        <a:pt x="1733" y="2105"/>
                      </a:cubicBezTo>
                      <a:cubicBezTo>
                        <a:pt x="1775" y="2105"/>
                        <a:pt x="1830" y="2087"/>
                        <a:pt x="1890" y="2068"/>
                      </a:cubicBezTo>
                      <a:cubicBezTo>
                        <a:pt x="1964" y="2050"/>
                        <a:pt x="2043" y="2031"/>
                        <a:pt x="2098" y="1990"/>
                      </a:cubicBezTo>
                      <a:cubicBezTo>
                        <a:pt x="2177" y="1953"/>
                        <a:pt x="2237" y="1897"/>
                        <a:pt x="2274" y="1837"/>
                      </a:cubicBezTo>
                      <a:cubicBezTo>
                        <a:pt x="2311" y="1782"/>
                        <a:pt x="2329" y="1685"/>
                        <a:pt x="2292" y="1606"/>
                      </a:cubicBezTo>
                      <a:cubicBezTo>
                        <a:pt x="2237" y="1472"/>
                        <a:pt x="2140" y="1163"/>
                        <a:pt x="2061" y="858"/>
                      </a:cubicBezTo>
                      <a:cubicBezTo>
                        <a:pt x="2024" y="719"/>
                        <a:pt x="1983" y="566"/>
                        <a:pt x="1946" y="469"/>
                      </a:cubicBezTo>
                      <a:cubicBezTo>
                        <a:pt x="1927" y="414"/>
                        <a:pt x="1909" y="354"/>
                        <a:pt x="1890" y="317"/>
                      </a:cubicBezTo>
                      <a:cubicBezTo>
                        <a:pt x="1849" y="280"/>
                        <a:pt x="1830" y="238"/>
                        <a:pt x="1812" y="220"/>
                      </a:cubicBezTo>
                      <a:cubicBezTo>
                        <a:pt x="1752" y="183"/>
                        <a:pt x="1678" y="165"/>
                        <a:pt x="1599" y="141"/>
                      </a:cubicBezTo>
                      <a:cubicBezTo>
                        <a:pt x="1502" y="104"/>
                        <a:pt x="1387" y="86"/>
                        <a:pt x="1271" y="67"/>
                      </a:cubicBezTo>
                      <a:cubicBezTo>
                        <a:pt x="1040" y="26"/>
                        <a:pt x="791" y="7"/>
                        <a:pt x="675" y="7"/>
                      </a:cubicBezTo>
                      <a:cubicBezTo>
                        <a:pt x="648" y="3"/>
                        <a:pt x="619" y="1"/>
                        <a:pt x="589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2159;p47">
                  <a:extLst>
                    <a:ext uri="{FF2B5EF4-FFF2-40B4-BE49-F238E27FC236}">
                      <a16:creationId xmlns:a16="http://schemas.microsoft.com/office/drawing/2014/main" id="{F6F28758-5A26-3F38-5D35-162576E79CE2}"/>
                    </a:ext>
                  </a:extLst>
                </p:cNvPr>
                <p:cNvSpPr/>
                <p:nvPr/>
              </p:nvSpPr>
              <p:spPr>
                <a:xfrm>
                  <a:off x="5431927" y="1531158"/>
                  <a:ext cx="320535" cy="565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" h="3533" extrusionOk="0">
                      <a:moveTo>
                        <a:pt x="407" y="0"/>
                      </a:moveTo>
                      <a:cubicBezTo>
                        <a:pt x="347" y="0"/>
                        <a:pt x="292" y="23"/>
                        <a:pt x="231" y="60"/>
                      </a:cubicBezTo>
                      <a:cubicBezTo>
                        <a:pt x="0" y="213"/>
                        <a:pt x="79" y="717"/>
                        <a:pt x="365" y="1063"/>
                      </a:cubicBezTo>
                      <a:cubicBezTo>
                        <a:pt x="569" y="1318"/>
                        <a:pt x="723" y="1357"/>
                        <a:pt x="797" y="1357"/>
                      </a:cubicBezTo>
                      <a:cubicBezTo>
                        <a:pt x="829" y="1357"/>
                        <a:pt x="846" y="1350"/>
                        <a:pt x="846" y="1350"/>
                      </a:cubicBezTo>
                      <a:lnTo>
                        <a:pt x="906" y="1659"/>
                      </a:lnTo>
                      <a:cubicBezTo>
                        <a:pt x="754" y="1678"/>
                        <a:pt x="347" y="1830"/>
                        <a:pt x="195" y="2602"/>
                      </a:cubicBezTo>
                      <a:cubicBezTo>
                        <a:pt x="57" y="3224"/>
                        <a:pt x="419" y="3532"/>
                        <a:pt x="828" y="3532"/>
                      </a:cubicBezTo>
                      <a:cubicBezTo>
                        <a:pt x="1051" y="3532"/>
                        <a:pt x="1287" y="3440"/>
                        <a:pt x="1465" y="3258"/>
                      </a:cubicBezTo>
                      <a:cubicBezTo>
                        <a:pt x="1715" y="3004"/>
                        <a:pt x="1849" y="2796"/>
                        <a:pt x="1886" y="2602"/>
                      </a:cubicBezTo>
                      <a:cubicBezTo>
                        <a:pt x="1983" y="2408"/>
                        <a:pt x="2001" y="2218"/>
                        <a:pt x="1946" y="1964"/>
                      </a:cubicBezTo>
                      <a:cubicBezTo>
                        <a:pt x="1867" y="1525"/>
                        <a:pt x="1812" y="1216"/>
                        <a:pt x="1733" y="851"/>
                      </a:cubicBezTo>
                      <a:cubicBezTo>
                        <a:pt x="1655" y="462"/>
                        <a:pt x="1387" y="444"/>
                        <a:pt x="1040" y="273"/>
                      </a:cubicBezTo>
                      <a:cubicBezTo>
                        <a:pt x="772" y="139"/>
                        <a:pt x="578" y="0"/>
                        <a:pt x="407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2160;p47">
                  <a:extLst>
                    <a:ext uri="{FF2B5EF4-FFF2-40B4-BE49-F238E27FC236}">
                      <a16:creationId xmlns:a16="http://schemas.microsoft.com/office/drawing/2014/main" id="{497086F5-24D7-34A5-36C2-EA9CF668F25B}"/>
                    </a:ext>
                  </a:extLst>
                </p:cNvPr>
                <p:cNvSpPr/>
                <p:nvPr/>
              </p:nvSpPr>
              <p:spPr>
                <a:xfrm>
                  <a:off x="5434809" y="1524913"/>
                  <a:ext cx="324218" cy="579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3617" extrusionOk="0">
                      <a:moveTo>
                        <a:pt x="389" y="99"/>
                      </a:moveTo>
                      <a:cubicBezTo>
                        <a:pt x="542" y="99"/>
                        <a:pt x="736" y="215"/>
                        <a:pt x="1004" y="349"/>
                      </a:cubicBezTo>
                      <a:cubicBezTo>
                        <a:pt x="1175" y="446"/>
                        <a:pt x="1332" y="483"/>
                        <a:pt x="1447" y="561"/>
                      </a:cubicBezTo>
                      <a:cubicBezTo>
                        <a:pt x="1563" y="640"/>
                        <a:pt x="1637" y="714"/>
                        <a:pt x="1678" y="890"/>
                      </a:cubicBezTo>
                      <a:cubicBezTo>
                        <a:pt x="1734" y="1273"/>
                        <a:pt x="1794" y="1583"/>
                        <a:pt x="1891" y="2003"/>
                      </a:cubicBezTo>
                      <a:cubicBezTo>
                        <a:pt x="1928" y="2276"/>
                        <a:pt x="1909" y="2428"/>
                        <a:pt x="1831" y="2622"/>
                      </a:cubicBezTo>
                      <a:lnTo>
                        <a:pt x="1831" y="2641"/>
                      </a:lnTo>
                      <a:cubicBezTo>
                        <a:pt x="1775" y="2812"/>
                        <a:pt x="1660" y="3006"/>
                        <a:pt x="1406" y="3255"/>
                      </a:cubicBezTo>
                      <a:cubicBezTo>
                        <a:pt x="1239" y="3436"/>
                        <a:pt x="1011" y="3527"/>
                        <a:pt x="797" y="3527"/>
                      </a:cubicBezTo>
                      <a:cubicBezTo>
                        <a:pt x="715" y="3527"/>
                        <a:pt x="634" y="3513"/>
                        <a:pt x="560" y="3486"/>
                      </a:cubicBezTo>
                      <a:cubicBezTo>
                        <a:pt x="311" y="3371"/>
                        <a:pt x="116" y="3121"/>
                        <a:pt x="213" y="2659"/>
                      </a:cubicBezTo>
                      <a:cubicBezTo>
                        <a:pt x="366" y="1888"/>
                        <a:pt x="754" y="1772"/>
                        <a:pt x="907" y="1754"/>
                      </a:cubicBezTo>
                      <a:lnTo>
                        <a:pt x="944" y="1735"/>
                      </a:lnTo>
                      <a:lnTo>
                        <a:pt x="870" y="1310"/>
                      </a:lnTo>
                      <a:lnTo>
                        <a:pt x="810" y="1333"/>
                      </a:lnTo>
                      <a:cubicBezTo>
                        <a:pt x="810" y="1333"/>
                        <a:pt x="810" y="1352"/>
                        <a:pt x="791" y="1352"/>
                      </a:cubicBezTo>
                      <a:cubicBezTo>
                        <a:pt x="773" y="1352"/>
                        <a:pt x="754" y="1352"/>
                        <a:pt x="713" y="1333"/>
                      </a:cubicBezTo>
                      <a:cubicBezTo>
                        <a:pt x="639" y="1310"/>
                        <a:pt x="523" y="1236"/>
                        <a:pt x="389" y="1079"/>
                      </a:cubicBezTo>
                      <a:cubicBezTo>
                        <a:pt x="250" y="908"/>
                        <a:pt x="158" y="695"/>
                        <a:pt x="135" y="525"/>
                      </a:cubicBezTo>
                      <a:cubicBezTo>
                        <a:pt x="116" y="349"/>
                        <a:pt x="158" y="196"/>
                        <a:pt x="232" y="136"/>
                      </a:cubicBezTo>
                      <a:cubicBezTo>
                        <a:pt x="292" y="118"/>
                        <a:pt x="329" y="99"/>
                        <a:pt x="389" y="99"/>
                      </a:cubicBezTo>
                      <a:close/>
                      <a:moveTo>
                        <a:pt x="425" y="1"/>
                      </a:moveTo>
                      <a:cubicBezTo>
                        <a:pt x="413" y="1"/>
                        <a:pt x="401" y="1"/>
                        <a:pt x="389" y="2"/>
                      </a:cubicBezTo>
                      <a:cubicBezTo>
                        <a:pt x="311" y="2"/>
                        <a:pt x="250" y="21"/>
                        <a:pt x="177" y="62"/>
                      </a:cubicBezTo>
                      <a:cubicBezTo>
                        <a:pt x="43" y="155"/>
                        <a:pt x="1" y="330"/>
                        <a:pt x="43" y="543"/>
                      </a:cubicBezTo>
                      <a:cubicBezTo>
                        <a:pt x="61" y="732"/>
                        <a:pt x="158" y="945"/>
                        <a:pt x="311" y="1139"/>
                      </a:cubicBezTo>
                      <a:cubicBezTo>
                        <a:pt x="445" y="1310"/>
                        <a:pt x="579" y="1389"/>
                        <a:pt x="676" y="1426"/>
                      </a:cubicBezTo>
                      <a:cubicBezTo>
                        <a:pt x="736" y="1449"/>
                        <a:pt x="773" y="1449"/>
                        <a:pt x="791" y="1449"/>
                      </a:cubicBezTo>
                      <a:lnTo>
                        <a:pt x="828" y="1680"/>
                      </a:lnTo>
                      <a:cubicBezTo>
                        <a:pt x="657" y="1717"/>
                        <a:pt x="274" y="1888"/>
                        <a:pt x="116" y="2641"/>
                      </a:cubicBezTo>
                      <a:cubicBezTo>
                        <a:pt x="19" y="3140"/>
                        <a:pt x="232" y="3449"/>
                        <a:pt x="523" y="3565"/>
                      </a:cubicBezTo>
                      <a:cubicBezTo>
                        <a:pt x="614" y="3599"/>
                        <a:pt x="713" y="3617"/>
                        <a:pt x="813" y="3617"/>
                      </a:cubicBezTo>
                      <a:cubicBezTo>
                        <a:pt x="1049" y="3617"/>
                        <a:pt x="1296" y="3522"/>
                        <a:pt x="1484" y="3334"/>
                      </a:cubicBezTo>
                      <a:cubicBezTo>
                        <a:pt x="1715" y="3066"/>
                        <a:pt x="1868" y="2872"/>
                        <a:pt x="1928" y="2659"/>
                      </a:cubicBezTo>
                      <a:cubicBezTo>
                        <a:pt x="2006" y="2447"/>
                        <a:pt x="2025" y="2257"/>
                        <a:pt x="1983" y="1985"/>
                      </a:cubicBezTo>
                      <a:cubicBezTo>
                        <a:pt x="1891" y="1564"/>
                        <a:pt x="1849" y="1255"/>
                        <a:pt x="1775" y="871"/>
                      </a:cubicBezTo>
                      <a:cubicBezTo>
                        <a:pt x="1734" y="677"/>
                        <a:pt x="1637" y="561"/>
                        <a:pt x="1503" y="464"/>
                      </a:cubicBezTo>
                      <a:cubicBezTo>
                        <a:pt x="1369" y="386"/>
                        <a:pt x="1216" y="349"/>
                        <a:pt x="1041" y="252"/>
                      </a:cubicBezTo>
                      <a:cubicBezTo>
                        <a:pt x="789" y="126"/>
                        <a:pt x="603" y="1"/>
                        <a:pt x="425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2161;p47">
                  <a:extLst>
                    <a:ext uri="{FF2B5EF4-FFF2-40B4-BE49-F238E27FC236}">
                      <a16:creationId xmlns:a16="http://schemas.microsoft.com/office/drawing/2014/main" id="{914460D5-44C1-57C0-CFDE-039FEBAFF450}"/>
                    </a:ext>
                  </a:extLst>
                </p:cNvPr>
                <p:cNvSpPr/>
                <p:nvPr/>
              </p:nvSpPr>
              <p:spPr>
                <a:xfrm>
                  <a:off x="6982577" y="2843731"/>
                  <a:ext cx="403951" cy="605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" h="3781" extrusionOk="0">
                      <a:moveTo>
                        <a:pt x="917" y="1"/>
                      </a:moveTo>
                      <a:cubicBezTo>
                        <a:pt x="736" y="1"/>
                        <a:pt x="553" y="54"/>
                        <a:pt x="462" y="64"/>
                      </a:cubicBezTo>
                      <a:cubicBezTo>
                        <a:pt x="287" y="64"/>
                        <a:pt x="97" y="350"/>
                        <a:pt x="37" y="678"/>
                      </a:cubicBezTo>
                      <a:cubicBezTo>
                        <a:pt x="0" y="1007"/>
                        <a:pt x="171" y="1644"/>
                        <a:pt x="462" y="2143"/>
                      </a:cubicBezTo>
                      <a:cubicBezTo>
                        <a:pt x="730" y="2624"/>
                        <a:pt x="1368" y="3760"/>
                        <a:pt x="1599" y="3779"/>
                      </a:cubicBezTo>
                      <a:cubicBezTo>
                        <a:pt x="1609" y="3780"/>
                        <a:pt x="1620" y="3780"/>
                        <a:pt x="1630" y="3780"/>
                      </a:cubicBezTo>
                      <a:cubicBezTo>
                        <a:pt x="1827" y="3780"/>
                        <a:pt x="1974" y="3613"/>
                        <a:pt x="2158" y="3354"/>
                      </a:cubicBezTo>
                      <a:cubicBezTo>
                        <a:pt x="2389" y="2989"/>
                        <a:pt x="2523" y="2684"/>
                        <a:pt x="2523" y="2684"/>
                      </a:cubicBezTo>
                      <a:cubicBezTo>
                        <a:pt x="2523" y="2684"/>
                        <a:pt x="1520" y="526"/>
                        <a:pt x="1326" y="198"/>
                      </a:cubicBezTo>
                      <a:cubicBezTo>
                        <a:pt x="1237" y="43"/>
                        <a:pt x="1078" y="1"/>
                        <a:pt x="917" y="1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2162;p47">
                  <a:extLst>
                    <a:ext uri="{FF2B5EF4-FFF2-40B4-BE49-F238E27FC236}">
                      <a16:creationId xmlns:a16="http://schemas.microsoft.com/office/drawing/2014/main" id="{793008EC-A00D-062B-4643-DDB8C6ABC62C}"/>
                    </a:ext>
                  </a:extLst>
                </p:cNvPr>
                <p:cNvSpPr/>
                <p:nvPr/>
              </p:nvSpPr>
              <p:spPr>
                <a:xfrm>
                  <a:off x="6976653" y="2835405"/>
                  <a:ext cx="418841" cy="620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6" h="3875" extrusionOk="0">
                      <a:moveTo>
                        <a:pt x="924" y="0"/>
                      </a:moveTo>
                      <a:cubicBezTo>
                        <a:pt x="749" y="19"/>
                        <a:pt x="555" y="56"/>
                        <a:pt x="499" y="56"/>
                      </a:cubicBezTo>
                      <a:cubicBezTo>
                        <a:pt x="384" y="56"/>
                        <a:pt x="268" y="153"/>
                        <a:pt x="190" y="268"/>
                      </a:cubicBezTo>
                      <a:cubicBezTo>
                        <a:pt x="116" y="384"/>
                        <a:pt x="56" y="559"/>
                        <a:pt x="37" y="730"/>
                      </a:cubicBezTo>
                      <a:cubicBezTo>
                        <a:pt x="0" y="906"/>
                        <a:pt x="37" y="1156"/>
                        <a:pt x="116" y="1405"/>
                      </a:cubicBezTo>
                      <a:cubicBezTo>
                        <a:pt x="190" y="1673"/>
                        <a:pt x="305" y="1964"/>
                        <a:pt x="462" y="2214"/>
                      </a:cubicBezTo>
                      <a:cubicBezTo>
                        <a:pt x="596" y="2463"/>
                        <a:pt x="827" y="2870"/>
                        <a:pt x="1040" y="3216"/>
                      </a:cubicBezTo>
                      <a:cubicBezTo>
                        <a:pt x="1155" y="3387"/>
                        <a:pt x="1271" y="3544"/>
                        <a:pt x="1363" y="3660"/>
                      </a:cubicBezTo>
                      <a:cubicBezTo>
                        <a:pt x="1405" y="3715"/>
                        <a:pt x="1460" y="3775"/>
                        <a:pt x="1502" y="3812"/>
                      </a:cubicBezTo>
                      <a:cubicBezTo>
                        <a:pt x="1539" y="3849"/>
                        <a:pt x="1576" y="3868"/>
                        <a:pt x="1617" y="3868"/>
                      </a:cubicBezTo>
                      <a:cubicBezTo>
                        <a:pt x="1643" y="3872"/>
                        <a:pt x="1666" y="3874"/>
                        <a:pt x="1689" y="3874"/>
                      </a:cubicBezTo>
                      <a:cubicBezTo>
                        <a:pt x="1788" y="3874"/>
                        <a:pt x="1866" y="3835"/>
                        <a:pt x="1941" y="3775"/>
                      </a:cubicBezTo>
                      <a:cubicBezTo>
                        <a:pt x="2038" y="3678"/>
                        <a:pt x="2135" y="3563"/>
                        <a:pt x="2232" y="3429"/>
                      </a:cubicBezTo>
                      <a:cubicBezTo>
                        <a:pt x="2481" y="3082"/>
                        <a:pt x="2615" y="2773"/>
                        <a:pt x="2615" y="2773"/>
                      </a:cubicBezTo>
                      <a:lnTo>
                        <a:pt x="2615" y="2736"/>
                      </a:lnTo>
                      <a:lnTo>
                        <a:pt x="2615" y="2713"/>
                      </a:lnTo>
                      <a:cubicBezTo>
                        <a:pt x="2615" y="2713"/>
                        <a:pt x="2578" y="2639"/>
                        <a:pt x="2560" y="2620"/>
                      </a:cubicBezTo>
                      <a:lnTo>
                        <a:pt x="2500" y="2736"/>
                      </a:lnTo>
                      <a:cubicBezTo>
                        <a:pt x="2500" y="2754"/>
                        <a:pt x="2384" y="3041"/>
                        <a:pt x="2153" y="3369"/>
                      </a:cubicBezTo>
                      <a:cubicBezTo>
                        <a:pt x="2056" y="3503"/>
                        <a:pt x="1964" y="3618"/>
                        <a:pt x="1885" y="3697"/>
                      </a:cubicBezTo>
                      <a:cubicBezTo>
                        <a:pt x="1820" y="3743"/>
                        <a:pt x="1757" y="3780"/>
                        <a:pt x="1682" y="3780"/>
                      </a:cubicBezTo>
                      <a:cubicBezTo>
                        <a:pt x="1667" y="3780"/>
                        <a:pt x="1652" y="3778"/>
                        <a:pt x="1636" y="3775"/>
                      </a:cubicBezTo>
                      <a:cubicBezTo>
                        <a:pt x="1636" y="3775"/>
                        <a:pt x="1594" y="3752"/>
                        <a:pt x="1557" y="3734"/>
                      </a:cubicBezTo>
                      <a:cubicBezTo>
                        <a:pt x="1520" y="3697"/>
                        <a:pt x="1479" y="3660"/>
                        <a:pt x="1442" y="3600"/>
                      </a:cubicBezTo>
                      <a:cubicBezTo>
                        <a:pt x="1345" y="3484"/>
                        <a:pt x="1229" y="3332"/>
                        <a:pt x="1132" y="3156"/>
                      </a:cubicBezTo>
                      <a:cubicBezTo>
                        <a:pt x="901" y="2810"/>
                        <a:pt x="670" y="2408"/>
                        <a:pt x="536" y="2177"/>
                      </a:cubicBezTo>
                      <a:cubicBezTo>
                        <a:pt x="402" y="1927"/>
                        <a:pt x="287" y="1655"/>
                        <a:pt x="208" y="1387"/>
                      </a:cubicBezTo>
                      <a:cubicBezTo>
                        <a:pt x="134" y="1137"/>
                        <a:pt x="116" y="888"/>
                        <a:pt x="134" y="730"/>
                      </a:cubicBezTo>
                      <a:cubicBezTo>
                        <a:pt x="153" y="578"/>
                        <a:pt x="208" y="425"/>
                        <a:pt x="287" y="328"/>
                      </a:cubicBezTo>
                      <a:cubicBezTo>
                        <a:pt x="347" y="213"/>
                        <a:pt x="439" y="153"/>
                        <a:pt x="499" y="153"/>
                      </a:cubicBezTo>
                      <a:cubicBezTo>
                        <a:pt x="596" y="153"/>
                        <a:pt x="749" y="116"/>
                        <a:pt x="924" y="116"/>
                      </a:cubicBezTo>
                      <a:lnTo>
                        <a:pt x="1095" y="116"/>
                      </a:lnTo>
                      <a:lnTo>
                        <a:pt x="1077" y="37"/>
                      </a:lnTo>
                      <a:cubicBezTo>
                        <a:pt x="998" y="19"/>
                        <a:pt x="1040" y="0"/>
                        <a:pt x="961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2163;p47">
                  <a:extLst>
                    <a:ext uri="{FF2B5EF4-FFF2-40B4-BE49-F238E27FC236}">
                      <a16:creationId xmlns:a16="http://schemas.microsoft.com/office/drawing/2014/main" id="{7E0645E5-08ED-1BB7-CD3E-502AD8D6358F}"/>
                    </a:ext>
                  </a:extLst>
                </p:cNvPr>
                <p:cNvSpPr/>
                <p:nvPr/>
              </p:nvSpPr>
              <p:spPr>
                <a:xfrm>
                  <a:off x="5820350" y="2644555"/>
                  <a:ext cx="1458259" cy="84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8" h="5291" extrusionOk="0">
                      <a:moveTo>
                        <a:pt x="6853" y="0"/>
                      </a:moveTo>
                      <a:lnTo>
                        <a:pt x="328" y="116"/>
                      </a:lnTo>
                      <a:cubicBezTo>
                        <a:pt x="116" y="116"/>
                        <a:pt x="0" y="305"/>
                        <a:pt x="79" y="518"/>
                      </a:cubicBezTo>
                      <a:lnTo>
                        <a:pt x="1696" y="4889"/>
                      </a:lnTo>
                      <a:cubicBezTo>
                        <a:pt x="1770" y="5120"/>
                        <a:pt x="2024" y="5291"/>
                        <a:pt x="2232" y="5291"/>
                      </a:cubicBezTo>
                      <a:lnTo>
                        <a:pt x="8798" y="5175"/>
                      </a:lnTo>
                      <a:cubicBezTo>
                        <a:pt x="9010" y="5175"/>
                        <a:pt x="9107" y="4986"/>
                        <a:pt x="9029" y="4755"/>
                      </a:cubicBezTo>
                      <a:lnTo>
                        <a:pt x="7393" y="421"/>
                      </a:lnTo>
                      <a:cubicBezTo>
                        <a:pt x="7315" y="190"/>
                        <a:pt x="7065" y="0"/>
                        <a:pt x="68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2164;p47">
                  <a:extLst>
                    <a:ext uri="{FF2B5EF4-FFF2-40B4-BE49-F238E27FC236}">
                      <a16:creationId xmlns:a16="http://schemas.microsoft.com/office/drawing/2014/main" id="{985E4A7D-A64A-1945-5C3F-83B569A3764B}"/>
                    </a:ext>
                  </a:extLst>
                </p:cNvPr>
                <p:cNvSpPr/>
                <p:nvPr/>
              </p:nvSpPr>
              <p:spPr>
                <a:xfrm>
                  <a:off x="5820350" y="2637831"/>
                  <a:ext cx="1461141" cy="863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6" h="5393" extrusionOk="0">
                      <a:moveTo>
                        <a:pt x="6853" y="98"/>
                      </a:moveTo>
                      <a:cubicBezTo>
                        <a:pt x="7047" y="98"/>
                        <a:pt x="7278" y="273"/>
                        <a:pt x="7356" y="463"/>
                      </a:cubicBezTo>
                      <a:lnTo>
                        <a:pt x="8973" y="4815"/>
                      </a:lnTo>
                      <a:cubicBezTo>
                        <a:pt x="9010" y="4931"/>
                        <a:pt x="9010" y="5009"/>
                        <a:pt x="8973" y="5065"/>
                      </a:cubicBezTo>
                      <a:cubicBezTo>
                        <a:pt x="8955" y="5143"/>
                        <a:pt x="8876" y="5162"/>
                        <a:pt x="8798" y="5180"/>
                      </a:cubicBezTo>
                      <a:lnTo>
                        <a:pt x="2232" y="5277"/>
                      </a:lnTo>
                      <a:cubicBezTo>
                        <a:pt x="2223" y="5278"/>
                        <a:pt x="2213" y="5279"/>
                        <a:pt x="2203" y="5279"/>
                      </a:cubicBezTo>
                      <a:cubicBezTo>
                        <a:pt x="2020" y="5279"/>
                        <a:pt x="1808" y="5114"/>
                        <a:pt x="1733" y="4912"/>
                      </a:cubicBezTo>
                      <a:lnTo>
                        <a:pt x="134" y="560"/>
                      </a:lnTo>
                      <a:cubicBezTo>
                        <a:pt x="97" y="444"/>
                        <a:pt x="97" y="366"/>
                        <a:pt x="134" y="292"/>
                      </a:cubicBezTo>
                      <a:cubicBezTo>
                        <a:pt x="176" y="232"/>
                        <a:pt x="231" y="195"/>
                        <a:pt x="328" y="195"/>
                      </a:cubicBezTo>
                      <a:lnTo>
                        <a:pt x="6853" y="98"/>
                      </a:lnTo>
                      <a:close/>
                      <a:moveTo>
                        <a:pt x="6853" y="1"/>
                      </a:moveTo>
                      <a:lnTo>
                        <a:pt x="328" y="98"/>
                      </a:lnTo>
                      <a:cubicBezTo>
                        <a:pt x="194" y="98"/>
                        <a:pt x="97" y="158"/>
                        <a:pt x="60" y="250"/>
                      </a:cubicBezTo>
                      <a:cubicBezTo>
                        <a:pt x="0" y="347"/>
                        <a:pt x="0" y="463"/>
                        <a:pt x="37" y="578"/>
                      </a:cubicBezTo>
                      <a:lnTo>
                        <a:pt x="1636" y="4949"/>
                      </a:lnTo>
                      <a:cubicBezTo>
                        <a:pt x="1733" y="5199"/>
                        <a:pt x="1982" y="5393"/>
                        <a:pt x="2232" y="5393"/>
                      </a:cubicBezTo>
                      <a:lnTo>
                        <a:pt x="8798" y="5277"/>
                      </a:lnTo>
                      <a:cubicBezTo>
                        <a:pt x="8913" y="5277"/>
                        <a:pt x="9010" y="5217"/>
                        <a:pt x="9070" y="5125"/>
                      </a:cubicBezTo>
                      <a:cubicBezTo>
                        <a:pt x="9126" y="5028"/>
                        <a:pt x="9126" y="4912"/>
                        <a:pt x="9070" y="4778"/>
                      </a:cubicBezTo>
                      <a:lnTo>
                        <a:pt x="7453" y="444"/>
                      </a:lnTo>
                      <a:cubicBezTo>
                        <a:pt x="7356" y="195"/>
                        <a:pt x="7107" y="1"/>
                        <a:pt x="6853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2165;p47">
                  <a:extLst>
                    <a:ext uri="{FF2B5EF4-FFF2-40B4-BE49-F238E27FC236}">
                      <a16:creationId xmlns:a16="http://schemas.microsoft.com/office/drawing/2014/main" id="{D0967C20-3AC4-AC16-C26C-666642A46221}"/>
                    </a:ext>
                  </a:extLst>
                </p:cNvPr>
                <p:cNvSpPr/>
                <p:nvPr/>
              </p:nvSpPr>
              <p:spPr>
                <a:xfrm>
                  <a:off x="5826274" y="2662968"/>
                  <a:ext cx="1436805" cy="838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5236" extrusionOk="0">
                      <a:moveTo>
                        <a:pt x="6779" y="93"/>
                      </a:moveTo>
                      <a:cubicBezTo>
                        <a:pt x="6954" y="93"/>
                        <a:pt x="7185" y="250"/>
                        <a:pt x="7259" y="463"/>
                      </a:cubicBezTo>
                      <a:lnTo>
                        <a:pt x="8839" y="4677"/>
                      </a:lnTo>
                      <a:cubicBezTo>
                        <a:pt x="8876" y="4774"/>
                        <a:pt x="8858" y="4871"/>
                        <a:pt x="8839" y="4926"/>
                      </a:cubicBezTo>
                      <a:cubicBezTo>
                        <a:pt x="8802" y="4986"/>
                        <a:pt x="8742" y="5023"/>
                        <a:pt x="8645" y="5023"/>
                      </a:cubicBezTo>
                      <a:lnTo>
                        <a:pt x="2177" y="5139"/>
                      </a:lnTo>
                      <a:cubicBezTo>
                        <a:pt x="1987" y="5139"/>
                        <a:pt x="1775" y="4968"/>
                        <a:pt x="1696" y="4774"/>
                      </a:cubicBezTo>
                      <a:lnTo>
                        <a:pt x="139" y="537"/>
                      </a:lnTo>
                      <a:cubicBezTo>
                        <a:pt x="97" y="440"/>
                        <a:pt x="97" y="347"/>
                        <a:pt x="139" y="287"/>
                      </a:cubicBezTo>
                      <a:cubicBezTo>
                        <a:pt x="176" y="232"/>
                        <a:pt x="231" y="190"/>
                        <a:pt x="310" y="190"/>
                      </a:cubicBezTo>
                      <a:lnTo>
                        <a:pt x="6779" y="93"/>
                      </a:lnTo>
                      <a:close/>
                      <a:moveTo>
                        <a:pt x="6779" y="1"/>
                      </a:moveTo>
                      <a:lnTo>
                        <a:pt x="310" y="93"/>
                      </a:lnTo>
                      <a:cubicBezTo>
                        <a:pt x="194" y="93"/>
                        <a:pt x="97" y="153"/>
                        <a:pt x="42" y="250"/>
                      </a:cubicBezTo>
                      <a:cubicBezTo>
                        <a:pt x="0" y="324"/>
                        <a:pt x="0" y="440"/>
                        <a:pt x="42" y="578"/>
                      </a:cubicBezTo>
                      <a:lnTo>
                        <a:pt x="1599" y="4811"/>
                      </a:lnTo>
                      <a:cubicBezTo>
                        <a:pt x="1696" y="5042"/>
                        <a:pt x="1927" y="5236"/>
                        <a:pt x="2177" y="5236"/>
                      </a:cubicBezTo>
                      <a:lnTo>
                        <a:pt x="8645" y="5120"/>
                      </a:lnTo>
                      <a:cubicBezTo>
                        <a:pt x="8779" y="5120"/>
                        <a:pt x="8876" y="5060"/>
                        <a:pt x="8918" y="4968"/>
                      </a:cubicBezTo>
                      <a:cubicBezTo>
                        <a:pt x="8973" y="4889"/>
                        <a:pt x="8973" y="4774"/>
                        <a:pt x="8936" y="4640"/>
                      </a:cubicBezTo>
                      <a:lnTo>
                        <a:pt x="7356" y="421"/>
                      </a:lnTo>
                      <a:cubicBezTo>
                        <a:pt x="7259" y="172"/>
                        <a:pt x="7010" y="1"/>
                        <a:pt x="6779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2166;p47">
                  <a:extLst>
                    <a:ext uri="{FF2B5EF4-FFF2-40B4-BE49-F238E27FC236}">
                      <a16:creationId xmlns:a16="http://schemas.microsoft.com/office/drawing/2014/main" id="{12C7F335-D07C-B3BE-69A1-1F4C1AF53448}"/>
                    </a:ext>
                  </a:extLst>
                </p:cNvPr>
                <p:cNvSpPr/>
                <p:nvPr/>
              </p:nvSpPr>
              <p:spPr>
                <a:xfrm>
                  <a:off x="5885354" y="2730374"/>
                  <a:ext cx="215505" cy="237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" h="1484" extrusionOk="0">
                      <a:moveTo>
                        <a:pt x="116" y="0"/>
                      </a:moveTo>
                      <a:cubicBezTo>
                        <a:pt x="38" y="0"/>
                        <a:pt x="1" y="79"/>
                        <a:pt x="19" y="157"/>
                      </a:cubicBezTo>
                      <a:lnTo>
                        <a:pt x="463" y="1331"/>
                      </a:lnTo>
                      <a:cubicBezTo>
                        <a:pt x="500" y="1405"/>
                        <a:pt x="578" y="1483"/>
                        <a:pt x="652" y="1483"/>
                      </a:cubicBezTo>
                      <a:lnTo>
                        <a:pt x="1248" y="1465"/>
                      </a:lnTo>
                      <a:cubicBezTo>
                        <a:pt x="1327" y="1465"/>
                        <a:pt x="1345" y="1405"/>
                        <a:pt x="1327" y="1331"/>
                      </a:cubicBezTo>
                      <a:lnTo>
                        <a:pt x="883" y="134"/>
                      </a:lnTo>
                      <a:cubicBezTo>
                        <a:pt x="865" y="60"/>
                        <a:pt x="768" y="0"/>
                        <a:pt x="71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2167;p47">
                  <a:extLst>
                    <a:ext uri="{FF2B5EF4-FFF2-40B4-BE49-F238E27FC236}">
                      <a16:creationId xmlns:a16="http://schemas.microsoft.com/office/drawing/2014/main" id="{99AB34E7-5344-22FA-48DF-0D9825C73008}"/>
                    </a:ext>
                  </a:extLst>
                </p:cNvPr>
                <p:cNvSpPr/>
                <p:nvPr/>
              </p:nvSpPr>
              <p:spPr>
                <a:xfrm>
                  <a:off x="5878789" y="2721408"/>
                  <a:ext cx="228794" cy="252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1577" extrusionOk="0">
                      <a:moveTo>
                        <a:pt x="753" y="98"/>
                      </a:moveTo>
                      <a:cubicBezTo>
                        <a:pt x="790" y="98"/>
                        <a:pt x="869" y="153"/>
                        <a:pt x="887" y="213"/>
                      </a:cubicBezTo>
                      <a:lnTo>
                        <a:pt x="1331" y="1387"/>
                      </a:lnTo>
                      <a:lnTo>
                        <a:pt x="1331" y="1461"/>
                      </a:lnTo>
                      <a:cubicBezTo>
                        <a:pt x="1313" y="1461"/>
                        <a:pt x="1313" y="1461"/>
                        <a:pt x="1289" y="1484"/>
                      </a:cubicBezTo>
                      <a:lnTo>
                        <a:pt x="693" y="1484"/>
                      </a:lnTo>
                      <a:cubicBezTo>
                        <a:pt x="638" y="1484"/>
                        <a:pt x="578" y="1424"/>
                        <a:pt x="559" y="1369"/>
                      </a:cubicBezTo>
                      <a:lnTo>
                        <a:pt x="116" y="190"/>
                      </a:lnTo>
                      <a:cubicBezTo>
                        <a:pt x="97" y="153"/>
                        <a:pt x="97" y="135"/>
                        <a:pt x="116" y="135"/>
                      </a:cubicBezTo>
                      <a:cubicBezTo>
                        <a:pt x="116" y="116"/>
                        <a:pt x="116" y="116"/>
                        <a:pt x="157" y="116"/>
                      </a:cubicBezTo>
                      <a:lnTo>
                        <a:pt x="753" y="98"/>
                      </a:lnTo>
                      <a:close/>
                      <a:moveTo>
                        <a:pt x="753" y="1"/>
                      </a:moveTo>
                      <a:lnTo>
                        <a:pt x="157" y="19"/>
                      </a:lnTo>
                      <a:cubicBezTo>
                        <a:pt x="97" y="19"/>
                        <a:pt x="42" y="38"/>
                        <a:pt x="19" y="75"/>
                      </a:cubicBezTo>
                      <a:cubicBezTo>
                        <a:pt x="0" y="116"/>
                        <a:pt x="0" y="172"/>
                        <a:pt x="19" y="232"/>
                      </a:cubicBezTo>
                      <a:lnTo>
                        <a:pt x="462" y="1405"/>
                      </a:lnTo>
                      <a:cubicBezTo>
                        <a:pt x="504" y="1503"/>
                        <a:pt x="578" y="1576"/>
                        <a:pt x="693" y="1576"/>
                      </a:cubicBezTo>
                      <a:lnTo>
                        <a:pt x="1289" y="1576"/>
                      </a:lnTo>
                      <a:cubicBezTo>
                        <a:pt x="1331" y="1576"/>
                        <a:pt x="1386" y="1539"/>
                        <a:pt x="1405" y="1503"/>
                      </a:cubicBezTo>
                      <a:cubicBezTo>
                        <a:pt x="1428" y="1461"/>
                        <a:pt x="1428" y="1405"/>
                        <a:pt x="1405" y="1369"/>
                      </a:cubicBezTo>
                      <a:lnTo>
                        <a:pt x="984" y="172"/>
                      </a:lnTo>
                      <a:cubicBezTo>
                        <a:pt x="943" y="75"/>
                        <a:pt x="850" y="1"/>
                        <a:pt x="753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2168;p47">
                  <a:extLst>
                    <a:ext uri="{FF2B5EF4-FFF2-40B4-BE49-F238E27FC236}">
                      <a16:creationId xmlns:a16="http://schemas.microsoft.com/office/drawing/2014/main" id="{D2409FF7-9DCA-8CD9-E9B7-C2EF8BCA72A4}"/>
                    </a:ext>
                  </a:extLst>
                </p:cNvPr>
                <p:cNvSpPr/>
                <p:nvPr/>
              </p:nvSpPr>
              <p:spPr>
                <a:xfrm>
                  <a:off x="5918657" y="2745904"/>
                  <a:ext cx="108233" cy="95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" h="597" extrusionOk="0">
                      <a:moveTo>
                        <a:pt x="232" y="0"/>
                      </a:moveTo>
                      <a:cubicBezTo>
                        <a:pt x="79" y="19"/>
                        <a:pt x="1" y="134"/>
                        <a:pt x="61" y="310"/>
                      </a:cubicBezTo>
                      <a:cubicBezTo>
                        <a:pt x="139" y="462"/>
                        <a:pt x="292" y="596"/>
                        <a:pt x="444" y="596"/>
                      </a:cubicBezTo>
                      <a:cubicBezTo>
                        <a:pt x="601" y="596"/>
                        <a:pt x="675" y="462"/>
                        <a:pt x="620" y="291"/>
                      </a:cubicBezTo>
                      <a:cubicBezTo>
                        <a:pt x="560" y="134"/>
                        <a:pt x="389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2169;p47">
                  <a:extLst>
                    <a:ext uri="{FF2B5EF4-FFF2-40B4-BE49-F238E27FC236}">
                      <a16:creationId xmlns:a16="http://schemas.microsoft.com/office/drawing/2014/main" id="{3C864F5E-72DE-79D8-072B-A652D258D2EE}"/>
                    </a:ext>
                  </a:extLst>
                </p:cNvPr>
                <p:cNvSpPr/>
                <p:nvPr/>
              </p:nvSpPr>
              <p:spPr>
                <a:xfrm>
                  <a:off x="5915775" y="2739980"/>
                  <a:ext cx="113997" cy="108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" h="675" extrusionOk="0">
                      <a:moveTo>
                        <a:pt x="250" y="97"/>
                      </a:moveTo>
                      <a:cubicBezTo>
                        <a:pt x="365" y="97"/>
                        <a:pt x="541" y="213"/>
                        <a:pt x="578" y="347"/>
                      </a:cubicBezTo>
                      <a:cubicBezTo>
                        <a:pt x="619" y="421"/>
                        <a:pt x="596" y="481"/>
                        <a:pt x="578" y="518"/>
                      </a:cubicBezTo>
                      <a:cubicBezTo>
                        <a:pt x="559" y="559"/>
                        <a:pt x="522" y="578"/>
                        <a:pt x="462" y="578"/>
                      </a:cubicBezTo>
                      <a:cubicBezTo>
                        <a:pt x="347" y="578"/>
                        <a:pt x="194" y="462"/>
                        <a:pt x="134" y="328"/>
                      </a:cubicBezTo>
                      <a:cubicBezTo>
                        <a:pt x="116" y="250"/>
                        <a:pt x="116" y="190"/>
                        <a:pt x="134" y="153"/>
                      </a:cubicBezTo>
                      <a:cubicBezTo>
                        <a:pt x="157" y="116"/>
                        <a:pt x="194" y="97"/>
                        <a:pt x="250" y="97"/>
                      </a:cubicBezTo>
                      <a:close/>
                      <a:moveTo>
                        <a:pt x="250" y="0"/>
                      </a:moveTo>
                      <a:cubicBezTo>
                        <a:pt x="157" y="0"/>
                        <a:pt x="79" y="37"/>
                        <a:pt x="42" y="116"/>
                      </a:cubicBezTo>
                      <a:cubicBezTo>
                        <a:pt x="0" y="171"/>
                        <a:pt x="0" y="268"/>
                        <a:pt x="42" y="365"/>
                      </a:cubicBezTo>
                      <a:cubicBezTo>
                        <a:pt x="97" y="536"/>
                        <a:pt x="291" y="675"/>
                        <a:pt x="462" y="675"/>
                      </a:cubicBezTo>
                      <a:cubicBezTo>
                        <a:pt x="559" y="675"/>
                        <a:pt x="638" y="633"/>
                        <a:pt x="675" y="559"/>
                      </a:cubicBezTo>
                      <a:cubicBezTo>
                        <a:pt x="712" y="499"/>
                        <a:pt x="712" y="402"/>
                        <a:pt x="675" y="305"/>
                      </a:cubicBezTo>
                      <a:cubicBezTo>
                        <a:pt x="619" y="134"/>
                        <a:pt x="425" y="0"/>
                        <a:pt x="250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2170;p47">
                  <a:extLst>
                    <a:ext uri="{FF2B5EF4-FFF2-40B4-BE49-F238E27FC236}">
                      <a16:creationId xmlns:a16="http://schemas.microsoft.com/office/drawing/2014/main" id="{127A1884-962A-F3D1-51CD-8C5EF9973F60}"/>
                    </a:ext>
                  </a:extLst>
                </p:cNvPr>
                <p:cNvSpPr/>
                <p:nvPr/>
              </p:nvSpPr>
              <p:spPr>
                <a:xfrm>
                  <a:off x="5968290" y="2859742"/>
                  <a:ext cx="86618" cy="77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" h="482" extrusionOk="0">
                      <a:moveTo>
                        <a:pt x="194" y="1"/>
                      </a:moveTo>
                      <a:cubicBezTo>
                        <a:pt x="60" y="1"/>
                        <a:pt x="0" y="116"/>
                        <a:pt x="60" y="250"/>
                      </a:cubicBezTo>
                      <a:cubicBezTo>
                        <a:pt x="97" y="389"/>
                        <a:pt x="231" y="481"/>
                        <a:pt x="365" y="481"/>
                      </a:cubicBezTo>
                      <a:cubicBezTo>
                        <a:pt x="481" y="481"/>
                        <a:pt x="541" y="366"/>
                        <a:pt x="499" y="232"/>
                      </a:cubicBezTo>
                      <a:cubicBezTo>
                        <a:pt x="444" y="116"/>
                        <a:pt x="310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2171;p47">
                  <a:extLst>
                    <a:ext uri="{FF2B5EF4-FFF2-40B4-BE49-F238E27FC236}">
                      <a16:creationId xmlns:a16="http://schemas.microsoft.com/office/drawing/2014/main" id="{2705935B-ABC8-A085-F277-E2D339F3D857}"/>
                    </a:ext>
                  </a:extLst>
                </p:cNvPr>
                <p:cNvSpPr/>
                <p:nvPr/>
              </p:nvSpPr>
              <p:spPr>
                <a:xfrm>
                  <a:off x="5965248" y="2853658"/>
                  <a:ext cx="95584" cy="9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580" extrusionOk="0">
                      <a:moveTo>
                        <a:pt x="213" y="99"/>
                      </a:moveTo>
                      <a:cubicBezTo>
                        <a:pt x="310" y="99"/>
                        <a:pt x="426" y="196"/>
                        <a:pt x="463" y="288"/>
                      </a:cubicBezTo>
                      <a:cubicBezTo>
                        <a:pt x="481" y="348"/>
                        <a:pt x="481" y="404"/>
                        <a:pt x="463" y="427"/>
                      </a:cubicBezTo>
                      <a:cubicBezTo>
                        <a:pt x="463" y="445"/>
                        <a:pt x="426" y="464"/>
                        <a:pt x="384" y="464"/>
                      </a:cubicBezTo>
                      <a:cubicBezTo>
                        <a:pt x="376" y="466"/>
                        <a:pt x="368" y="466"/>
                        <a:pt x="360" y="466"/>
                      </a:cubicBezTo>
                      <a:cubicBezTo>
                        <a:pt x="266" y="466"/>
                        <a:pt x="150" y="376"/>
                        <a:pt x="116" y="270"/>
                      </a:cubicBezTo>
                      <a:cubicBezTo>
                        <a:pt x="98" y="214"/>
                        <a:pt x="98" y="173"/>
                        <a:pt x="116" y="136"/>
                      </a:cubicBezTo>
                      <a:cubicBezTo>
                        <a:pt x="135" y="117"/>
                        <a:pt x="153" y="99"/>
                        <a:pt x="213" y="99"/>
                      </a:cubicBezTo>
                      <a:close/>
                      <a:moveTo>
                        <a:pt x="242" y="0"/>
                      </a:moveTo>
                      <a:cubicBezTo>
                        <a:pt x="232" y="0"/>
                        <a:pt x="223" y="1"/>
                        <a:pt x="213" y="2"/>
                      </a:cubicBezTo>
                      <a:cubicBezTo>
                        <a:pt x="135" y="2"/>
                        <a:pt x="56" y="39"/>
                        <a:pt x="19" y="99"/>
                      </a:cubicBezTo>
                      <a:cubicBezTo>
                        <a:pt x="1" y="154"/>
                        <a:pt x="1" y="233"/>
                        <a:pt x="19" y="311"/>
                      </a:cubicBezTo>
                      <a:cubicBezTo>
                        <a:pt x="79" y="464"/>
                        <a:pt x="232" y="579"/>
                        <a:pt x="384" y="579"/>
                      </a:cubicBezTo>
                      <a:cubicBezTo>
                        <a:pt x="463" y="579"/>
                        <a:pt x="518" y="543"/>
                        <a:pt x="560" y="482"/>
                      </a:cubicBezTo>
                      <a:cubicBezTo>
                        <a:pt x="597" y="404"/>
                        <a:pt x="597" y="348"/>
                        <a:pt x="560" y="270"/>
                      </a:cubicBezTo>
                      <a:cubicBezTo>
                        <a:pt x="504" y="127"/>
                        <a:pt x="382" y="0"/>
                        <a:pt x="242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2172;p47">
                  <a:extLst>
                    <a:ext uri="{FF2B5EF4-FFF2-40B4-BE49-F238E27FC236}">
                      <a16:creationId xmlns:a16="http://schemas.microsoft.com/office/drawing/2014/main" id="{970A3499-54FF-06A8-DEFF-EA251F485C33}"/>
                    </a:ext>
                  </a:extLst>
                </p:cNvPr>
                <p:cNvSpPr/>
                <p:nvPr/>
              </p:nvSpPr>
              <p:spPr>
                <a:xfrm>
                  <a:off x="6711033" y="2812029"/>
                  <a:ext cx="480963" cy="205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4" h="1285" extrusionOk="0">
                      <a:moveTo>
                        <a:pt x="2045" y="0"/>
                      </a:moveTo>
                      <a:cubicBezTo>
                        <a:pt x="1897" y="0"/>
                        <a:pt x="1763" y="14"/>
                        <a:pt x="1678" y="14"/>
                      </a:cubicBezTo>
                      <a:cubicBezTo>
                        <a:pt x="1662" y="14"/>
                        <a:pt x="1648" y="14"/>
                        <a:pt x="1636" y="12"/>
                      </a:cubicBezTo>
                      <a:cubicBezTo>
                        <a:pt x="1626" y="10"/>
                        <a:pt x="1614" y="9"/>
                        <a:pt x="1602" y="9"/>
                      </a:cubicBezTo>
                      <a:cubicBezTo>
                        <a:pt x="1400" y="9"/>
                        <a:pt x="888" y="301"/>
                        <a:pt x="596" y="340"/>
                      </a:cubicBezTo>
                      <a:cubicBezTo>
                        <a:pt x="310" y="377"/>
                        <a:pt x="176" y="299"/>
                        <a:pt x="79" y="493"/>
                      </a:cubicBezTo>
                      <a:cubicBezTo>
                        <a:pt x="0" y="664"/>
                        <a:pt x="0" y="918"/>
                        <a:pt x="176" y="1052"/>
                      </a:cubicBezTo>
                      <a:cubicBezTo>
                        <a:pt x="289" y="1121"/>
                        <a:pt x="397" y="1155"/>
                        <a:pt x="539" y="1155"/>
                      </a:cubicBezTo>
                      <a:cubicBezTo>
                        <a:pt x="635" y="1155"/>
                        <a:pt x="747" y="1139"/>
                        <a:pt x="888" y="1107"/>
                      </a:cubicBezTo>
                      <a:cubicBezTo>
                        <a:pt x="1061" y="1071"/>
                        <a:pt x="1219" y="1052"/>
                        <a:pt x="1363" y="1052"/>
                      </a:cubicBezTo>
                      <a:cubicBezTo>
                        <a:pt x="1507" y="1052"/>
                        <a:pt x="1636" y="1071"/>
                        <a:pt x="1752" y="1107"/>
                      </a:cubicBezTo>
                      <a:cubicBezTo>
                        <a:pt x="1983" y="1186"/>
                        <a:pt x="2177" y="1265"/>
                        <a:pt x="2408" y="1283"/>
                      </a:cubicBezTo>
                      <a:cubicBezTo>
                        <a:pt x="2418" y="1284"/>
                        <a:pt x="2429" y="1284"/>
                        <a:pt x="2439" y="1284"/>
                      </a:cubicBezTo>
                      <a:cubicBezTo>
                        <a:pt x="2651" y="1284"/>
                        <a:pt x="2949" y="1115"/>
                        <a:pt x="2967" y="895"/>
                      </a:cubicBezTo>
                      <a:cubicBezTo>
                        <a:pt x="3004" y="664"/>
                        <a:pt x="2791" y="299"/>
                        <a:pt x="2791" y="299"/>
                      </a:cubicBezTo>
                      <a:cubicBezTo>
                        <a:pt x="2630" y="45"/>
                        <a:pt x="2314" y="0"/>
                        <a:pt x="2045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2173;p47">
                  <a:extLst>
                    <a:ext uri="{FF2B5EF4-FFF2-40B4-BE49-F238E27FC236}">
                      <a16:creationId xmlns:a16="http://schemas.microsoft.com/office/drawing/2014/main" id="{833F56F3-F77B-0CA7-EC0D-0C099B3E036B}"/>
                    </a:ext>
                  </a:extLst>
                </p:cNvPr>
                <p:cNvSpPr/>
                <p:nvPr/>
              </p:nvSpPr>
              <p:spPr>
                <a:xfrm>
                  <a:off x="6702067" y="2804344"/>
                  <a:ext cx="465593" cy="222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8" h="1387" extrusionOk="0">
                      <a:moveTo>
                        <a:pt x="1715" y="0"/>
                      </a:moveTo>
                      <a:cubicBezTo>
                        <a:pt x="1637" y="0"/>
                        <a:pt x="1577" y="19"/>
                        <a:pt x="1484" y="42"/>
                      </a:cubicBezTo>
                      <a:cubicBezTo>
                        <a:pt x="1406" y="79"/>
                        <a:pt x="1309" y="116"/>
                        <a:pt x="1212" y="157"/>
                      </a:cubicBezTo>
                      <a:cubicBezTo>
                        <a:pt x="999" y="231"/>
                        <a:pt x="791" y="328"/>
                        <a:pt x="652" y="347"/>
                      </a:cubicBezTo>
                      <a:lnTo>
                        <a:pt x="306" y="347"/>
                      </a:lnTo>
                      <a:cubicBezTo>
                        <a:pt x="232" y="365"/>
                        <a:pt x="135" y="407"/>
                        <a:pt x="98" y="504"/>
                      </a:cubicBezTo>
                      <a:cubicBezTo>
                        <a:pt x="1" y="712"/>
                        <a:pt x="19" y="985"/>
                        <a:pt x="214" y="1137"/>
                      </a:cubicBezTo>
                      <a:cubicBezTo>
                        <a:pt x="306" y="1197"/>
                        <a:pt x="403" y="1234"/>
                        <a:pt x="518" y="1253"/>
                      </a:cubicBezTo>
                      <a:cubicBezTo>
                        <a:pt x="634" y="1253"/>
                        <a:pt x="768" y="1234"/>
                        <a:pt x="944" y="1197"/>
                      </a:cubicBezTo>
                      <a:cubicBezTo>
                        <a:pt x="1105" y="1160"/>
                        <a:pt x="1254" y="1145"/>
                        <a:pt x="1388" y="1145"/>
                      </a:cubicBezTo>
                      <a:cubicBezTo>
                        <a:pt x="1542" y="1145"/>
                        <a:pt x="1676" y="1165"/>
                        <a:pt x="1789" y="1197"/>
                      </a:cubicBezTo>
                      <a:cubicBezTo>
                        <a:pt x="2020" y="1271"/>
                        <a:pt x="2233" y="1350"/>
                        <a:pt x="2445" y="1387"/>
                      </a:cubicBezTo>
                      <a:cubicBezTo>
                        <a:pt x="2579" y="1387"/>
                        <a:pt x="2713" y="1350"/>
                        <a:pt x="2847" y="1271"/>
                      </a:cubicBezTo>
                      <a:cubicBezTo>
                        <a:pt x="2870" y="1271"/>
                        <a:pt x="2889" y="1253"/>
                        <a:pt x="2907" y="1234"/>
                      </a:cubicBezTo>
                      <a:lnTo>
                        <a:pt x="2870" y="1234"/>
                      </a:lnTo>
                      <a:lnTo>
                        <a:pt x="2755" y="1216"/>
                      </a:lnTo>
                      <a:cubicBezTo>
                        <a:pt x="2658" y="1271"/>
                        <a:pt x="2542" y="1289"/>
                        <a:pt x="2464" y="1289"/>
                      </a:cubicBezTo>
                      <a:cubicBezTo>
                        <a:pt x="2251" y="1253"/>
                        <a:pt x="2062" y="1174"/>
                        <a:pt x="1831" y="1100"/>
                      </a:cubicBezTo>
                      <a:cubicBezTo>
                        <a:pt x="1704" y="1061"/>
                        <a:pt x="1564" y="1041"/>
                        <a:pt x="1413" y="1041"/>
                      </a:cubicBezTo>
                      <a:cubicBezTo>
                        <a:pt x="1261" y="1041"/>
                        <a:pt x="1098" y="1061"/>
                        <a:pt x="925" y="1100"/>
                      </a:cubicBezTo>
                      <a:cubicBezTo>
                        <a:pt x="750" y="1137"/>
                        <a:pt x="634" y="1155"/>
                        <a:pt x="518" y="1155"/>
                      </a:cubicBezTo>
                      <a:cubicBezTo>
                        <a:pt x="421" y="1137"/>
                        <a:pt x="348" y="1119"/>
                        <a:pt x="269" y="1040"/>
                      </a:cubicBezTo>
                      <a:cubicBezTo>
                        <a:pt x="117" y="943"/>
                        <a:pt x="98" y="712"/>
                        <a:pt x="172" y="559"/>
                      </a:cubicBezTo>
                      <a:cubicBezTo>
                        <a:pt x="214" y="481"/>
                        <a:pt x="250" y="462"/>
                        <a:pt x="329" y="462"/>
                      </a:cubicBezTo>
                      <a:cubicBezTo>
                        <a:pt x="366" y="453"/>
                        <a:pt x="413" y="453"/>
                        <a:pt x="471" y="453"/>
                      </a:cubicBezTo>
                      <a:cubicBezTo>
                        <a:pt x="529" y="453"/>
                        <a:pt x="597" y="453"/>
                        <a:pt x="676" y="444"/>
                      </a:cubicBezTo>
                      <a:cubicBezTo>
                        <a:pt x="847" y="425"/>
                        <a:pt x="1059" y="328"/>
                        <a:pt x="1253" y="250"/>
                      </a:cubicBezTo>
                      <a:cubicBezTo>
                        <a:pt x="1346" y="213"/>
                        <a:pt x="1443" y="176"/>
                        <a:pt x="1521" y="134"/>
                      </a:cubicBezTo>
                      <a:cubicBezTo>
                        <a:pt x="1600" y="116"/>
                        <a:pt x="1655" y="97"/>
                        <a:pt x="1692" y="97"/>
                      </a:cubicBezTo>
                      <a:cubicBezTo>
                        <a:pt x="1722" y="107"/>
                        <a:pt x="1757" y="111"/>
                        <a:pt x="1796" y="111"/>
                      </a:cubicBezTo>
                      <a:cubicBezTo>
                        <a:pt x="1834" y="111"/>
                        <a:pt x="1877" y="107"/>
                        <a:pt x="1923" y="97"/>
                      </a:cubicBezTo>
                      <a:lnTo>
                        <a:pt x="2233" y="97"/>
                      </a:lnTo>
                      <a:cubicBezTo>
                        <a:pt x="2385" y="116"/>
                        <a:pt x="2542" y="134"/>
                        <a:pt x="2658" y="231"/>
                      </a:cubicBezTo>
                      <a:cubicBezTo>
                        <a:pt x="2773" y="273"/>
                        <a:pt x="2847" y="310"/>
                        <a:pt x="2907" y="347"/>
                      </a:cubicBezTo>
                      <a:lnTo>
                        <a:pt x="2907" y="328"/>
                      </a:lnTo>
                      <a:cubicBezTo>
                        <a:pt x="2755" y="97"/>
                        <a:pt x="2482" y="19"/>
                        <a:pt x="2251" y="0"/>
                      </a:cubicBezTo>
                      <a:lnTo>
                        <a:pt x="1923" y="0"/>
                      </a:lnTo>
                      <a:cubicBezTo>
                        <a:pt x="1862" y="0"/>
                        <a:pt x="1798" y="9"/>
                        <a:pt x="1757" y="9"/>
                      </a:cubicBezTo>
                      <a:cubicBezTo>
                        <a:pt x="1736" y="9"/>
                        <a:pt x="1721" y="7"/>
                        <a:pt x="1715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2174;p47">
                  <a:extLst>
                    <a:ext uri="{FF2B5EF4-FFF2-40B4-BE49-F238E27FC236}">
                      <a16:creationId xmlns:a16="http://schemas.microsoft.com/office/drawing/2014/main" id="{174C7CC6-69DB-3056-3D58-EB35737E45AA}"/>
                    </a:ext>
                  </a:extLst>
                </p:cNvPr>
                <p:cNvSpPr/>
                <p:nvPr/>
              </p:nvSpPr>
              <p:spPr>
                <a:xfrm>
                  <a:off x="6739212" y="3006402"/>
                  <a:ext cx="514906" cy="242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1513" extrusionOk="0">
                      <a:moveTo>
                        <a:pt x="2553" y="0"/>
                      </a:moveTo>
                      <a:cubicBezTo>
                        <a:pt x="2466" y="0"/>
                        <a:pt x="2382" y="10"/>
                        <a:pt x="2310" y="27"/>
                      </a:cubicBezTo>
                      <a:cubicBezTo>
                        <a:pt x="2079" y="88"/>
                        <a:pt x="1326" y="319"/>
                        <a:pt x="1058" y="397"/>
                      </a:cubicBezTo>
                      <a:cubicBezTo>
                        <a:pt x="767" y="471"/>
                        <a:pt x="305" y="605"/>
                        <a:pt x="152" y="744"/>
                      </a:cubicBezTo>
                      <a:cubicBezTo>
                        <a:pt x="0" y="878"/>
                        <a:pt x="116" y="1358"/>
                        <a:pt x="305" y="1474"/>
                      </a:cubicBezTo>
                      <a:cubicBezTo>
                        <a:pt x="361" y="1502"/>
                        <a:pt x="456" y="1512"/>
                        <a:pt x="569" y="1512"/>
                      </a:cubicBezTo>
                      <a:cubicBezTo>
                        <a:pt x="846" y="1512"/>
                        <a:pt x="1233" y="1450"/>
                        <a:pt x="1423" y="1437"/>
                      </a:cubicBezTo>
                      <a:cubicBezTo>
                        <a:pt x="1691" y="1395"/>
                        <a:pt x="2578" y="1280"/>
                        <a:pt x="2828" y="1206"/>
                      </a:cubicBezTo>
                      <a:cubicBezTo>
                        <a:pt x="3077" y="1127"/>
                        <a:pt x="3216" y="799"/>
                        <a:pt x="3216" y="605"/>
                      </a:cubicBezTo>
                      <a:cubicBezTo>
                        <a:pt x="3216" y="397"/>
                        <a:pt x="3059" y="185"/>
                        <a:pt x="3059" y="185"/>
                      </a:cubicBezTo>
                      <a:cubicBezTo>
                        <a:pt x="2954" y="51"/>
                        <a:pt x="2747" y="0"/>
                        <a:pt x="2553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2175;p47">
                  <a:extLst>
                    <a:ext uri="{FF2B5EF4-FFF2-40B4-BE49-F238E27FC236}">
                      <a16:creationId xmlns:a16="http://schemas.microsoft.com/office/drawing/2014/main" id="{8FAB068B-79B5-90B7-69BA-178C3FEB05B0}"/>
                    </a:ext>
                  </a:extLst>
                </p:cNvPr>
                <p:cNvSpPr/>
                <p:nvPr/>
              </p:nvSpPr>
              <p:spPr>
                <a:xfrm>
                  <a:off x="6742094" y="2998877"/>
                  <a:ext cx="505459" cy="257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7" h="1608" extrusionOk="0">
                      <a:moveTo>
                        <a:pt x="2505" y="1"/>
                      </a:moveTo>
                      <a:cubicBezTo>
                        <a:pt x="2426" y="1"/>
                        <a:pt x="2348" y="1"/>
                        <a:pt x="2274" y="19"/>
                      </a:cubicBezTo>
                      <a:cubicBezTo>
                        <a:pt x="2043" y="74"/>
                        <a:pt x="1290" y="329"/>
                        <a:pt x="1022" y="403"/>
                      </a:cubicBezTo>
                      <a:cubicBezTo>
                        <a:pt x="888" y="444"/>
                        <a:pt x="694" y="481"/>
                        <a:pt x="518" y="537"/>
                      </a:cubicBezTo>
                      <a:cubicBezTo>
                        <a:pt x="347" y="597"/>
                        <a:pt x="195" y="675"/>
                        <a:pt x="98" y="749"/>
                      </a:cubicBezTo>
                      <a:cubicBezTo>
                        <a:pt x="56" y="791"/>
                        <a:pt x="19" y="865"/>
                        <a:pt x="19" y="925"/>
                      </a:cubicBezTo>
                      <a:cubicBezTo>
                        <a:pt x="0" y="999"/>
                        <a:pt x="19" y="1096"/>
                        <a:pt x="37" y="1174"/>
                      </a:cubicBezTo>
                      <a:cubicBezTo>
                        <a:pt x="79" y="1327"/>
                        <a:pt x="134" y="1502"/>
                        <a:pt x="268" y="1558"/>
                      </a:cubicBezTo>
                      <a:cubicBezTo>
                        <a:pt x="329" y="1599"/>
                        <a:pt x="402" y="1599"/>
                        <a:pt x="500" y="1599"/>
                      </a:cubicBezTo>
                      <a:cubicBezTo>
                        <a:pt x="532" y="1605"/>
                        <a:pt x="566" y="1607"/>
                        <a:pt x="602" y="1607"/>
                      </a:cubicBezTo>
                      <a:cubicBezTo>
                        <a:pt x="674" y="1607"/>
                        <a:pt x="751" y="1599"/>
                        <a:pt x="828" y="1599"/>
                      </a:cubicBezTo>
                      <a:cubicBezTo>
                        <a:pt x="1040" y="1576"/>
                        <a:pt x="1271" y="1539"/>
                        <a:pt x="1405" y="1521"/>
                      </a:cubicBezTo>
                      <a:cubicBezTo>
                        <a:pt x="1539" y="1502"/>
                        <a:pt x="1830" y="1461"/>
                        <a:pt x="2117" y="1424"/>
                      </a:cubicBezTo>
                      <a:cubicBezTo>
                        <a:pt x="2408" y="1387"/>
                        <a:pt x="2694" y="1345"/>
                        <a:pt x="2828" y="1308"/>
                      </a:cubicBezTo>
                      <a:cubicBezTo>
                        <a:pt x="2967" y="1271"/>
                        <a:pt x="3082" y="1156"/>
                        <a:pt x="3138" y="1022"/>
                      </a:cubicBezTo>
                      <a:cubicBezTo>
                        <a:pt x="3156" y="999"/>
                        <a:pt x="3156" y="999"/>
                        <a:pt x="3156" y="980"/>
                      </a:cubicBezTo>
                      <a:cubicBezTo>
                        <a:pt x="3138" y="962"/>
                        <a:pt x="3101" y="943"/>
                        <a:pt x="3082" y="943"/>
                      </a:cubicBezTo>
                      <a:cubicBezTo>
                        <a:pt x="3059" y="943"/>
                        <a:pt x="3059" y="962"/>
                        <a:pt x="3059" y="980"/>
                      </a:cubicBezTo>
                      <a:cubicBezTo>
                        <a:pt x="3004" y="1077"/>
                        <a:pt x="2907" y="1174"/>
                        <a:pt x="2791" y="1211"/>
                      </a:cubicBezTo>
                      <a:cubicBezTo>
                        <a:pt x="2676" y="1230"/>
                        <a:pt x="2389" y="1290"/>
                        <a:pt x="2098" y="1327"/>
                      </a:cubicBezTo>
                      <a:cubicBezTo>
                        <a:pt x="1812" y="1368"/>
                        <a:pt x="1521" y="1405"/>
                        <a:pt x="1405" y="1424"/>
                      </a:cubicBezTo>
                      <a:cubicBezTo>
                        <a:pt x="1253" y="1442"/>
                        <a:pt x="1040" y="1484"/>
                        <a:pt x="809" y="1502"/>
                      </a:cubicBezTo>
                      <a:lnTo>
                        <a:pt x="500" y="1502"/>
                      </a:lnTo>
                      <a:cubicBezTo>
                        <a:pt x="426" y="1502"/>
                        <a:pt x="347" y="1484"/>
                        <a:pt x="310" y="1461"/>
                      </a:cubicBezTo>
                      <a:cubicBezTo>
                        <a:pt x="250" y="1424"/>
                        <a:pt x="153" y="1290"/>
                        <a:pt x="134" y="1156"/>
                      </a:cubicBezTo>
                      <a:cubicBezTo>
                        <a:pt x="116" y="1077"/>
                        <a:pt x="116" y="999"/>
                        <a:pt x="116" y="943"/>
                      </a:cubicBezTo>
                      <a:cubicBezTo>
                        <a:pt x="116" y="883"/>
                        <a:pt x="134" y="846"/>
                        <a:pt x="171" y="828"/>
                      </a:cubicBezTo>
                      <a:cubicBezTo>
                        <a:pt x="232" y="768"/>
                        <a:pt x="384" y="694"/>
                        <a:pt x="560" y="634"/>
                      </a:cubicBezTo>
                      <a:cubicBezTo>
                        <a:pt x="731" y="578"/>
                        <a:pt x="906" y="537"/>
                        <a:pt x="1040" y="500"/>
                      </a:cubicBezTo>
                      <a:cubicBezTo>
                        <a:pt x="1327" y="421"/>
                        <a:pt x="2080" y="172"/>
                        <a:pt x="2311" y="116"/>
                      </a:cubicBezTo>
                      <a:cubicBezTo>
                        <a:pt x="2368" y="105"/>
                        <a:pt x="2444" y="93"/>
                        <a:pt x="2524" y="93"/>
                      </a:cubicBezTo>
                      <a:cubicBezTo>
                        <a:pt x="2581" y="93"/>
                        <a:pt x="2639" y="99"/>
                        <a:pt x="2694" y="116"/>
                      </a:cubicBezTo>
                      <a:cubicBezTo>
                        <a:pt x="2754" y="116"/>
                        <a:pt x="2810" y="135"/>
                        <a:pt x="2870" y="153"/>
                      </a:cubicBezTo>
                      <a:cubicBezTo>
                        <a:pt x="2870" y="153"/>
                        <a:pt x="3004" y="213"/>
                        <a:pt x="3156" y="329"/>
                      </a:cubicBezTo>
                      <a:cubicBezTo>
                        <a:pt x="3119" y="250"/>
                        <a:pt x="3082" y="190"/>
                        <a:pt x="3082" y="190"/>
                      </a:cubicBezTo>
                      <a:cubicBezTo>
                        <a:pt x="3004" y="98"/>
                        <a:pt x="2851" y="38"/>
                        <a:pt x="2694" y="19"/>
                      </a:cubicBezTo>
                      <a:cubicBezTo>
                        <a:pt x="2639" y="1"/>
                        <a:pt x="2579" y="1"/>
                        <a:pt x="2505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4" name="Google Shape;2176;p47">
                  <a:extLst>
                    <a:ext uri="{FF2B5EF4-FFF2-40B4-BE49-F238E27FC236}">
                      <a16:creationId xmlns:a16="http://schemas.microsoft.com/office/drawing/2014/main" id="{0A77FF95-6743-CCC6-9208-EAC61C0406D3}"/>
                    </a:ext>
                  </a:extLst>
                </p:cNvPr>
                <p:cNvSpPr/>
                <p:nvPr/>
              </p:nvSpPr>
              <p:spPr>
                <a:xfrm>
                  <a:off x="6834637" y="3154663"/>
                  <a:ext cx="440936" cy="208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4" h="1303" extrusionOk="0">
                      <a:moveTo>
                        <a:pt x="2386" y="1"/>
                      </a:moveTo>
                      <a:cubicBezTo>
                        <a:pt x="2368" y="1"/>
                        <a:pt x="2349" y="3"/>
                        <a:pt x="2329" y="7"/>
                      </a:cubicBezTo>
                      <a:cubicBezTo>
                        <a:pt x="2079" y="67"/>
                        <a:pt x="462" y="488"/>
                        <a:pt x="250" y="511"/>
                      </a:cubicBezTo>
                      <a:cubicBezTo>
                        <a:pt x="37" y="529"/>
                        <a:pt x="0" y="700"/>
                        <a:pt x="37" y="973"/>
                      </a:cubicBezTo>
                      <a:cubicBezTo>
                        <a:pt x="97" y="1222"/>
                        <a:pt x="250" y="1296"/>
                        <a:pt x="481" y="1296"/>
                      </a:cubicBezTo>
                      <a:cubicBezTo>
                        <a:pt x="527" y="1301"/>
                        <a:pt x="603" y="1303"/>
                        <a:pt x="697" y="1303"/>
                      </a:cubicBezTo>
                      <a:cubicBezTo>
                        <a:pt x="1073" y="1303"/>
                        <a:pt x="1730" y="1270"/>
                        <a:pt x="1867" y="1241"/>
                      </a:cubicBezTo>
                      <a:cubicBezTo>
                        <a:pt x="2061" y="1222"/>
                        <a:pt x="2481" y="1144"/>
                        <a:pt x="2620" y="913"/>
                      </a:cubicBezTo>
                      <a:cubicBezTo>
                        <a:pt x="2620" y="913"/>
                        <a:pt x="2754" y="742"/>
                        <a:pt x="2712" y="488"/>
                      </a:cubicBezTo>
                      <a:cubicBezTo>
                        <a:pt x="2661" y="275"/>
                        <a:pt x="2591" y="1"/>
                        <a:pt x="2386" y="1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5" name="Google Shape;2177;p47">
                  <a:extLst>
                    <a:ext uri="{FF2B5EF4-FFF2-40B4-BE49-F238E27FC236}">
                      <a16:creationId xmlns:a16="http://schemas.microsoft.com/office/drawing/2014/main" id="{FA83346F-0EB6-44D9-CEB0-63DD73B6C7A0}"/>
                    </a:ext>
                  </a:extLst>
                </p:cNvPr>
                <p:cNvSpPr/>
                <p:nvPr/>
              </p:nvSpPr>
              <p:spPr>
                <a:xfrm>
                  <a:off x="6828713" y="3146817"/>
                  <a:ext cx="434372" cy="225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3" h="1410" extrusionOk="0">
                      <a:moveTo>
                        <a:pt x="2347" y="1"/>
                      </a:moveTo>
                      <a:cubicBezTo>
                        <a:pt x="2213" y="38"/>
                        <a:pt x="1751" y="153"/>
                        <a:pt x="1289" y="269"/>
                      </a:cubicBezTo>
                      <a:cubicBezTo>
                        <a:pt x="1058" y="329"/>
                        <a:pt x="827" y="384"/>
                        <a:pt x="652" y="444"/>
                      </a:cubicBezTo>
                      <a:cubicBezTo>
                        <a:pt x="462" y="481"/>
                        <a:pt x="324" y="500"/>
                        <a:pt x="287" y="518"/>
                      </a:cubicBezTo>
                      <a:cubicBezTo>
                        <a:pt x="153" y="518"/>
                        <a:pt x="74" y="578"/>
                        <a:pt x="37" y="675"/>
                      </a:cubicBezTo>
                      <a:cubicBezTo>
                        <a:pt x="0" y="768"/>
                        <a:pt x="19" y="883"/>
                        <a:pt x="37" y="1022"/>
                      </a:cubicBezTo>
                      <a:cubicBezTo>
                        <a:pt x="56" y="1156"/>
                        <a:pt x="116" y="1253"/>
                        <a:pt x="208" y="1308"/>
                      </a:cubicBezTo>
                      <a:cubicBezTo>
                        <a:pt x="287" y="1368"/>
                        <a:pt x="402" y="1387"/>
                        <a:pt x="518" y="1405"/>
                      </a:cubicBezTo>
                      <a:cubicBezTo>
                        <a:pt x="552" y="1408"/>
                        <a:pt x="600" y="1409"/>
                        <a:pt x="658" y="1409"/>
                      </a:cubicBezTo>
                      <a:cubicBezTo>
                        <a:pt x="1015" y="1409"/>
                        <a:pt x="1739" y="1365"/>
                        <a:pt x="1922" y="1345"/>
                      </a:cubicBezTo>
                      <a:cubicBezTo>
                        <a:pt x="2019" y="1327"/>
                        <a:pt x="2172" y="1308"/>
                        <a:pt x="2329" y="1253"/>
                      </a:cubicBezTo>
                      <a:cubicBezTo>
                        <a:pt x="2463" y="1211"/>
                        <a:pt x="2615" y="1137"/>
                        <a:pt x="2694" y="999"/>
                      </a:cubicBezTo>
                      <a:cubicBezTo>
                        <a:pt x="2657" y="980"/>
                        <a:pt x="2615" y="962"/>
                        <a:pt x="2597" y="962"/>
                      </a:cubicBezTo>
                      <a:cubicBezTo>
                        <a:pt x="2541" y="1040"/>
                        <a:pt x="2426" y="1114"/>
                        <a:pt x="2287" y="1156"/>
                      </a:cubicBezTo>
                      <a:cubicBezTo>
                        <a:pt x="2153" y="1211"/>
                        <a:pt x="2001" y="1230"/>
                        <a:pt x="1904" y="1253"/>
                      </a:cubicBezTo>
                      <a:cubicBezTo>
                        <a:pt x="1733" y="1271"/>
                        <a:pt x="730" y="1308"/>
                        <a:pt x="518" y="1308"/>
                      </a:cubicBezTo>
                      <a:cubicBezTo>
                        <a:pt x="421" y="1290"/>
                        <a:pt x="324" y="1271"/>
                        <a:pt x="268" y="1230"/>
                      </a:cubicBezTo>
                      <a:cubicBezTo>
                        <a:pt x="190" y="1193"/>
                        <a:pt x="153" y="1114"/>
                        <a:pt x="134" y="999"/>
                      </a:cubicBezTo>
                      <a:cubicBezTo>
                        <a:pt x="116" y="883"/>
                        <a:pt x="116" y="768"/>
                        <a:pt x="134" y="712"/>
                      </a:cubicBezTo>
                      <a:cubicBezTo>
                        <a:pt x="153" y="652"/>
                        <a:pt x="190" y="615"/>
                        <a:pt x="287" y="615"/>
                      </a:cubicBezTo>
                      <a:cubicBezTo>
                        <a:pt x="347" y="615"/>
                        <a:pt x="481" y="578"/>
                        <a:pt x="670" y="537"/>
                      </a:cubicBezTo>
                      <a:cubicBezTo>
                        <a:pt x="864" y="481"/>
                        <a:pt x="1095" y="421"/>
                        <a:pt x="1326" y="366"/>
                      </a:cubicBezTo>
                      <a:cubicBezTo>
                        <a:pt x="1788" y="250"/>
                        <a:pt x="2250" y="135"/>
                        <a:pt x="2384" y="98"/>
                      </a:cubicBezTo>
                      <a:cubicBezTo>
                        <a:pt x="2426" y="98"/>
                        <a:pt x="2463" y="98"/>
                        <a:pt x="2500" y="116"/>
                      </a:cubicBezTo>
                      <a:cubicBezTo>
                        <a:pt x="2541" y="135"/>
                        <a:pt x="2615" y="153"/>
                        <a:pt x="2712" y="213"/>
                      </a:cubicBezTo>
                      <a:cubicBezTo>
                        <a:pt x="2694" y="190"/>
                        <a:pt x="2694" y="172"/>
                        <a:pt x="2675" y="172"/>
                      </a:cubicBezTo>
                      <a:cubicBezTo>
                        <a:pt x="2657" y="116"/>
                        <a:pt x="2615" y="56"/>
                        <a:pt x="2560" y="38"/>
                      </a:cubicBezTo>
                      <a:cubicBezTo>
                        <a:pt x="2518" y="1"/>
                        <a:pt x="2463" y="1"/>
                        <a:pt x="2426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2178;p47">
                  <a:extLst>
                    <a:ext uri="{FF2B5EF4-FFF2-40B4-BE49-F238E27FC236}">
                      <a16:creationId xmlns:a16="http://schemas.microsoft.com/office/drawing/2014/main" id="{177F2729-E061-F18E-E587-6BFA0B0618E3}"/>
                    </a:ext>
                  </a:extLst>
                </p:cNvPr>
                <p:cNvSpPr/>
                <p:nvPr/>
              </p:nvSpPr>
              <p:spPr>
                <a:xfrm>
                  <a:off x="6884111" y="3302923"/>
                  <a:ext cx="415959" cy="177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" h="1107" extrusionOk="0">
                      <a:moveTo>
                        <a:pt x="2194" y="0"/>
                      </a:moveTo>
                      <a:cubicBezTo>
                        <a:pt x="2176" y="0"/>
                        <a:pt x="2157" y="2"/>
                        <a:pt x="2135" y="5"/>
                      </a:cubicBezTo>
                      <a:cubicBezTo>
                        <a:pt x="1904" y="65"/>
                        <a:pt x="421" y="333"/>
                        <a:pt x="287" y="352"/>
                      </a:cubicBezTo>
                      <a:cubicBezTo>
                        <a:pt x="153" y="370"/>
                        <a:pt x="75" y="449"/>
                        <a:pt x="38" y="661"/>
                      </a:cubicBezTo>
                      <a:cubicBezTo>
                        <a:pt x="1" y="855"/>
                        <a:pt x="153" y="1045"/>
                        <a:pt x="421" y="1086"/>
                      </a:cubicBezTo>
                      <a:cubicBezTo>
                        <a:pt x="492" y="1101"/>
                        <a:pt x="610" y="1106"/>
                        <a:pt x="748" y="1106"/>
                      </a:cubicBezTo>
                      <a:cubicBezTo>
                        <a:pt x="1138" y="1106"/>
                        <a:pt x="1685" y="1063"/>
                        <a:pt x="1770" y="1063"/>
                      </a:cubicBezTo>
                      <a:cubicBezTo>
                        <a:pt x="1867" y="1045"/>
                        <a:pt x="2329" y="971"/>
                        <a:pt x="2500" y="777"/>
                      </a:cubicBezTo>
                      <a:cubicBezTo>
                        <a:pt x="2500" y="777"/>
                        <a:pt x="2597" y="583"/>
                        <a:pt x="2482" y="370"/>
                      </a:cubicBezTo>
                      <a:cubicBezTo>
                        <a:pt x="2394" y="160"/>
                        <a:pt x="2370" y="0"/>
                        <a:pt x="2194" y="0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2179;p47">
                  <a:extLst>
                    <a:ext uri="{FF2B5EF4-FFF2-40B4-BE49-F238E27FC236}">
                      <a16:creationId xmlns:a16="http://schemas.microsoft.com/office/drawing/2014/main" id="{D82F4913-D3F8-7519-560B-E2CE9BBEEAB7}"/>
                    </a:ext>
                  </a:extLst>
                </p:cNvPr>
                <p:cNvSpPr/>
                <p:nvPr/>
              </p:nvSpPr>
              <p:spPr>
                <a:xfrm>
                  <a:off x="6877546" y="3294758"/>
                  <a:ext cx="419482" cy="193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" h="1207" extrusionOk="0">
                      <a:moveTo>
                        <a:pt x="2236" y="1"/>
                      </a:moveTo>
                      <a:cubicBezTo>
                        <a:pt x="2213" y="1"/>
                        <a:pt x="2195" y="19"/>
                        <a:pt x="2176" y="19"/>
                      </a:cubicBezTo>
                      <a:cubicBezTo>
                        <a:pt x="1945" y="56"/>
                        <a:pt x="444" y="329"/>
                        <a:pt x="310" y="366"/>
                      </a:cubicBezTo>
                      <a:cubicBezTo>
                        <a:pt x="250" y="366"/>
                        <a:pt x="176" y="403"/>
                        <a:pt x="116" y="463"/>
                      </a:cubicBezTo>
                      <a:cubicBezTo>
                        <a:pt x="79" y="518"/>
                        <a:pt x="42" y="597"/>
                        <a:pt x="19" y="694"/>
                      </a:cubicBezTo>
                      <a:cubicBezTo>
                        <a:pt x="0" y="809"/>
                        <a:pt x="42" y="925"/>
                        <a:pt x="116" y="1022"/>
                      </a:cubicBezTo>
                      <a:cubicBezTo>
                        <a:pt x="194" y="1096"/>
                        <a:pt x="310" y="1174"/>
                        <a:pt x="444" y="1193"/>
                      </a:cubicBezTo>
                      <a:cubicBezTo>
                        <a:pt x="520" y="1202"/>
                        <a:pt x="635" y="1207"/>
                        <a:pt x="768" y="1207"/>
                      </a:cubicBezTo>
                      <a:cubicBezTo>
                        <a:pt x="901" y="1207"/>
                        <a:pt x="1051" y="1202"/>
                        <a:pt x="1197" y="1193"/>
                      </a:cubicBezTo>
                      <a:cubicBezTo>
                        <a:pt x="1349" y="1193"/>
                        <a:pt x="1483" y="1193"/>
                        <a:pt x="1599" y="1174"/>
                      </a:cubicBezTo>
                      <a:cubicBezTo>
                        <a:pt x="1696" y="1174"/>
                        <a:pt x="1774" y="1156"/>
                        <a:pt x="1811" y="1156"/>
                      </a:cubicBezTo>
                      <a:cubicBezTo>
                        <a:pt x="1867" y="1156"/>
                        <a:pt x="2005" y="1137"/>
                        <a:pt x="2158" y="1077"/>
                      </a:cubicBezTo>
                      <a:cubicBezTo>
                        <a:pt x="2292" y="1040"/>
                        <a:pt x="2407" y="980"/>
                        <a:pt x="2504" y="906"/>
                      </a:cubicBezTo>
                      <a:lnTo>
                        <a:pt x="2523" y="980"/>
                      </a:lnTo>
                      <a:lnTo>
                        <a:pt x="2583" y="846"/>
                      </a:lnTo>
                      <a:cubicBezTo>
                        <a:pt x="2583" y="846"/>
                        <a:pt x="2601" y="809"/>
                        <a:pt x="2620" y="712"/>
                      </a:cubicBezTo>
                      <a:lnTo>
                        <a:pt x="2620" y="712"/>
                      </a:lnTo>
                      <a:cubicBezTo>
                        <a:pt x="2583" y="749"/>
                        <a:pt x="2560" y="791"/>
                        <a:pt x="2523" y="809"/>
                      </a:cubicBezTo>
                      <a:cubicBezTo>
                        <a:pt x="2467" y="846"/>
                        <a:pt x="2444" y="865"/>
                        <a:pt x="2407" y="865"/>
                      </a:cubicBezTo>
                      <a:cubicBezTo>
                        <a:pt x="2329" y="925"/>
                        <a:pt x="2236" y="962"/>
                        <a:pt x="2139" y="980"/>
                      </a:cubicBezTo>
                      <a:cubicBezTo>
                        <a:pt x="1982" y="1040"/>
                        <a:pt x="1848" y="1059"/>
                        <a:pt x="1793" y="1059"/>
                      </a:cubicBezTo>
                      <a:cubicBezTo>
                        <a:pt x="1774" y="1059"/>
                        <a:pt x="1696" y="1077"/>
                        <a:pt x="1580" y="1077"/>
                      </a:cubicBezTo>
                      <a:cubicBezTo>
                        <a:pt x="1483" y="1077"/>
                        <a:pt x="1331" y="1096"/>
                        <a:pt x="1197" y="1096"/>
                      </a:cubicBezTo>
                      <a:cubicBezTo>
                        <a:pt x="1051" y="1105"/>
                        <a:pt x="901" y="1110"/>
                        <a:pt x="771" y="1110"/>
                      </a:cubicBezTo>
                      <a:cubicBezTo>
                        <a:pt x="640" y="1110"/>
                        <a:pt x="529" y="1105"/>
                        <a:pt x="462" y="1096"/>
                      </a:cubicBezTo>
                      <a:cubicBezTo>
                        <a:pt x="347" y="1077"/>
                        <a:pt x="250" y="1022"/>
                        <a:pt x="194" y="943"/>
                      </a:cubicBezTo>
                      <a:cubicBezTo>
                        <a:pt x="134" y="883"/>
                        <a:pt x="97" y="809"/>
                        <a:pt x="116" y="712"/>
                      </a:cubicBezTo>
                      <a:cubicBezTo>
                        <a:pt x="134" y="615"/>
                        <a:pt x="176" y="560"/>
                        <a:pt x="194" y="518"/>
                      </a:cubicBezTo>
                      <a:cubicBezTo>
                        <a:pt x="231" y="481"/>
                        <a:pt x="273" y="463"/>
                        <a:pt x="328" y="463"/>
                      </a:cubicBezTo>
                      <a:cubicBezTo>
                        <a:pt x="462" y="444"/>
                        <a:pt x="1830" y="172"/>
                        <a:pt x="2158" y="116"/>
                      </a:cubicBezTo>
                      <a:lnTo>
                        <a:pt x="2139" y="116"/>
                      </a:lnTo>
                      <a:cubicBezTo>
                        <a:pt x="2139" y="116"/>
                        <a:pt x="2185" y="102"/>
                        <a:pt x="2260" y="102"/>
                      </a:cubicBezTo>
                      <a:cubicBezTo>
                        <a:pt x="2315" y="102"/>
                        <a:pt x="2386" y="110"/>
                        <a:pt x="2467" y="135"/>
                      </a:cubicBezTo>
                      <a:lnTo>
                        <a:pt x="2444" y="116"/>
                      </a:lnTo>
                      <a:cubicBezTo>
                        <a:pt x="2426" y="75"/>
                        <a:pt x="2389" y="38"/>
                        <a:pt x="2329" y="19"/>
                      </a:cubicBezTo>
                      <a:cubicBezTo>
                        <a:pt x="2310" y="19"/>
                        <a:pt x="2273" y="1"/>
                        <a:pt x="2236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2180;p47">
                  <a:extLst>
                    <a:ext uri="{FF2B5EF4-FFF2-40B4-BE49-F238E27FC236}">
                      <a16:creationId xmlns:a16="http://schemas.microsoft.com/office/drawing/2014/main" id="{554E5BCD-4A7D-8B4E-751F-D92E2A83E4FA}"/>
                    </a:ext>
                  </a:extLst>
                </p:cNvPr>
                <p:cNvSpPr/>
                <p:nvPr/>
              </p:nvSpPr>
              <p:spPr>
                <a:xfrm>
                  <a:off x="5934187" y="991751"/>
                  <a:ext cx="1048544" cy="842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5261" extrusionOk="0">
                      <a:moveTo>
                        <a:pt x="2196" y="1"/>
                      </a:moveTo>
                      <a:cubicBezTo>
                        <a:pt x="2080" y="19"/>
                        <a:pt x="1983" y="43"/>
                        <a:pt x="1891" y="80"/>
                      </a:cubicBezTo>
                      <a:cubicBezTo>
                        <a:pt x="1466" y="232"/>
                        <a:pt x="1137" y="888"/>
                        <a:pt x="985" y="1600"/>
                      </a:cubicBezTo>
                      <a:cubicBezTo>
                        <a:pt x="888" y="1521"/>
                        <a:pt x="754" y="1484"/>
                        <a:pt x="620" y="1484"/>
                      </a:cubicBezTo>
                      <a:cubicBezTo>
                        <a:pt x="273" y="1484"/>
                        <a:pt x="1" y="1752"/>
                        <a:pt x="1" y="2099"/>
                      </a:cubicBezTo>
                      <a:cubicBezTo>
                        <a:pt x="1" y="2445"/>
                        <a:pt x="273" y="2718"/>
                        <a:pt x="620" y="2718"/>
                      </a:cubicBezTo>
                      <a:cubicBezTo>
                        <a:pt x="712" y="2718"/>
                        <a:pt x="809" y="2699"/>
                        <a:pt x="906" y="2658"/>
                      </a:cubicBezTo>
                      <a:lnTo>
                        <a:pt x="906" y="2658"/>
                      </a:lnTo>
                      <a:cubicBezTo>
                        <a:pt x="870" y="2889"/>
                        <a:pt x="754" y="4159"/>
                        <a:pt x="1484" y="4719"/>
                      </a:cubicBezTo>
                      <a:cubicBezTo>
                        <a:pt x="2166" y="5221"/>
                        <a:pt x="2972" y="5261"/>
                        <a:pt x="3209" y="5261"/>
                      </a:cubicBezTo>
                      <a:cubicBezTo>
                        <a:pt x="3253" y="5261"/>
                        <a:pt x="3277" y="5259"/>
                        <a:pt x="3277" y="5259"/>
                      </a:cubicBezTo>
                      <a:cubicBezTo>
                        <a:pt x="3277" y="5259"/>
                        <a:pt x="3300" y="5261"/>
                        <a:pt x="3343" y="5261"/>
                      </a:cubicBezTo>
                      <a:cubicBezTo>
                        <a:pt x="3575" y="5261"/>
                        <a:pt x="4365" y="5221"/>
                        <a:pt x="5046" y="4719"/>
                      </a:cubicBezTo>
                      <a:cubicBezTo>
                        <a:pt x="5777" y="4159"/>
                        <a:pt x="5661" y="2889"/>
                        <a:pt x="5624" y="2658"/>
                      </a:cubicBezTo>
                      <a:lnTo>
                        <a:pt x="5624" y="2658"/>
                      </a:lnTo>
                      <a:cubicBezTo>
                        <a:pt x="5721" y="2699"/>
                        <a:pt x="5818" y="2718"/>
                        <a:pt x="5911" y="2718"/>
                      </a:cubicBezTo>
                      <a:cubicBezTo>
                        <a:pt x="6257" y="2718"/>
                        <a:pt x="6548" y="2445"/>
                        <a:pt x="6548" y="2099"/>
                      </a:cubicBezTo>
                      <a:cubicBezTo>
                        <a:pt x="6548" y="1752"/>
                        <a:pt x="6257" y="1484"/>
                        <a:pt x="5911" y="1484"/>
                      </a:cubicBezTo>
                      <a:cubicBezTo>
                        <a:pt x="5777" y="1484"/>
                        <a:pt x="5661" y="1521"/>
                        <a:pt x="5546" y="1600"/>
                      </a:cubicBezTo>
                      <a:lnTo>
                        <a:pt x="5278" y="1812"/>
                      </a:lnTo>
                      <a:cubicBezTo>
                        <a:pt x="5278" y="1812"/>
                        <a:pt x="5278" y="1715"/>
                        <a:pt x="5296" y="1466"/>
                      </a:cubicBezTo>
                      <a:cubicBezTo>
                        <a:pt x="5296" y="1235"/>
                        <a:pt x="5259" y="1156"/>
                        <a:pt x="5259" y="1156"/>
                      </a:cubicBezTo>
                      <a:cubicBezTo>
                        <a:pt x="5259" y="1156"/>
                        <a:pt x="5232" y="1216"/>
                        <a:pt x="5095" y="1216"/>
                      </a:cubicBezTo>
                      <a:cubicBezTo>
                        <a:pt x="5027" y="1216"/>
                        <a:pt x="4931" y="1201"/>
                        <a:pt x="4797" y="1156"/>
                      </a:cubicBezTo>
                      <a:cubicBezTo>
                        <a:pt x="4390" y="1004"/>
                        <a:pt x="4372" y="773"/>
                        <a:pt x="4372" y="773"/>
                      </a:cubicBezTo>
                      <a:cubicBezTo>
                        <a:pt x="4372" y="773"/>
                        <a:pt x="4034" y="883"/>
                        <a:pt x="3616" y="883"/>
                      </a:cubicBezTo>
                      <a:cubicBezTo>
                        <a:pt x="3108" y="883"/>
                        <a:pt x="2482" y="720"/>
                        <a:pt x="2196" y="1"/>
                      </a:cubicBezTo>
                      <a:close/>
                    </a:path>
                  </a:pathLst>
                </a:custGeom>
                <a:solidFill>
                  <a:srgbClr val="9669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2181;p47">
                  <a:extLst>
                    <a:ext uri="{FF2B5EF4-FFF2-40B4-BE49-F238E27FC236}">
                      <a16:creationId xmlns:a16="http://schemas.microsoft.com/office/drawing/2014/main" id="{EB1D3F05-FFA2-983D-9A87-C53C92B42909}"/>
                    </a:ext>
                  </a:extLst>
                </p:cNvPr>
                <p:cNvSpPr/>
                <p:nvPr/>
              </p:nvSpPr>
              <p:spPr>
                <a:xfrm>
                  <a:off x="5925381" y="982945"/>
                  <a:ext cx="1063274" cy="857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1" h="5355" extrusionOk="0">
                      <a:moveTo>
                        <a:pt x="2232" y="116"/>
                      </a:moveTo>
                      <a:cubicBezTo>
                        <a:pt x="2500" y="749"/>
                        <a:pt x="3041" y="943"/>
                        <a:pt x="3521" y="980"/>
                      </a:cubicBezTo>
                      <a:cubicBezTo>
                        <a:pt x="3555" y="981"/>
                        <a:pt x="3589" y="982"/>
                        <a:pt x="3622" y="982"/>
                      </a:cubicBezTo>
                      <a:cubicBezTo>
                        <a:pt x="4035" y="982"/>
                        <a:pt x="4351" y="882"/>
                        <a:pt x="4390" y="865"/>
                      </a:cubicBezTo>
                      <a:cubicBezTo>
                        <a:pt x="4408" y="906"/>
                        <a:pt x="4408" y="925"/>
                        <a:pt x="4445" y="980"/>
                      </a:cubicBezTo>
                      <a:cubicBezTo>
                        <a:pt x="4505" y="1077"/>
                        <a:pt x="4639" y="1174"/>
                        <a:pt x="4834" y="1253"/>
                      </a:cubicBezTo>
                      <a:cubicBezTo>
                        <a:pt x="4972" y="1302"/>
                        <a:pt x="5070" y="1318"/>
                        <a:pt x="5143" y="1318"/>
                      </a:cubicBezTo>
                      <a:cubicBezTo>
                        <a:pt x="5179" y="1318"/>
                        <a:pt x="5209" y="1314"/>
                        <a:pt x="5235" y="1308"/>
                      </a:cubicBezTo>
                      <a:cubicBezTo>
                        <a:pt x="5254" y="1308"/>
                        <a:pt x="5272" y="1308"/>
                        <a:pt x="5272" y="1290"/>
                      </a:cubicBezTo>
                      <a:cubicBezTo>
                        <a:pt x="5296" y="1327"/>
                        <a:pt x="5296" y="1405"/>
                        <a:pt x="5296" y="1521"/>
                      </a:cubicBezTo>
                      <a:cubicBezTo>
                        <a:pt x="5296" y="1770"/>
                        <a:pt x="5272" y="1867"/>
                        <a:pt x="5272" y="1867"/>
                      </a:cubicBezTo>
                      <a:lnTo>
                        <a:pt x="5254" y="1983"/>
                      </a:lnTo>
                      <a:lnTo>
                        <a:pt x="5642" y="1692"/>
                      </a:lnTo>
                      <a:cubicBezTo>
                        <a:pt x="5735" y="1618"/>
                        <a:pt x="5850" y="1576"/>
                        <a:pt x="5966" y="1576"/>
                      </a:cubicBezTo>
                      <a:cubicBezTo>
                        <a:pt x="6294" y="1576"/>
                        <a:pt x="6543" y="1849"/>
                        <a:pt x="6543" y="2154"/>
                      </a:cubicBezTo>
                      <a:cubicBezTo>
                        <a:pt x="6543" y="2463"/>
                        <a:pt x="6294" y="2731"/>
                        <a:pt x="5966" y="2731"/>
                      </a:cubicBezTo>
                      <a:cubicBezTo>
                        <a:pt x="5892" y="2731"/>
                        <a:pt x="5795" y="2713"/>
                        <a:pt x="5716" y="2657"/>
                      </a:cubicBezTo>
                      <a:lnTo>
                        <a:pt x="5619" y="2616"/>
                      </a:lnTo>
                      <a:lnTo>
                        <a:pt x="5642" y="2713"/>
                      </a:lnTo>
                      <a:cubicBezTo>
                        <a:pt x="5661" y="2828"/>
                        <a:pt x="5679" y="3216"/>
                        <a:pt x="5642" y="3618"/>
                      </a:cubicBezTo>
                      <a:cubicBezTo>
                        <a:pt x="5582" y="4025"/>
                        <a:pt x="5430" y="4464"/>
                        <a:pt x="5083" y="4737"/>
                      </a:cubicBezTo>
                      <a:cubicBezTo>
                        <a:pt x="4414" y="5215"/>
                        <a:pt x="3652" y="5256"/>
                        <a:pt x="3410" y="5256"/>
                      </a:cubicBezTo>
                      <a:cubicBezTo>
                        <a:pt x="3360" y="5256"/>
                        <a:pt x="3332" y="5254"/>
                        <a:pt x="3332" y="5254"/>
                      </a:cubicBezTo>
                      <a:cubicBezTo>
                        <a:pt x="3332" y="5254"/>
                        <a:pt x="3303" y="5256"/>
                        <a:pt x="3252" y="5256"/>
                      </a:cubicBezTo>
                      <a:cubicBezTo>
                        <a:pt x="3004" y="5256"/>
                        <a:pt x="2230" y="5215"/>
                        <a:pt x="1576" y="4737"/>
                      </a:cubicBezTo>
                      <a:cubicBezTo>
                        <a:pt x="1229" y="4464"/>
                        <a:pt x="1077" y="4025"/>
                        <a:pt x="1022" y="3618"/>
                      </a:cubicBezTo>
                      <a:cubicBezTo>
                        <a:pt x="961" y="3216"/>
                        <a:pt x="998" y="2828"/>
                        <a:pt x="998" y="2713"/>
                      </a:cubicBezTo>
                      <a:lnTo>
                        <a:pt x="1022" y="2616"/>
                      </a:lnTo>
                      <a:lnTo>
                        <a:pt x="943" y="2657"/>
                      </a:lnTo>
                      <a:cubicBezTo>
                        <a:pt x="846" y="2713"/>
                        <a:pt x="767" y="2731"/>
                        <a:pt x="675" y="2731"/>
                      </a:cubicBezTo>
                      <a:cubicBezTo>
                        <a:pt x="347" y="2731"/>
                        <a:pt x="97" y="2463"/>
                        <a:pt x="97" y="2154"/>
                      </a:cubicBezTo>
                      <a:cubicBezTo>
                        <a:pt x="97" y="1849"/>
                        <a:pt x="347" y="1576"/>
                        <a:pt x="675" y="1576"/>
                      </a:cubicBezTo>
                      <a:cubicBezTo>
                        <a:pt x="791" y="1576"/>
                        <a:pt x="925" y="1618"/>
                        <a:pt x="1022" y="1692"/>
                      </a:cubicBezTo>
                      <a:lnTo>
                        <a:pt x="1077" y="1752"/>
                      </a:lnTo>
                      <a:lnTo>
                        <a:pt x="1095" y="1673"/>
                      </a:lnTo>
                      <a:cubicBezTo>
                        <a:pt x="1174" y="1308"/>
                        <a:pt x="1290" y="980"/>
                        <a:pt x="1424" y="712"/>
                      </a:cubicBezTo>
                      <a:cubicBezTo>
                        <a:pt x="1576" y="444"/>
                        <a:pt x="1752" y="250"/>
                        <a:pt x="1964" y="171"/>
                      </a:cubicBezTo>
                      <a:cubicBezTo>
                        <a:pt x="2038" y="153"/>
                        <a:pt x="2135" y="135"/>
                        <a:pt x="2232" y="116"/>
                      </a:cubicBezTo>
                      <a:close/>
                      <a:moveTo>
                        <a:pt x="2251" y="1"/>
                      </a:moveTo>
                      <a:cubicBezTo>
                        <a:pt x="2135" y="19"/>
                        <a:pt x="2020" y="37"/>
                        <a:pt x="1923" y="74"/>
                      </a:cubicBezTo>
                      <a:cubicBezTo>
                        <a:pt x="1692" y="171"/>
                        <a:pt x="1502" y="384"/>
                        <a:pt x="1345" y="652"/>
                      </a:cubicBezTo>
                      <a:cubicBezTo>
                        <a:pt x="1192" y="925"/>
                        <a:pt x="1095" y="1253"/>
                        <a:pt x="1022" y="1599"/>
                      </a:cubicBezTo>
                      <a:cubicBezTo>
                        <a:pt x="906" y="1539"/>
                        <a:pt x="791" y="1484"/>
                        <a:pt x="675" y="1484"/>
                      </a:cubicBezTo>
                      <a:cubicBezTo>
                        <a:pt x="305" y="1484"/>
                        <a:pt x="0" y="1789"/>
                        <a:pt x="0" y="2154"/>
                      </a:cubicBezTo>
                      <a:cubicBezTo>
                        <a:pt x="0" y="2523"/>
                        <a:pt x="305" y="2828"/>
                        <a:pt x="675" y="2828"/>
                      </a:cubicBezTo>
                      <a:cubicBezTo>
                        <a:pt x="749" y="2828"/>
                        <a:pt x="827" y="2791"/>
                        <a:pt x="906" y="2773"/>
                      </a:cubicBezTo>
                      <a:lnTo>
                        <a:pt x="906" y="2773"/>
                      </a:lnTo>
                      <a:cubicBezTo>
                        <a:pt x="883" y="2925"/>
                        <a:pt x="864" y="3235"/>
                        <a:pt x="925" y="3637"/>
                      </a:cubicBezTo>
                      <a:cubicBezTo>
                        <a:pt x="980" y="4062"/>
                        <a:pt x="1137" y="4524"/>
                        <a:pt x="1521" y="4811"/>
                      </a:cubicBezTo>
                      <a:cubicBezTo>
                        <a:pt x="2166" y="5304"/>
                        <a:pt x="2919" y="5354"/>
                        <a:pt x="3210" y="5354"/>
                      </a:cubicBezTo>
                      <a:cubicBezTo>
                        <a:pt x="3283" y="5354"/>
                        <a:pt x="3327" y="5351"/>
                        <a:pt x="3332" y="5351"/>
                      </a:cubicBezTo>
                      <a:cubicBezTo>
                        <a:pt x="3332" y="5351"/>
                        <a:pt x="3372" y="5354"/>
                        <a:pt x="3443" y="5354"/>
                      </a:cubicBezTo>
                      <a:cubicBezTo>
                        <a:pt x="3722" y="5354"/>
                        <a:pt x="4479" y="5304"/>
                        <a:pt x="5138" y="4811"/>
                      </a:cubicBezTo>
                      <a:cubicBezTo>
                        <a:pt x="5503" y="4524"/>
                        <a:pt x="5679" y="4062"/>
                        <a:pt x="5735" y="3637"/>
                      </a:cubicBezTo>
                      <a:cubicBezTo>
                        <a:pt x="5795" y="3235"/>
                        <a:pt x="5758" y="2925"/>
                        <a:pt x="5735" y="2773"/>
                      </a:cubicBezTo>
                      <a:lnTo>
                        <a:pt x="5735" y="2773"/>
                      </a:lnTo>
                      <a:cubicBezTo>
                        <a:pt x="5813" y="2791"/>
                        <a:pt x="5892" y="2828"/>
                        <a:pt x="5966" y="2828"/>
                      </a:cubicBezTo>
                      <a:cubicBezTo>
                        <a:pt x="6354" y="2828"/>
                        <a:pt x="6640" y="2523"/>
                        <a:pt x="6640" y="2154"/>
                      </a:cubicBezTo>
                      <a:cubicBezTo>
                        <a:pt x="6640" y="1789"/>
                        <a:pt x="6354" y="1484"/>
                        <a:pt x="5966" y="1484"/>
                      </a:cubicBezTo>
                      <a:cubicBezTo>
                        <a:pt x="5832" y="1484"/>
                        <a:pt x="5679" y="1539"/>
                        <a:pt x="5564" y="1618"/>
                      </a:cubicBezTo>
                      <a:lnTo>
                        <a:pt x="5388" y="1770"/>
                      </a:lnTo>
                      <a:lnTo>
                        <a:pt x="5388" y="1521"/>
                      </a:lnTo>
                      <a:cubicBezTo>
                        <a:pt x="5411" y="1405"/>
                        <a:pt x="5388" y="1327"/>
                        <a:pt x="5369" y="1271"/>
                      </a:cubicBezTo>
                      <a:cubicBezTo>
                        <a:pt x="5369" y="1253"/>
                        <a:pt x="5369" y="1230"/>
                        <a:pt x="5351" y="1211"/>
                      </a:cubicBezTo>
                      <a:lnTo>
                        <a:pt x="5351" y="1193"/>
                      </a:lnTo>
                      <a:lnTo>
                        <a:pt x="5296" y="1114"/>
                      </a:lnTo>
                      <a:lnTo>
                        <a:pt x="5254" y="1193"/>
                      </a:lnTo>
                      <a:cubicBezTo>
                        <a:pt x="5254" y="1211"/>
                        <a:pt x="5235" y="1211"/>
                        <a:pt x="5217" y="1211"/>
                      </a:cubicBezTo>
                      <a:cubicBezTo>
                        <a:pt x="5205" y="1217"/>
                        <a:pt x="5184" y="1221"/>
                        <a:pt x="5154" y="1221"/>
                      </a:cubicBezTo>
                      <a:cubicBezTo>
                        <a:pt x="5094" y="1221"/>
                        <a:pt x="5000" y="1205"/>
                        <a:pt x="4870" y="1156"/>
                      </a:cubicBezTo>
                      <a:cubicBezTo>
                        <a:pt x="4676" y="1096"/>
                        <a:pt x="4579" y="999"/>
                        <a:pt x="4524" y="925"/>
                      </a:cubicBezTo>
                      <a:cubicBezTo>
                        <a:pt x="4487" y="865"/>
                        <a:pt x="4464" y="809"/>
                        <a:pt x="4464" y="809"/>
                      </a:cubicBezTo>
                      <a:lnTo>
                        <a:pt x="4464" y="749"/>
                      </a:lnTo>
                      <a:lnTo>
                        <a:pt x="4408" y="768"/>
                      </a:lnTo>
                      <a:cubicBezTo>
                        <a:pt x="4408" y="768"/>
                        <a:pt x="4062" y="886"/>
                        <a:pt x="3645" y="886"/>
                      </a:cubicBezTo>
                      <a:cubicBezTo>
                        <a:pt x="3611" y="886"/>
                        <a:pt x="3575" y="885"/>
                        <a:pt x="3540" y="883"/>
                      </a:cubicBezTo>
                      <a:cubicBezTo>
                        <a:pt x="3059" y="846"/>
                        <a:pt x="2542" y="675"/>
                        <a:pt x="2292" y="37"/>
                      </a:cubicBezTo>
                      <a:lnTo>
                        <a:pt x="2292" y="1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2182;p47">
                  <a:extLst>
                    <a:ext uri="{FF2B5EF4-FFF2-40B4-BE49-F238E27FC236}">
                      <a16:creationId xmlns:a16="http://schemas.microsoft.com/office/drawing/2014/main" id="{27786B98-D750-67C3-6D28-46131A9C0198}"/>
                    </a:ext>
                  </a:extLst>
                </p:cNvPr>
                <p:cNvSpPr/>
                <p:nvPr/>
              </p:nvSpPr>
              <p:spPr>
                <a:xfrm>
                  <a:off x="6196125" y="1294357"/>
                  <a:ext cx="105191" cy="104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" h="653" extrusionOk="0">
                      <a:moveTo>
                        <a:pt x="389" y="1"/>
                      </a:moveTo>
                      <a:cubicBezTo>
                        <a:pt x="255" y="1"/>
                        <a:pt x="195" y="75"/>
                        <a:pt x="139" y="93"/>
                      </a:cubicBezTo>
                      <a:cubicBezTo>
                        <a:pt x="113" y="107"/>
                        <a:pt x="89" y="112"/>
                        <a:pt x="68" y="112"/>
                      </a:cubicBezTo>
                      <a:cubicBezTo>
                        <a:pt x="27" y="112"/>
                        <a:pt x="1" y="93"/>
                        <a:pt x="1" y="93"/>
                      </a:cubicBezTo>
                      <a:lnTo>
                        <a:pt x="1" y="93"/>
                      </a:lnTo>
                      <a:cubicBezTo>
                        <a:pt x="1" y="93"/>
                        <a:pt x="24" y="190"/>
                        <a:pt x="116" y="209"/>
                      </a:cubicBezTo>
                      <a:cubicBezTo>
                        <a:pt x="131" y="212"/>
                        <a:pt x="144" y="214"/>
                        <a:pt x="155" y="214"/>
                      </a:cubicBezTo>
                      <a:cubicBezTo>
                        <a:pt x="215" y="214"/>
                        <a:pt x="228" y="169"/>
                        <a:pt x="310" y="153"/>
                      </a:cubicBezTo>
                      <a:lnTo>
                        <a:pt x="310" y="153"/>
                      </a:lnTo>
                      <a:cubicBezTo>
                        <a:pt x="292" y="209"/>
                        <a:pt x="292" y="269"/>
                        <a:pt x="292" y="324"/>
                      </a:cubicBezTo>
                      <a:cubicBezTo>
                        <a:pt x="292" y="518"/>
                        <a:pt x="370" y="652"/>
                        <a:pt x="486" y="652"/>
                      </a:cubicBezTo>
                      <a:cubicBezTo>
                        <a:pt x="578" y="652"/>
                        <a:pt x="657" y="518"/>
                        <a:pt x="657" y="324"/>
                      </a:cubicBezTo>
                      <a:cubicBezTo>
                        <a:pt x="657" y="153"/>
                        <a:pt x="578" y="1"/>
                        <a:pt x="486" y="1"/>
                      </a:cubicBezTo>
                      <a:close/>
                    </a:path>
                  </a:pathLst>
                </a:custGeom>
                <a:solidFill>
                  <a:srgbClr val="301C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2183;p47">
                  <a:extLst>
                    <a:ext uri="{FF2B5EF4-FFF2-40B4-BE49-F238E27FC236}">
                      <a16:creationId xmlns:a16="http://schemas.microsoft.com/office/drawing/2014/main" id="{ADDA7C36-117E-97E9-0137-D66E5EE87D22}"/>
                    </a:ext>
                  </a:extLst>
                </p:cNvPr>
                <p:cNvSpPr/>
                <p:nvPr/>
              </p:nvSpPr>
              <p:spPr>
                <a:xfrm>
                  <a:off x="6588230" y="1294357"/>
                  <a:ext cx="104390" cy="104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653" extrusionOk="0">
                      <a:moveTo>
                        <a:pt x="171" y="1"/>
                      </a:moveTo>
                      <a:cubicBezTo>
                        <a:pt x="74" y="1"/>
                        <a:pt x="0" y="153"/>
                        <a:pt x="0" y="324"/>
                      </a:cubicBezTo>
                      <a:cubicBezTo>
                        <a:pt x="0" y="518"/>
                        <a:pt x="74" y="652"/>
                        <a:pt x="171" y="652"/>
                      </a:cubicBezTo>
                      <a:cubicBezTo>
                        <a:pt x="287" y="652"/>
                        <a:pt x="365" y="518"/>
                        <a:pt x="365" y="324"/>
                      </a:cubicBezTo>
                      <a:cubicBezTo>
                        <a:pt x="365" y="269"/>
                        <a:pt x="365" y="209"/>
                        <a:pt x="347" y="153"/>
                      </a:cubicBezTo>
                      <a:lnTo>
                        <a:pt x="347" y="153"/>
                      </a:lnTo>
                      <a:cubicBezTo>
                        <a:pt x="425" y="169"/>
                        <a:pt x="437" y="214"/>
                        <a:pt x="497" y="214"/>
                      </a:cubicBezTo>
                      <a:cubicBezTo>
                        <a:pt x="508" y="214"/>
                        <a:pt x="521" y="212"/>
                        <a:pt x="536" y="209"/>
                      </a:cubicBezTo>
                      <a:cubicBezTo>
                        <a:pt x="633" y="190"/>
                        <a:pt x="652" y="93"/>
                        <a:pt x="652" y="93"/>
                      </a:cubicBezTo>
                      <a:lnTo>
                        <a:pt x="652" y="93"/>
                      </a:lnTo>
                      <a:cubicBezTo>
                        <a:pt x="652" y="93"/>
                        <a:pt x="627" y="112"/>
                        <a:pt x="588" y="112"/>
                      </a:cubicBezTo>
                      <a:cubicBezTo>
                        <a:pt x="568" y="112"/>
                        <a:pt x="544" y="107"/>
                        <a:pt x="518" y="93"/>
                      </a:cubicBezTo>
                      <a:cubicBezTo>
                        <a:pt x="462" y="75"/>
                        <a:pt x="402" y="1"/>
                        <a:pt x="268" y="1"/>
                      </a:cubicBezTo>
                      <a:close/>
                    </a:path>
                  </a:pathLst>
                </a:custGeom>
                <a:solidFill>
                  <a:srgbClr val="301C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2184;p47">
                  <a:extLst>
                    <a:ext uri="{FF2B5EF4-FFF2-40B4-BE49-F238E27FC236}">
                      <a16:creationId xmlns:a16="http://schemas.microsoft.com/office/drawing/2014/main" id="{E3119548-3C55-FFA8-253C-FBD56E225642}"/>
                    </a:ext>
                  </a:extLst>
                </p:cNvPr>
                <p:cNvSpPr/>
                <p:nvPr/>
              </p:nvSpPr>
              <p:spPr>
                <a:xfrm>
                  <a:off x="6387774" y="1326538"/>
                  <a:ext cx="64523" cy="120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755" extrusionOk="0">
                      <a:moveTo>
                        <a:pt x="308" y="1"/>
                      </a:moveTo>
                      <a:cubicBezTo>
                        <a:pt x="288" y="1"/>
                        <a:pt x="268" y="19"/>
                        <a:pt x="268" y="49"/>
                      </a:cubicBezTo>
                      <a:lnTo>
                        <a:pt x="231" y="280"/>
                      </a:lnTo>
                      <a:cubicBezTo>
                        <a:pt x="213" y="280"/>
                        <a:pt x="190" y="280"/>
                        <a:pt x="134" y="317"/>
                      </a:cubicBezTo>
                      <a:cubicBezTo>
                        <a:pt x="97" y="336"/>
                        <a:pt x="56" y="354"/>
                        <a:pt x="37" y="396"/>
                      </a:cubicBezTo>
                      <a:cubicBezTo>
                        <a:pt x="0" y="433"/>
                        <a:pt x="0" y="493"/>
                        <a:pt x="0" y="548"/>
                      </a:cubicBezTo>
                      <a:cubicBezTo>
                        <a:pt x="19" y="664"/>
                        <a:pt x="74" y="724"/>
                        <a:pt x="153" y="742"/>
                      </a:cubicBezTo>
                      <a:cubicBezTo>
                        <a:pt x="185" y="750"/>
                        <a:pt x="217" y="755"/>
                        <a:pt x="247" y="755"/>
                      </a:cubicBezTo>
                      <a:cubicBezTo>
                        <a:pt x="290" y="755"/>
                        <a:pt x="330" y="746"/>
                        <a:pt x="365" y="724"/>
                      </a:cubicBezTo>
                      <a:cubicBezTo>
                        <a:pt x="384" y="701"/>
                        <a:pt x="402" y="682"/>
                        <a:pt x="384" y="664"/>
                      </a:cubicBezTo>
                      <a:cubicBezTo>
                        <a:pt x="365" y="627"/>
                        <a:pt x="347" y="627"/>
                        <a:pt x="328" y="627"/>
                      </a:cubicBezTo>
                      <a:cubicBezTo>
                        <a:pt x="299" y="640"/>
                        <a:pt x="263" y="653"/>
                        <a:pt x="229" y="653"/>
                      </a:cubicBezTo>
                      <a:cubicBezTo>
                        <a:pt x="215" y="653"/>
                        <a:pt x="202" y="651"/>
                        <a:pt x="190" y="645"/>
                      </a:cubicBezTo>
                      <a:cubicBezTo>
                        <a:pt x="134" y="645"/>
                        <a:pt x="116" y="608"/>
                        <a:pt x="97" y="530"/>
                      </a:cubicBezTo>
                      <a:cubicBezTo>
                        <a:pt x="97" y="511"/>
                        <a:pt x="97" y="470"/>
                        <a:pt x="116" y="451"/>
                      </a:cubicBezTo>
                      <a:cubicBezTo>
                        <a:pt x="134" y="433"/>
                        <a:pt x="153" y="414"/>
                        <a:pt x="171" y="396"/>
                      </a:cubicBezTo>
                      <a:lnTo>
                        <a:pt x="287" y="354"/>
                      </a:lnTo>
                      <a:lnTo>
                        <a:pt x="328" y="354"/>
                      </a:lnTo>
                      <a:lnTo>
                        <a:pt x="365" y="68"/>
                      </a:lnTo>
                      <a:cubicBezTo>
                        <a:pt x="365" y="31"/>
                        <a:pt x="347" y="8"/>
                        <a:pt x="328" y="8"/>
                      </a:cubicBezTo>
                      <a:cubicBezTo>
                        <a:pt x="322" y="3"/>
                        <a:pt x="315" y="1"/>
                        <a:pt x="308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2185;p47">
                  <a:extLst>
                    <a:ext uri="{FF2B5EF4-FFF2-40B4-BE49-F238E27FC236}">
                      <a16:creationId xmlns:a16="http://schemas.microsoft.com/office/drawing/2014/main" id="{47C04B79-C35C-1EC1-E3D8-E5BB86640499}"/>
                    </a:ext>
                  </a:extLst>
                </p:cNvPr>
                <p:cNvSpPr/>
                <p:nvPr/>
              </p:nvSpPr>
              <p:spPr>
                <a:xfrm>
                  <a:off x="6193243" y="1204856"/>
                  <a:ext cx="126645" cy="77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" h="482" extrusionOk="0">
                      <a:moveTo>
                        <a:pt x="347" y="1"/>
                      </a:moveTo>
                      <a:cubicBezTo>
                        <a:pt x="176" y="1"/>
                        <a:pt x="60" y="135"/>
                        <a:pt x="42" y="190"/>
                      </a:cubicBezTo>
                      <a:cubicBezTo>
                        <a:pt x="42" y="269"/>
                        <a:pt x="0" y="384"/>
                        <a:pt x="42" y="444"/>
                      </a:cubicBezTo>
                      <a:cubicBezTo>
                        <a:pt x="51" y="472"/>
                        <a:pt x="65" y="481"/>
                        <a:pt x="79" y="481"/>
                      </a:cubicBezTo>
                      <a:cubicBezTo>
                        <a:pt x="92" y="481"/>
                        <a:pt x="106" y="472"/>
                        <a:pt x="116" y="463"/>
                      </a:cubicBezTo>
                      <a:cubicBezTo>
                        <a:pt x="116" y="463"/>
                        <a:pt x="200" y="345"/>
                        <a:pt x="355" y="345"/>
                      </a:cubicBezTo>
                      <a:cubicBezTo>
                        <a:pt x="366" y="345"/>
                        <a:pt x="377" y="346"/>
                        <a:pt x="388" y="347"/>
                      </a:cubicBezTo>
                      <a:cubicBezTo>
                        <a:pt x="557" y="347"/>
                        <a:pt x="667" y="406"/>
                        <a:pt x="718" y="406"/>
                      </a:cubicBezTo>
                      <a:cubicBezTo>
                        <a:pt x="725" y="406"/>
                        <a:pt x="730" y="405"/>
                        <a:pt x="735" y="403"/>
                      </a:cubicBezTo>
                      <a:cubicBezTo>
                        <a:pt x="790" y="384"/>
                        <a:pt x="790" y="116"/>
                        <a:pt x="753" y="56"/>
                      </a:cubicBezTo>
                      <a:cubicBezTo>
                        <a:pt x="712" y="19"/>
                        <a:pt x="504" y="1"/>
                        <a:pt x="347" y="1"/>
                      </a:cubicBezTo>
                      <a:close/>
                    </a:path>
                  </a:pathLst>
                </a:custGeom>
                <a:solidFill>
                  <a:srgbClr val="301C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2186;p47">
                  <a:extLst>
                    <a:ext uri="{FF2B5EF4-FFF2-40B4-BE49-F238E27FC236}">
                      <a16:creationId xmlns:a16="http://schemas.microsoft.com/office/drawing/2014/main" id="{8EE75424-DD62-AEC0-CCB7-57A9414D016E}"/>
                    </a:ext>
                  </a:extLst>
                </p:cNvPr>
                <p:cNvSpPr/>
                <p:nvPr/>
              </p:nvSpPr>
              <p:spPr>
                <a:xfrm>
                  <a:off x="6560051" y="1191567"/>
                  <a:ext cx="135611" cy="73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7" h="459" extrusionOk="0">
                      <a:moveTo>
                        <a:pt x="446" y="1"/>
                      </a:moveTo>
                      <a:cubicBezTo>
                        <a:pt x="260" y="1"/>
                        <a:pt x="132" y="42"/>
                        <a:pt x="19" y="139"/>
                      </a:cubicBezTo>
                      <a:cubicBezTo>
                        <a:pt x="19" y="139"/>
                        <a:pt x="1" y="158"/>
                        <a:pt x="19" y="218"/>
                      </a:cubicBezTo>
                      <a:cubicBezTo>
                        <a:pt x="19" y="273"/>
                        <a:pt x="79" y="412"/>
                        <a:pt x="135" y="449"/>
                      </a:cubicBezTo>
                      <a:cubicBezTo>
                        <a:pt x="146" y="456"/>
                        <a:pt x="156" y="459"/>
                        <a:pt x="166" y="459"/>
                      </a:cubicBezTo>
                      <a:cubicBezTo>
                        <a:pt x="207" y="459"/>
                        <a:pt x="242" y="404"/>
                        <a:pt x="366" y="370"/>
                      </a:cubicBezTo>
                      <a:cubicBezTo>
                        <a:pt x="390" y="367"/>
                        <a:pt x="414" y="365"/>
                        <a:pt x="437" y="365"/>
                      </a:cubicBezTo>
                      <a:cubicBezTo>
                        <a:pt x="540" y="365"/>
                        <a:pt x="626" y="396"/>
                        <a:pt x="675" y="430"/>
                      </a:cubicBezTo>
                      <a:cubicBezTo>
                        <a:pt x="703" y="439"/>
                        <a:pt x="741" y="449"/>
                        <a:pt x="772" y="449"/>
                      </a:cubicBezTo>
                      <a:cubicBezTo>
                        <a:pt x="804" y="449"/>
                        <a:pt x="828" y="439"/>
                        <a:pt x="828" y="412"/>
                      </a:cubicBezTo>
                      <a:cubicBezTo>
                        <a:pt x="828" y="370"/>
                        <a:pt x="846" y="236"/>
                        <a:pt x="846" y="181"/>
                      </a:cubicBezTo>
                      <a:cubicBezTo>
                        <a:pt x="846" y="102"/>
                        <a:pt x="791" y="42"/>
                        <a:pt x="560" y="5"/>
                      </a:cubicBezTo>
                      <a:cubicBezTo>
                        <a:pt x="520" y="2"/>
                        <a:pt x="482" y="1"/>
                        <a:pt x="446" y="1"/>
                      </a:cubicBezTo>
                      <a:close/>
                    </a:path>
                  </a:pathLst>
                </a:custGeom>
                <a:solidFill>
                  <a:srgbClr val="301C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5" name="Google Shape;2187;p47">
                  <a:extLst>
                    <a:ext uri="{FF2B5EF4-FFF2-40B4-BE49-F238E27FC236}">
                      <a16:creationId xmlns:a16="http://schemas.microsoft.com/office/drawing/2014/main" id="{5D4DF406-8BD7-2536-ADCE-3E09689E063B}"/>
                    </a:ext>
                  </a:extLst>
                </p:cNvPr>
                <p:cNvSpPr/>
                <p:nvPr/>
              </p:nvSpPr>
              <p:spPr>
                <a:xfrm>
                  <a:off x="6292350" y="1503779"/>
                  <a:ext cx="283390" cy="175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0" h="1098" extrusionOk="0">
                      <a:moveTo>
                        <a:pt x="1460" y="0"/>
                      </a:moveTo>
                      <a:cubicBezTo>
                        <a:pt x="1308" y="19"/>
                        <a:pt x="1211" y="79"/>
                        <a:pt x="961" y="97"/>
                      </a:cubicBezTo>
                      <a:cubicBezTo>
                        <a:pt x="918" y="103"/>
                        <a:pt x="872" y="106"/>
                        <a:pt x="825" y="106"/>
                      </a:cubicBezTo>
                      <a:cubicBezTo>
                        <a:pt x="576" y="106"/>
                        <a:pt x="287" y="37"/>
                        <a:pt x="190" y="37"/>
                      </a:cubicBezTo>
                      <a:cubicBezTo>
                        <a:pt x="168" y="29"/>
                        <a:pt x="148" y="25"/>
                        <a:pt x="131" y="25"/>
                      </a:cubicBezTo>
                      <a:cubicBezTo>
                        <a:pt x="70" y="25"/>
                        <a:pt x="33" y="69"/>
                        <a:pt x="19" y="116"/>
                      </a:cubicBezTo>
                      <a:cubicBezTo>
                        <a:pt x="0" y="194"/>
                        <a:pt x="19" y="328"/>
                        <a:pt x="74" y="559"/>
                      </a:cubicBezTo>
                      <a:cubicBezTo>
                        <a:pt x="116" y="791"/>
                        <a:pt x="208" y="906"/>
                        <a:pt x="384" y="980"/>
                      </a:cubicBezTo>
                      <a:cubicBezTo>
                        <a:pt x="482" y="1043"/>
                        <a:pt x="679" y="1098"/>
                        <a:pt x="904" y="1098"/>
                      </a:cubicBezTo>
                      <a:cubicBezTo>
                        <a:pt x="1028" y="1098"/>
                        <a:pt x="1160" y="1081"/>
                        <a:pt x="1289" y="1040"/>
                      </a:cubicBezTo>
                      <a:cubicBezTo>
                        <a:pt x="1654" y="925"/>
                        <a:pt x="1770" y="499"/>
                        <a:pt x="1751" y="310"/>
                      </a:cubicBezTo>
                      <a:cubicBezTo>
                        <a:pt x="1751" y="134"/>
                        <a:pt x="1617" y="0"/>
                        <a:pt x="1460" y="0"/>
                      </a:cubicBezTo>
                      <a:close/>
                    </a:path>
                  </a:pathLst>
                </a:custGeom>
                <a:solidFill>
                  <a:srgbClr val="DA7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6" name="Google Shape;2188;p47">
                  <a:extLst>
                    <a:ext uri="{FF2B5EF4-FFF2-40B4-BE49-F238E27FC236}">
                      <a16:creationId xmlns:a16="http://schemas.microsoft.com/office/drawing/2014/main" id="{4616C29E-B310-203F-B565-D23C88D37461}"/>
                    </a:ext>
                  </a:extLst>
                </p:cNvPr>
                <p:cNvSpPr/>
                <p:nvPr/>
              </p:nvSpPr>
              <p:spPr>
                <a:xfrm>
                  <a:off x="6285625" y="1496894"/>
                  <a:ext cx="296039" cy="189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9" h="1185" extrusionOk="0">
                      <a:moveTo>
                        <a:pt x="1502" y="99"/>
                      </a:moveTo>
                      <a:cubicBezTo>
                        <a:pt x="1581" y="99"/>
                        <a:pt x="1618" y="122"/>
                        <a:pt x="1678" y="159"/>
                      </a:cubicBezTo>
                      <a:cubicBezTo>
                        <a:pt x="1715" y="214"/>
                        <a:pt x="1733" y="293"/>
                        <a:pt x="1752" y="371"/>
                      </a:cubicBezTo>
                      <a:cubicBezTo>
                        <a:pt x="1752" y="445"/>
                        <a:pt x="1733" y="584"/>
                        <a:pt x="1659" y="718"/>
                      </a:cubicBezTo>
                      <a:cubicBezTo>
                        <a:pt x="1599" y="852"/>
                        <a:pt x="1484" y="986"/>
                        <a:pt x="1313" y="1023"/>
                      </a:cubicBezTo>
                      <a:cubicBezTo>
                        <a:pt x="1184" y="1066"/>
                        <a:pt x="1049" y="1083"/>
                        <a:pt x="923" y="1083"/>
                      </a:cubicBezTo>
                      <a:cubicBezTo>
                        <a:pt x="712" y="1083"/>
                        <a:pt x="528" y="1035"/>
                        <a:pt x="444" y="986"/>
                      </a:cubicBezTo>
                      <a:cubicBezTo>
                        <a:pt x="273" y="907"/>
                        <a:pt x="213" y="815"/>
                        <a:pt x="158" y="584"/>
                      </a:cubicBezTo>
                      <a:cubicBezTo>
                        <a:pt x="116" y="371"/>
                        <a:pt x="98" y="214"/>
                        <a:pt x="116" y="177"/>
                      </a:cubicBezTo>
                      <a:cubicBezTo>
                        <a:pt x="116" y="159"/>
                        <a:pt x="135" y="140"/>
                        <a:pt x="158" y="122"/>
                      </a:cubicBezTo>
                      <a:cubicBezTo>
                        <a:pt x="158" y="122"/>
                        <a:pt x="166" y="112"/>
                        <a:pt x="182" y="112"/>
                      </a:cubicBezTo>
                      <a:cubicBezTo>
                        <a:pt x="191" y="112"/>
                        <a:pt x="201" y="114"/>
                        <a:pt x="213" y="122"/>
                      </a:cubicBezTo>
                      <a:lnTo>
                        <a:pt x="232" y="122"/>
                      </a:lnTo>
                      <a:cubicBezTo>
                        <a:pt x="273" y="122"/>
                        <a:pt x="407" y="159"/>
                        <a:pt x="560" y="177"/>
                      </a:cubicBezTo>
                      <a:cubicBezTo>
                        <a:pt x="654" y="190"/>
                        <a:pt x="770" y="204"/>
                        <a:pt x="877" y="204"/>
                      </a:cubicBezTo>
                      <a:cubicBezTo>
                        <a:pt x="921" y="204"/>
                        <a:pt x="964" y="201"/>
                        <a:pt x="1003" y="196"/>
                      </a:cubicBezTo>
                      <a:cubicBezTo>
                        <a:pt x="1271" y="159"/>
                        <a:pt x="1368" y="99"/>
                        <a:pt x="1502" y="99"/>
                      </a:cubicBezTo>
                      <a:close/>
                      <a:moveTo>
                        <a:pt x="1555" y="0"/>
                      </a:moveTo>
                      <a:cubicBezTo>
                        <a:pt x="1538" y="0"/>
                        <a:pt x="1520" y="2"/>
                        <a:pt x="1502" y="6"/>
                      </a:cubicBezTo>
                      <a:cubicBezTo>
                        <a:pt x="1331" y="6"/>
                        <a:pt x="1234" y="62"/>
                        <a:pt x="985" y="99"/>
                      </a:cubicBezTo>
                      <a:cubicBezTo>
                        <a:pt x="869" y="99"/>
                        <a:pt x="712" y="99"/>
                        <a:pt x="560" y="80"/>
                      </a:cubicBezTo>
                      <a:cubicBezTo>
                        <a:pt x="426" y="62"/>
                        <a:pt x="310" y="25"/>
                        <a:pt x="250" y="25"/>
                      </a:cubicBezTo>
                      <a:cubicBezTo>
                        <a:pt x="227" y="17"/>
                        <a:pt x="203" y="13"/>
                        <a:pt x="181" y="13"/>
                      </a:cubicBezTo>
                      <a:cubicBezTo>
                        <a:pt x="149" y="13"/>
                        <a:pt x="119" y="22"/>
                        <a:pt x="98" y="43"/>
                      </a:cubicBezTo>
                      <a:cubicBezTo>
                        <a:pt x="42" y="62"/>
                        <a:pt x="19" y="99"/>
                        <a:pt x="19" y="159"/>
                      </a:cubicBezTo>
                      <a:cubicBezTo>
                        <a:pt x="1" y="237"/>
                        <a:pt x="1" y="371"/>
                        <a:pt x="61" y="602"/>
                      </a:cubicBezTo>
                      <a:cubicBezTo>
                        <a:pt x="116" y="852"/>
                        <a:pt x="213" y="986"/>
                        <a:pt x="389" y="1083"/>
                      </a:cubicBezTo>
                      <a:cubicBezTo>
                        <a:pt x="503" y="1141"/>
                        <a:pt x="689" y="1185"/>
                        <a:pt x="903" y="1185"/>
                      </a:cubicBezTo>
                      <a:cubicBezTo>
                        <a:pt x="1044" y="1185"/>
                        <a:pt x="1197" y="1166"/>
                        <a:pt x="1350" y="1120"/>
                      </a:cubicBezTo>
                      <a:cubicBezTo>
                        <a:pt x="1544" y="1065"/>
                        <a:pt x="1678" y="931"/>
                        <a:pt x="1752" y="773"/>
                      </a:cubicBezTo>
                      <a:cubicBezTo>
                        <a:pt x="1830" y="621"/>
                        <a:pt x="1849" y="468"/>
                        <a:pt x="1849" y="353"/>
                      </a:cubicBezTo>
                      <a:cubicBezTo>
                        <a:pt x="1830" y="256"/>
                        <a:pt x="1812" y="159"/>
                        <a:pt x="1733" y="99"/>
                      </a:cubicBezTo>
                      <a:cubicBezTo>
                        <a:pt x="1688" y="39"/>
                        <a:pt x="1628" y="0"/>
                        <a:pt x="1555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7" name="Google Shape;2189;p47">
                  <a:extLst>
                    <a:ext uri="{FF2B5EF4-FFF2-40B4-BE49-F238E27FC236}">
                      <a16:creationId xmlns:a16="http://schemas.microsoft.com/office/drawing/2014/main" id="{663021B8-1B48-CF71-8548-ADF4CFEDCBE7}"/>
                    </a:ext>
                  </a:extLst>
                </p:cNvPr>
                <p:cNvSpPr/>
                <p:nvPr/>
              </p:nvSpPr>
              <p:spPr>
                <a:xfrm>
                  <a:off x="6316686" y="1503779"/>
                  <a:ext cx="237600" cy="58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" h="363" extrusionOk="0">
                      <a:moveTo>
                        <a:pt x="1308" y="0"/>
                      </a:moveTo>
                      <a:cubicBezTo>
                        <a:pt x="1156" y="19"/>
                        <a:pt x="1059" y="79"/>
                        <a:pt x="809" y="97"/>
                      </a:cubicBezTo>
                      <a:cubicBezTo>
                        <a:pt x="766" y="103"/>
                        <a:pt x="720" y="106"/>
                        <a:pt x="673" y="106"/>
                      </a:cubicBezTo>
                      <a:cubicBezTo>
                        <a:pt x="424" y="106"/>
                        <a:pt x="135" y="37"/>
                        <a:pt x="38" y="37"/>
                      </a:cubicBezTo>
                      <a:cubicBezTo>
                        <a:pt x="19" y="19"/>
                        <a:pt x="19" y="19"/>
                        <a:pt x="1" y="19"/>
                      </a:cubicBezTo>
                      <a:cubicBezTo>
                        <a:pt x="1" y="116"/>
                        <a:pt x="19" y="231"/>
                        <a:pt x="98" y="287"/>
                      </a:cubicBezTo>
                      <a:cubicBezTo>
                        <a:pt x="171" y="342"/>
                        <a:pt x="373" y="363"/>
                        <a:pt x="591" y="363"/>
                      </a:cubicBezTo>
                      <a:cubicBezTo>
                        <a:pt x="827" y="363"/>
                        <a:pt x="1082" y="339"/>
                        <a:pt x="1211" y="310"/>
                      </a:cubicBezTo>
                      <a:cubicBezTo>
                        <a:pt x="1484" y="268"/>
                        <a:pt x="1424" y="171"/>
                        <a:pt x="1442" y="37"/>
                      </a:cubicBezTo>
                      <a:cubicBezTo>
                        <a:pt x="1405" y="19"/>
                        <a:pt x="1368" y="0"/>
                        <a:pt x="13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8" name="Google Shape;2190;p47">
                  <a:extLst>
                    <a:ext uri="{FF2B5EF4-FFF2-40B4-BE49-F238E27FC236}">
                      <a16:creationId xmlns:a16="http://schemas.microsoft.com/office/drawing/2014/main" id="{C1517FA0-71E7-BC51-0F23-C80AC7BA72F2}"/>
                    </a:ext>
                  </a:extLst>
                </p:cNvPr>
                <p:cNvSpPr/>
                <p:nvPr/>
              </p:nvSpPr>
              <p:spPr>
                <a:xfrm>
                  <a:off x="6307080" y="1497855"/>
                  <a:ext cx="250248" cy="70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440" extrusionOk="0">
                      <a:moveTo>
                        <a:pt x="1447" y="93"/>
                      </a:moveTo>
                      <a:cubicBezTo>
                        <a:pt x="1447" y="153"/>
                        <a:pt x="1447" y="208"/>
                        <a:pt x="1428" y="231"/>
                      </a:cubicBezTo>
                      <a:cubicBezTo>
                        <a:pt x="1428" y="231"/>
                        <a:pt x="1428" y="250"/>
                        <a:pt x="1387" y="268"/>
                      </a:cubicBezTo>
                      <a:cubicBezTo>
                        <a:pt x="1368" y="268"/>
                        <a:pt x="1331" y="287"/>
                        <a:pt x="1271" y="305"/>
                      </a:cubicBezTo>
                      <a:cubicBezTo>
                        <a:pt x="1137" y="324"/>
                        <a:pt x="906" y="347"/>
                        <a:pt x="675" y="347"/>
                      </a:cubicBezTo>
                      <a:cubicBezTo>
                        <a:pt x="560" y="347"/>
                        <a:pt x="463" y="347"/>
                        <a:pt x="370" y="324"/>
                      </a:cubicBezTo>
                      <a:cubicBezTo>
                        <a:pt x="292" y="324"/>
                        <a:pt x="213" y="305"/>
                        <a:pt x="195" y="287"/>
                      </a:cubicBezTo>
                      <a:cubicBezTo>
                        <a:pt x="158" y="250"/>
                        <a:pt x="139" y="190"/>
                        <a:pt x="139" y="116"/>
                      </a:cubicBezTo>
                      <a:lnTo>
                        <a:pt x="139" y="116"/>
                      </a:lnTo>
                      <a:cubicBezTo>
                        <a:pt x="195" y="134"/>
                        <a:pt x="292" y="153"/>
                        <a:pt x="426" y="171"/>
                      </a:cubicBezTo>
                      <a:cubicBezTo>
                        <a:pt x="520" y="184"/>
                        <a:pt x="636" y="198"/>
                        <a:pt x="743" y="198"/>
                      </a:cubicBezTo>
                      <a:cubicBezTo>
                        <a:pt x="787" y="198"/>
                        <a:pt x="830" y="195"/>
                        <a:pt x="869" y="190"/>
                      </a:cubicBezTo>
                      <a:cubicBezTo>
                        <a:pt x="1137" y="153"/>
                        <a:pt x="1234" y="93"/>
                        <a:pt x="1368" y="93"/>
                      </a:cubicBezTo>
                      <a:close/>
                      <a:moveTo>
                        <a:pt x="1" y="0"/>
                      </a:moveTo>
                      <a:lnTo>
                        <a:pt x="1" y="56"/>
                      </a:lnTo>
                      <a:cubicBezTo>
                        <a:pt x="1" y="153"/>
                        <a:pt x="24" y="287"/>
                        <a:pt x="139" y="365"/>
                      </a:cubicBezTo>
                      <a:cubicBezTo>
                        <a:pt x="195" y="402"/>
                        <a:pt x="273" y="421"/>
                        <a:pt x="347" y="439"/>
                      </a:cubicBezTo>
                      <a:lnTo>
                        <a:pt x="675" y="439"/>
                      </a:lnTo>
                      <a:cubicBezTo>
                        <a:pt x="906" y="439"/>
                        <a:pt x="1137" y="421"/>
                        <a:pt x="1271" y="402"/>
                      </a:cubicBezTo>
                      <a:cubicBezTo>
                        <a:pt x="1350" y="384"/>
                        <a:pt x="1410" y="365"/>
                        <a:pt x="1447" y="347"/>
                      </a:cubicBezTo>
                      <a:cubicBezTo>
                        <a:pt x="1484" y="324"/>
                        <a:pt x="1502" y="305"/>
                        <a:pt x="1525" y="268"/>
                      </a:cubicBezTo>
                      <a:cubicBezTo>
                        <a:pt x="1562" y="208"/>
                        <a:pt x="1544" y="134"/>
                        <a:pt x="1544" y="74"/>
                      </a:cubicBezTo>
                      <a:lnTo>
                        <a:pt x="1544" y="56"/>
                      </a:lnTo>
                      <a:lnTo>
                        <a:pt x="1544" y="37"/>
                      </a:lnTo>
                      <a:lnTo>
                        <a:pt x="1525" y="19"/>
                      </a:lnTo>
                      <a:cubicBezTo>
                        <a:pt x="1484" y="0"/>
                        <a:pt x="1428" y="0"/>
                        <a:pt x="1387" y="0"/>
                      </a:cubicBezTo>
                      <a:lnTo>
                        <a:pt x="1331" y="0"/>
                      </a:lnTo>
                      <a:cubicBezTo>
                        <a:pt x="1179" y="19"/>
                        <a:pt x="1100" y="56"/>
                        <a:pt x="851" y="93"/>
                      </a:cubicBezTo>
                      <a:cubicBezTo>
                        <a:pt x="735" y="93"/>
                        <a:pt x="578" y="93"/>
                        <a:pt x="426" y="74"/>
                      </a:cubicBezTo>
                      <a:cubicBezTo>
                        <a:pt x="292" y="56"/>
                        <a:pt x="176" y="19"/>
                        <a:pt x="116" y="19"/>
                      </a:cubicBezTo>
                      <a:cubicBezTo>
                        <a:pt x="98" y="19"/>
                        <a:pt x="79" y="19"/>
                        <a:pt x="61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9" name="Google Shape;2191;p47">
                  <a:extLst>
                    <a:ext uri="{FF2B5EF4-FFF2-40B4-BE49-F238E27FC236}">
                      <a16:creationId xmlns:a16="http://schemas.microsoft.com/office/drawing/2014/main" id="{FEF2892B-8EAD-4B79-1827-659BACB8C7F2}"/>
                    </a:ext>
                  </a:extLst>
                </p:cNvPr>
                <p:cNvSpPr/>
                <p:nvPr/>
              </p:nvSpPr>
              <p:spPr>
                <a:xfrm>
                  <a:off x="6335259" y="1611693"/>
                  <a:ext cx="212463" cy="67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7" h="424" extrusionOk="0">
                      <a:moveTo>
                        <a:pt x="675" y="1"/>
                      </a:moveTo>
                      <a:cubicBezTo>
                        <a:pt x="328" y="19"/>
                        <a:pt x="97" y="172"/>
                        <a:pt x="0" y="251"/>
                      </a:cubicBezTo>
                      <a:cubicBezTo>
                        <a:pt x="37" y="269"/>
                        <a:pt x="79" y="287"/>
                        <a:pt x="97" y="306"/>
                      </a:cubicBezTo>
                      <a:cubicBezTo>
                        <a:pt x="208" y="369"/>
                        <a:pt x="408" y="424"/>
                        <a:pt x="635" y="424"/>
                      </a:cubicBezTo>
                      <a:cubicBezTo>
                        <a:pt x="760" y="424"/>
                        <a:pt x="892" y="407"/>
                        <a:pt x="1021" y="366"/>
                      </a:cubicBezTo>
                      <a:cubicBezTo>
                        <a:pt x="1155" y="329"/>
                        <a:pt x="1252" y="232"/>
                        <a:pt x="1326" y="135"/>
                      </a:cubicBezTo>
                      <a:cubicBezTo>
                        <a:pt x="1234" y="75"/>
                        <a:pt x="1040" y="1"/>
                        <a:pt x="749" y="1"/>
                      </a:cubicBezTo>
                      <a:close/>
                    </a:path>
                  </a:pathLst>
                </a:custGeom>
                <a:solidFill>
                  <a:srgbClr val="FFA4B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0" name="Google Shape;2192;p47">
                  <a:extLst>
                    <a:ext uri="{FF2B5EF4-FFF2-40B4-BE49-F238E27FC236}">
                      <a16:creationId xmlns:a16="http://schemas.microsoft.com/office/drawing/2014/main" id="{E7BA87E3-C807-CA6F-A81F-49C5F04B558F}"/>
                    </a:ext>
                  </a:extLst>
                </p:cNvPr>
                <p:cNvSpPr/>
                <p:nvPr/>
              </p:nvSpPr>
              <p:spPr>
                <a:xfrm>
                  <a:off x="6322610" y="1602086"/>
                  <a:ext cx="237600" cy="84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" h="528" extrusionOk="0">
                      <a:moveTo>
                        <a:pt x="828" y="116"/>
                      </a:moveTo>
                      <a:cubicBezTo>
                        <a:pt x="1059" y="116"/>
                        <a:pt x="1197" y="177"/>
                        <a:pt x="1290" y="213"/>
                      </a:cubicBezTo>
                      <a:cubicBezTo>
                        <a:pt x="1234" y="292"/>
                        <a:pt x="1174" y="347"/>
                        <a:pt x="1082" y="366"/>
                      </a:cubicBezTo>
                      <a:cubicBezTo>
                        <a:pt x="953" y="409"/>
                        <a:pt x="818" y="426"/>
                        <a:pt x="692" y="426"/>
                      </a:cubicBezTo>
                      <a:cubicBezTo>
                        <a:pt x="481" y="426"/>
                        <a:pt x="297" y="378"/>
                        <a:pt x="213" y="329"/>
                      </a:cubicBezTo>
                      <a:cubicBezTo>
                        <a:pt x="195" y="329"/>
                        <a:pt x="195" y="311"/>
                        <a:pt x="176" y="311"/>
                      </a:cubicBezTo>
                      <a:cubicBezTo>
                        <a:pt x="292" y="232"/>
                        <a:pt x="463" y="135"/>
                        <a:pt x="754" y="116"/>
                      </a:cubicBezTo>
                      <a:close/>
                      <a:moveTo>
                        <a:pt x="772" y="1"/>
                      </a:moveTo>
                      <a:lnTo>
                        <a:pt x="772" y="19"/>
                      </a:lnTo>
                      <a:lnTo>
                        <a:pt x="754" y="19"/>
                      </a:lnTo>
                      <a:cubicBezTo>
                        <a:pt x="389" y="43"/>
                        <a:pt x="158" y="177"/>
                        <a:pt x="61" y="274"/>
                      </a:cubicBezTo>
                      <a:lnTo>
                        <a:pt x="1" y="311"/>
                      </a:lnTo>
                      <a:lnTo>
                        <a:pt x="61" y="347"/>
                      </a:lnTo>
                      <a:cubicBezTo>
                        <a:pt x="79" y="366"/>
                        <a:pt x="116" y="408"/>
                        <a:pt x="158" y="426"/>
                      </a:cubicBezTo>
                      <a:cubicBezTo>
                        <a:pt x="272" y="484"/>
                        <a:pt x="458" y="528"/>
                        <a:pt x="672" y="528"/>
                      </a:cubicBezTo>
                      <a:cubicBezTo>
                        <a:pt x="813" y="528"/>
                        <a:pt x="966" y="509"/>
                        <a:pt x="1119" y="463"/>
                      </a:cubicBezTo>
                      <a:cubicBezTo>
                        <a:pt x="1253" y="426"/>
                        <a:pt x="1368" y="329"/>
                        <a:pt x="1447" y="232"/>
                      </a:cubicBezTo>
                      <a:lnTo>
                        <a:pt x="1484" y="195"/>
                      </a:lnTo>
                      <a:lnTo>
                        <a:pt x="1428" y="158"/>
                      </a:lnTo>
                      <a:cubicBezTo>
                        <a:pt x="1331" y="98"/>
                        <a:pt x="1119" y="1"/>
                        <a:pt x="828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2193;p47">
                  <a:extLst>
                    <a:ext uri="{FF2B5EF4-FFF2-40B4-BE49-F238E27FC236}">
                      <a16:creationId xmlns:a16="http://schemas.microsoft.com/office/drawing/2014/main" id="{71CE5C33-3E22-3BC4-C848-B658B3687F2F}"/>
                    </a:ext>
                  </a:extLst>
                </p:cNvPr>
                <p:cNvSpPr/>
                <p:nvPr/>
              </p:nvSpPr>
              <p:spPr>
                <a:xfrm>
                  <a:off x="5983821" y="1281868"/>
                  <a:ext cx="92542" cy="92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" h="578" extrusionOk="0">
                      <a:moveTo>
                        <a:pt x="287" y="0"/>
                      </a:moveTo>
                      <a:cubicBezTo>
                        <a:pt x="134" y="0"/>
                        <a:pt x="0" y="134"/>
                        <a:pt x="0" y="287"/>
                      </a:cubicBezTo>
                      <a:cubicBezTo>
                        <a:pt x="0" y="444"/>
                        <a:pt x="134" y="578"/>
                        <a:pt x="287" y="578"/>
                      </a:cubicBezTo>
                      <a:cubicBezTo>
                        <a:pt x="462" y="578"/>
                        <a:pt x="578" y="444"/>
                        <a:pt x="578" y="287"/>
                      </a:cubicBezTo>
                      <a:cubicBezTo>
                        <a:pt x="578" y="134"/>
                        <a:pt x="462" y="0"/>
                        <a:pt x="287" y="0"/>
                      </a:cubicBezTo>
                      <a:close/>
                    </a:path>
                  </a:pathLst>
                </a:custGeom>
                <a:solidFill>
                  <a:srgbClr val="FFB3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2" name="Google Shape;2194;p47">
                  <a:extLst>
                    <a:ext uri="{FF2B5EF4-FFF2-40B4-BE49-F238E27FC236}">
                      <a16:creationId xmlns:a16="http://schemas.microsoft.com/office/drawing/2014/main" id="{E33F20CE-C0B4-BE24-344B-C8D0F3D9A084}"/>
                    </a:ext>
                  </a:extLst>
                </p:cNvPr>
                <p:cNvSpPr/>
                <p:nvPr/>
              </p:nvSpPr>
              <p:spPr>
                <a:xfrm>
                  <a:off x="5977897" y="1272262"/>
                  <a:ext cx="107432" cy="111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" h="694" extrusionOk="0">
                      <a:moveTo>
                        <a:pt x="324" y="116"/>
                      </a:moveTo>
                      <a:cubicBezTo>
                        <a:pt x="463" y="116"/>
                        <a:pt x="578" y="213"/>
                        <a:pt x="578" y="347"/>
                      </a:cubicBezTo>
                      <a:cubicBezTo>
                        <a:pt x="578" y="485"/>
                        <a:pt x="463" y="601"/>
                        <a:pt x="324" y="601"/>
                      </a:cubicBezTo>
                      <a:cubicBezTo>
                        <a:pt x="190" y="601"/>
                        <a:pt x="93" y="485"/>
                        <a:pt x="93" y="347"/>
                      </a:cubicBezTo>
                      <a:cubicBezTo>
                        <a:pt x="93" y="213"/>
                        <a:pt x="190" y="116"/>
                        <a:pt x="324" y="116"/>
                      </a:cubicBezTo>
                      <a:close/>
                      <a:moveTo>
                        <a:pt x="324" y="0"/>
                      </a:moveTo>
                      <a:cubicBezTo>
                        <a:pt x="153" y="0"/>
                        <a:pt x="0" y="157"/>
                        <a:pt x="0" y="347"/>
                      </a:cubicBezTo>
                      <a:cubicBezTo>
                        <a:pt x="0" y="541"/>
                        <a:pt x="153" y="693"/>
                        <a:pt x="324" y="693"/>
                      </a:cubicBezTo>
                      <a:cubicBezTo>
                        <a:pt x="518" y="693"/>
                        <a:pt x="670" y="541"/>
                        <a:pt x="670" y="347"/>
                      </a:cubicBezTo>
                      <a:cubicBezTo>
                        <a:pt x="670" y="157"/>
                        <a:pt x="518" y="0"/>
                        <a:pt x="324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3" name="Google Shape;2195;p47">
                  <a:extLst>
                    <a:ext uri="{FF2B5EF4-FFF2-40B4-BE49-F238E27FC236}">
                      <a16:creationId xmlns:a16="http://schemas.microsoft.com/office/drawing/2014/main" id="{9384ABAD-B92B-BDDD-53B6-67E85907A106}"/>
                    </a:ext>
                  </a:extLst>
                </p:cNvPr>
                <p:cNvSpPr/>
                <p:nvPr/>
              </p:nvSpPr>
              <p:spPr>
                <a:xfrm>
                  <a:off x="6834637" y="1281868"/>
                  <a:ext cx="92542" cy="92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" h="578" extrusionOk="0">
                      <a:moveTo>
                        <a:pt x="287" y="0"/>
                      </a:moveTo>
                      <a:cubicBezTo>
                        <a:pt x="134" y="0"/>
                        <a:pt x="0" y="134"/>
                        <a:pt x="0" y="287"/>
                      </a:cubicBezTo>
                      <a:cubicBezTo>
                        <a:pt x="0" y="444"/>
                        <a:pt x="134" y="578"/>
                        <a:pt x="287" y="578"/>
                      </a:cubicBezTo>
                      <a:cubicBezTo>
                        <a:pt x="444" y="578"/>
                        <a:pt x="578" y="444"/>
                        <a:pt x="578" y="287"/>
                      </a:cubicBezTo>
                      <a:cubicBezTo>
                        <a:pt x="578" y="134"/>
                        <a:pt x="444" y="0"/>
                        <a:pt x="287" y="0"/>
                      </a:cubicBezTo>
                      <a:close/>
                    </a:path>
                  </a:pathLst>
                </a:custGeom>
                <a:solidFill>
                  <a:srgbClr val="FFB3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4" name="Google Shape;2196;p47">
                  <a:extLst>
                    <a:ext uri="{FF2B5EF4-FFF2-40B4-BE49-F238E27FC236}">
                      <a16:creationId xmlns:a16="http://schemas.microsoft.com/office/drawing/2014/main" id="{E0FDD8A1-BE35-3D0B-1532-CCA7E321C7B3}"/>
                    </a:ext>
                  </a:extLst>
                </p:cNvPr>
                <p:cNvSpPr/>
                <p:nvPr/>
              </p:nvSpPr>
              <p:spPr>
                <a:xfrm>
                  <a:off x="6825031" y="1272262"/>
                  <a:ext cx="111115" cy="111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16"/>
                      </a:moveTo>
                      <a:cubicBezTo>
                        <a:pt x="485" y="116"/>
                        <a:pt x="578" y="213"/>
                        <a:pt x="578" y="347"/>
                      </a:cubicBezTo>
                      <a:cubicBezTo>
                        <a:pt x="578" y="485"/>
                        <a:pt x="485" y="601"/>
                        <a:pt x="347" y="601"/>
                      </a:cubicBezTo>
                      <a:cubicBezTo>
                        <a:pt x="213" y="601"/>
                        <a:pt x="116" y="485"/>
                        <a:pt x="116" y="347"/>
                      </a:cubicBezTo>
                      <a:cubicBezTo>
                        <a:pt x="116" y="213"/>
                        <a:pt x="213" y="116"/>
                        <a:pt x="347" y="116"/>
                      </a:cubicBezTo>
                      <a:close/>
                      <a:moveTo>
                        <a:pt x="347" y="0"/>
                      </a:moveTo>
                      <a:cubicBezTo>
                        <a:pt x="157" y="0"/>
                        <a:pt x="0" y="157"/>
                        <a:pt x="0" y="347"/>
                      </a:cubicBezTo>
                      <a:cubicBezTo>
                        <a:pt x="0" y="541"/>
                        <a:pt x="157" y="693"/>
                        <a:pt x="347" y="693"/>
                      </a:cubicBezTo>
                      <a:cubicBezTo>
                        <a:pt x="541" y="693"/>
                        <a:pt x="693" y="541"/>
                        <a:pt x="693" y="347"/>
                      </a:cubicBezTo>
                      <a:cubicBezTo>
                        <a:pt x="693" y="157"/>
                        <a:pt x="541" y="0"/>
                        <a:pt x="347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5" name="Google Shape;2197;p47">
                  <a:extLst>
                    <a:ext uri="{FF2B5EF4-FFF2-40B4-BE49-F238E27FC236}">
                      <a16:creationId xmlns:a16="http://schemas.microsoft.com/office/drawing/2014/main" id="{E3638ACE-05BE-A19E-65DA-AF57101C1728}"/>
                    </a:ext>
                  </a:extLst>
                </p:cNvPr>
                <p:cNvSpPr/>
                <p:nvPr/>
              </p:nvSpPr>
              <p:spPr>
                <a:xfrm>
                  <a:off x="6261289" y="658724"/>
                  <a:ext cx="1115629" cy="1965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8" h="12279" extrusionOk="0">
                      <a:moveTo>
                        <a:pt x="1848" y="1"/>
                      </a:moveTo>
                      <a:cubicBezTo>
                        <a:pt x="1179" y="1"/>
                        <a:pt x="606" y="325"/>
                        <a:pt x="287" y="810"/>
                      </a:cubicBezTo>
                      <a:cubicBezTo>
                        <a:pt x="37" y="1235"/>
                        <a:pt x="0" y="1697"/>
                        <a:pt x="134" y="2081"/>
                      </a:cubicBezTo>
                      <a:lnTo>
                        <a:pt x="153" y="2081"/>
                      </a:lnTo>
                      <a:cubicBezTo>
                        <a:pt x="439" y="2800"/>
                        <a:pt x="1065" y="2963"/>
                        <a:pt x="1573" y="2963"/>
                      </a:cubicBezTo>
                      <a:cubicBezTo>
                        <a:pt x="1991" y="2963"/>
                        <a:pt x="2329" y="2853"/>
                        <a:pt x="2329" y="2853"/>
                      </a:cubicBezTo>
                      <a:cubicBezTo>
                        <a:pt x="2329" y="2853"/>
                        <a:pt x="2347" y="3084"/>
                        <a:pt x="2754" y="3236"/>
                      </a:cubicBezTo>
                      <a:cubicBezTo>
                        <a:pt x="2888" y="3281"/>
                        <a:pt x="2984" y="3296"/>
                        <a:pt x="3052" y="3296"/>
                      </a:cubicBezTo>
                      <a:cubicBezTo>
                        <a:pt x="3189" y="3296"/>
                        <a:pt x="3216" y="3236"/>
                        <a:pt x="3216" y="3236"/>
                      </a:cubicBezTo>
                      <a:cubicBezTo>
                        <a:pt x="3216" y="3236"/>
                        <a:pt x="3253" y="3315"/>
                        <a:pt x="3253" y="3546"/>
                      </a:cubicBezTo>
                      <a:cubicBezTo>
                        <a:pt x="3235" y="3795"/>
                        <a:pt x="3235" y="3892"/>
                        <a:pt x="3235" y="3892"/>
                      </a:cubicBezTo>
                      <a:lnTo>
                        <a:pt x="3503" y="3680"/>
                      </a:lnTo>
                      <a:cubicBezTo>
                        <a:pt x="3618" y="3601"/>
                        <a:pt x="3734" y="3564"/>
                        <a:pt x="3868" y="3564"/>
                      </a:cubicBezTo>
                      <a:cubicBezTo>
                        <a:pt x="4214" y="3564"/>
                        <a:pt x="4505" y="3832"/>
                        <a:pt x="4505" y="4179"/>
                      </a:cubicBezTo>
                      <a:cubicBezTo>
                        <a:pt x="4505" y="4525"/>
                        <a:pt x="4214" y="4798"/>
                        <a:pt x="3868" y="4798"/>
                      </a:cubicBezTo>
                      <a:cubicBezTo>
                        <a:pt x="3775" y="4798"/>
                        <a:pt x="3678" y="4779"/>
                        <a:pt x="3581" y="4738"/>
                      </a:cubicBezTo>
                      <a:lnTo>
                        <a:pt x="3581" y="4738"/>
                      </a:lnTo>
                      <a:cubicBezTo>
                        <a:pt x="3618" y="4969"/>
                        <a:pt x="3734" y="6239"/>
                        <a:pt x="3003" y="6799"/>
                      </a:cubicBezTo>
                      <a:cubicBezTo>
                        <a:pt x="2754" y="6993"/>
                        <a:pt x="2481" y="7108"/>
                        <a:pt x="2232" y="7182"/>
                      </a:cubicBezTo>
                      <a:cubicBezTo>
                        <a:pt x="2158" y="7339"/>
                        <a:pt x="2061" y="7473"/>
                        <a:pt x="1982" y="7626"/>
                      </a:cubicBezTo>
                      <a:cubicBezTo>
                        <a:pt x="1580" y="8397"/>
                        <a:pt x="2042" y="8915"/>
                        <a:pt x="2042" y="8915"/>
                      </a:cubicBezTo>
                      <a:cubicBezTo>
                        <a:pt x="2042" y="8915"/>
                        <a:pt x="1211" y="9783"/>
                        <a:pt x="1423" y="10477"/>
                      </a:cubicBezTo>
                      <a:cubicBezTo>
                        <a:pt x="1603" y="11117"/>
                        <a:pt x="2240" y="11742"/>
                        <a:pt x="3112" y="11742"/>
                      </a:cubicBezTo>
                      <a:cubicBezTo>
                        <a:pt x="3184" y="11742"/>
                        <a:pt x="3257" y="11737"/>
                        <a:pt x="3332" y="11729"/>
                      </a:cubicBezTo>
                      <a:cubicBezTo>
                        <a:pt x="3559" y="11702"/>
                        <a:pt x="3741" y="11691"/>
                        <a:pt x="3888" y="11691"/>
                      </a:cubicBezTo>
                      <a:cubicBezTo>
                        <a:pt x="4377" y="11691"/>
                        <a:pt x="4490" y="11815"/>
                        <a:pt x="4639" y="11918"/>
                      </a:cubicBezTo>
                      <a:cubicBezTo>
                        <a:pt x="4809" y="12056"/>
                        <a:pt x="4727" y="12279"/>
                        <a:pt x="4820" y="12279"/>
                      </a:cubicBezTo>
                      <a:cubicBezTo>
                        <a:pt x="4833" y="12279"/>
                        <a:pt x="4849" y="12274"/>
                        <a:pt x="4870" y="12265"/>
                      </a:cubicBezTo>
                      <a:cubicBezTo>
                        <a:pt x="5023" y="12209"/>
                        <a:pt x="5623" y="12015"/>
                        <a:pt x="5854" y="11364"/>
                      </a:cubicBezTo>
                      <a:cubicBezTo>
                        <a:pt x="6085" y="10689"/>
                        <a:pt x="5739" y="10379"/>
                        <a:pt x="5739" y="10379"/>
                      </a:cubicBezTo>
                      <a:cubicBezTo>
                        <a:pt x="5739" y="10379"/>
                        <a:pt x="6256" y="10148"/>
                        <a:pt x="6487" y="9474"/>
                      </a:cubicBezTo>
                      <a:cubicBezTo>
                        <a:pt x="6718" y="8822"/>
                        <a:pt x="6487" y="8319"/>
                        <a:pt x="6487" y="8319"/>
                      </a:cubicBezTo>
                      <a:cubicBezTo>
                        <a:pt x="6487" y="8319"/>
                        <a:pt x="6968" y="7723"/>
                        <a:pt x="6547" y="6720"/>
                      </a:cubicBezTo>
                      <a:cubicBezTo>
                        <a:pt x="6122" y="5740"/>
                        <a:pt x="5023" y="5606"/>
                        <a:pt x="5023" y="5606"/>
                      </a:cubicBezTo>
                      <a:cubicBezTo>
                        <a:pt x="5023" y="5606"/>
                        <a:pt x="5277" y="5412"/>
                        <a:pt x="5351" y="4239"/>
                      </a:cubicBezTo>
                      <a:cubicBezTo>
                        <a:pt x="5448" y="3065"/>
                        <a:pt x="5046" y="1794"/>
                        <a:pt x="3678" y="713"/>
                      </a:cubicBezTo>
                      <a:cubicBezTo>
                        <a:pt x="3082" y="233"/>
                        <a:pt x="2463" y="20"/>
                        <a:pt x="1904" y="2"/>
                      </a:cubicBezTo>
                      <a:cubicBezTo>
                        <a:pt x="1885" y="1"/>
                        <a:pt x="1867" y="1"/>
                        <a:pt x="1848" y="1"/>
                      </a:cubicBezTo>
                      <a:close/>
                    </a:path>
                  </a:pathLst>
                </a:custGeom>
                <a:solidFill>
                  <a:srgbClr val="886AA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6" name="Google Shape;2198;p47">
                  <a:extLst>
                    <a:ext uri="{FF2B5EF4-FFF2-40B4-BE49-F238E27FC236}">
                      <a16:creationId xmlns:a16="http://schemas.microsoft.com/office/drawing/2014/main" id="{CA3F9862-89FE-1038-7DEB-A1D25DAFE81E}"/>
                    </a:ext>
                  </a:extLst>
                </p:cNvPr>
                <p:cNvSpPr/>
                <p:nvPr/>
              </p:nvSpPr>
              <p:spPr>
                <a:xfrm>
                  <a:off x="6251682" y="652800"/>
                  <a:ext cx="1100899" cy="1980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6" h="12370" extrusionOk="0">
                      <a:moveTo>
                        <a:pt x="1904" y="98"/>
                      </a:moveTo>
                      <a:cubicBezTo>
                        <a:pt x="1924" y="98"/>
                        <a:pt x="1944" y="98"/>
                        <a:pt x="1964" y="99"/>
                      </a:cubicBezTo>
                      <a:cubicBezTo>
                        <a:pt x="2504" y="117"/>
                        <a:pt x="3119" y="311"/>
                        <a:pt x="3697" y="792"/>
                      </a:cubicBezTo>
                      <a:cubicBezTo>
                        <a:pt x="5046" y="1850"/>
                        <a:pt x="5452" y="3121"/>
                        <a:pt x="5374" y="4276"/>
                      </a:cubicBezTo>
                      <a:cubicBezTo>
                        <a:pt x="5314" y="4853"/>
                        <a:pt x="5240" y="5181"/>
                        <a:pt x="5161" y="5371"/>
                      </a:cubicBezTo>
                      <a:cubicBezTo>
                        <a:pt x="5143" y="5468"/>
                        <a:pt x="5106" y="5528"/>
                        <a:pt x="5083" y="5565"/>
                      </a:cubicBezTo>
                      <a:cubicBezTo>
                        <a:pt x="5064" y="5602"/>
                        <a:pt x="5046" y="5602"/>
                        <a:pt x="5046" y="5602"/>
                      </a:cubicBezTo>
                      <a:lnTo>
                        <a:pt x="4967" y="5680"/>
                      </a:lnTo>
                      <a:lnTo>
                        <a:pt x="5083" y="5699"/>
                      </a:lnTo>
                      <a:cubicBezTo>
                        <a:pt x="5083" y="5699"/>
                        <a:pt x="6164" y="5814"/>
                        <a:pt x="6566" y="6780"/>
                      </a:cubicBezTo>
                      <a:cubicBezTo>
                        <a:pt x="6778" y="7261"/>
                        <a:pt x="6760" y="7663"/>
                        <a:pt x="6681" y="7912"/>
                      </a:cubicBezTo>
                      <a:cubicBezTo>
                        <a:pt x="6626" y="8185"/>
                        <a:pt x="6510" y="8337"/>
                        <a:pt x="6510" y="8337"/>
                      </a:cubicBezTo>
                      <a:lnTo>
                        <a:pt x="6492" y="8356"/>
                      </a:lnTo>
                      <a:lnTo>
                        <a:pt x="6510" y="8374"/>
                      </a:lnTo>
                      <a:cubicBezTo>
                        <a:pt x="6510" y="8374"/>
                        <a:pt x="6723" y="8859"/>
                        <a:pt x="6492" y="9511"/>
                      </a:cubicBezTo>
                      <a:cubicBezTo>
                        <a:pt x="6279" y="10148"/>
                        <a:pt x="5776" y="10361"/>
                        <a:pt x="5776" y="10361"/>
                      </a:cubicBezTo>
                      <a:lnTo>
                        <a:pt x="5720" y="10398"/>
                      </a:lnTo>
                      <a:lnTo>
                        <a:pt x="5757" y="10435"/>
                      </a:lnTo>
                      <a:cubicBezTo>
                        <a:pt x="5757" y="10435"/>
                        <a:pt x="5836" y="10514"/>
                        <a:pt x="5891" y="10666"/>
                      </a:cubicBezTo>
                      <a:cubicBezTo>
                        <a:pt x="5951" y="10823"/>
                        <a:pt x="5970" y="11054"/>
                        <a:pt x="5854" y="11378"/>
                      </a:cubicBezTo>
                      <a:cubicBezTo>
                        <a:pt x="5642" y="12015"/>
                        <a:pt x="5064" y="12209"/>
                        <a:pt x="4912" y="12265"/>
                      </a:cubicBezTo>
                      <a:lnTo>
                        <a:pt x="4893" y="12265"/>
                      </a:lnTo>
                      <a:cubicBezTo>
                        <a:pt x="4875" y="12265"/>
                        <a:pt x="4875" y="12246"/>
                        <a:pt x="4875" y="12209"/>
                      </a:cubicBezTo>
                      <a:cubicBezTo>
                        <a:pt x="4852" y="12131"/>
                        <a:pt x="4833" y="12015"/>
                        <a:pt x="4736" y="11918"/>
                      </a:cubicBezTo>
                      <a:cubicBezTo>
                        <a:pt x="4644" y="11863"/>
                        <a:pt x="4547" y="11766"/>
                        <a:pt x="4353" y="11724"/>
                      </a:cubicBezTo>
                      <a:cubicBezTo>
                        <a:pt x="4256" y="11696"/>
                        <a:pt x="4140" y="11683"/>
                        <a:pt x="3986" y="11683"/>
                      </a:cubicBezTo>
                      <a:cubicBezTo>
                        <a:pt x="3833" y="11683"/>
                        <a:pt x="3641" y="11696"/>
                        <a:pt x="3392" y="11724"/>
                      </a:cubicBezTo>
                      <a:cubicBezTo>
                        <a:pt x="3318" y="11733"/>
                        <a:pt x="3245" y="11737"/>
                        <a:pt x="3175" y="11737"/>
                      </a:cubicBezTo>
                      <a:cubicBezTo>
                        <a:pt x="2320" y="11737"/>
                        <a:pt x="1700" y="11118"/>
                        <a:pt x="1525" y="10495"/>
                      </a:cubicBezTo>
                      <a:cubicBezTo>
                        <a:pt x="1428" y="10185"/>
                        <a:pt x="1580" y="9802"/>
                        <a:pt x="1756" y="9492"/>
                      </a:cubicBezTo>
                      <a:cubicBezTo>
                        <a:pt x="1945" y="9206"/>
                        <a:pt x="2139" y="8975"/>
                        <a:pt x="2139" y="8975"/>
                      </a:cubicBezTo>
                      <a:lnTo>
                        <a:pt x="2176" y="8952"/>
                      </a:lnTo>
                      <a:lnTo>
                        <a:pt x="2139" y="8915"/>
                      </a:lnTo>
                      <a:cubicBezTo>
                        <a:pt x="2139" y="8915"/>
                        <a:pt x="2024" y="8799"/>
                        <a:pt x="1964" y="8587"/>
                      </a:cubicBezTo>
                      <a:cubicBezTo>
                        <a:pt x="1908" y="8374"/>
                        <a:pt x="1890" y="8069"/>
                        <a:pt x="2079" y="7681"/>
                      </a:cubicBezTo>
                      <a:cubicBezTo>
                        <a:pt x="2158" y="7547"/>
                        <a:pt x="2255" y="7395"/>
                        <a:pt x="2333" y="7261"/>
                      </a:cubicBezTo>
                      <a:cubicBezTo>
                        <a:pt x="2583" y="7182"/>
                        <a:pt x="2851" y="7067"/>
                        <a:pt x="3100" y="6873"/>
                      </a:cubicBezTo>
                      <a:cubicBezTo>
                        <a:pt x="3465" y="6586"/>
                        <a:pt x="3641" y="6124"/>
                        <a:pt x="3697" y="5699"/>
                      </a:cubicBezTo>
                      <a:cubicBezTo>
                        <a:pt x="3757" y="5297"/>
                        <a:pt x="3720" y="4987"/>
                        <a:pt x="3697" y="4835"/>
                      </a:cubicBezTo>
                      <a:lnTo>
                        <a:pt x="3697" y="4835"/>
                      </a:lnTo>
                      <a:cubicBezTo>
                        <a:pt x="3775" y="4853"/>
                        <a:pt x="3854" y="4890"/>
                        <a:pt x="3928" y="4890"/>
                      </a:cubicBezTo>
                      <a:cubicBezTo>
                        <a:pt x="4316" y="4890"/>
                        <a:pt x="4602" y="4585"/>
                        <a:pt x="4602" y="4216"/>
                      </a:cubicBezTo>
                      <a:cubicBezTo>
                        <a:pt x="4602" y="3851"/>
                        <a:pt x="4316" y="3546"/>
                        <a:pt x="3928" y="3546"/>
                      </a:cubicBezTo>
                      <a:cubicBezTo>
                        <a:pt x="3794" y="3546"/>
                        <a:pt x="3641" y="3601"/>
                        <a:pt x="3526" y="3680"/>
                      </a:cubicBezTo>
                      <a:lnTo>
                        <a:pt x="3350" y="3832"/>
                      </a:lnTo>
                      <a:lnTo>
                        <a:pt x="3350" y="3583"/>
                      </a:lnTo>
                      <a:cubicBezTo>
                        <a:pt x="3373" y="3467"/>
                        <a:pt x="3350" y="3389"/>
                        <a:pt x="3331" y="3333"/>
                      </a:cubicBezTo>
                      <a:cubicBezTo>
                        <a:pt x="3331" y="3315"/>
                        <a:pt x="3331" y="3292"/>
                        <a:pt x="3313" y="3273"/>
                      </a:cubicBezTo>
                      <a:lnTo>
                        <a:pt x="3313" y="3255"/>
                      </a:lnTo>
                      <a:lnTo>
                        <a:pt x="3258" y="3176"/>
                      </a:lnTo>
                      <a:lnTo>
                        <a:pt x="3216" y="3255"/>
                      </a:lnTo>
                      <a:cubicBezTo>
                        <a:pt x="3216" y="3273"/>
                        <a:pt x="3197" y="3273"/>
                        <a:pt x="3179" y="3273"/>
                      </a:cubicBezTo>
                      <a:cubicBezTo>
                        <a:pt x="3167" y="3279"/>
                        <a:pt x="3146" y="3283"/>
                        <a:pt x="3116" y="3283"/>
                      </a:cubicBezTo>
                      <a:cubicBezTo>
                        <a:pt x="3056" y="3283"/>
                        <a:pt x="2962" y="3267"/>
                        <a:pt x="2832" y="3218"/>
                      </a:cubicBezTo>
                      <a:cubicBezTo>
                        <a:pt x="2638" y="3158"/>
                        <a:pt x="2541" y="3061"/>
                        <a:pt x="2486" y="2987"/>
                      </a:cubicBezTo>
                      <a:cubicBezTo>
                        <a:pt x="2449" y="2927"/>
                        <a:pt x="2426" y="2871"/>
                        <a:pt x="2426" y="2871"/>
                      </a:cubicBezTo>
                      <a:lnTo>
                        <a:pt x="2426" y="2811"/>
                      </a:lnTo>
                      <a:lnTo>
                        <a:pt x="2370" y="2830"/>
                      </a:lnTo>
                      <a:cubicBezTo>
                        <a:pt x="2370" y="2830"/>
                        <a:pt x="2024" y="2948"/>
                        <a:pt x="1607" y="2948"/>
                      </a:cubicBezTo>
                      <a:cubicBezTo>
                        <a:pt x="1573" y="2948"/>
                        <a:pt x="1537" y="2947"/>
                        <a:pt x="1502" y="2945"/>
                      </a:cubicBezTo>
                      <a:cubicBezTo>
                        <a:pt x="1021" y="2908"/>
                        <a:pt x="504" y="2737"/>
                        <a:pt x="254" y="2099"/>
                      </a:cubicBezTo>
                      <a:lnTo>
                        <a:pt x="254" y="2063"/>
                      </a:lnTo>
                      <a:lnTo>
                        <a:pt x="231" y="2063"/>
                      </a:lnTo>
                      <a:cubicBezTo>
                        <a:pt x="116" y="1697"/>
                        <a:pt x="157" y="1272"/>
                        <a:pt x="407" y="866"/>
                      </a:cubicBezTo>
                      <a:cubicBezTo>
                        <a:pt x="685" y="399"/>
                        <a:pt x="1238" y="98"/>
                        <a:pt x="1904" y="98"/>
                      </a:cubicBezTo>
                      <a:close/>
                      <a:moveTo>
                        <a:pt x="1907" y="1"/>
                      </a:moveTo>
                      <a:cubicBezTo>
                        <a:pt x="1219" y="1"/>
                        <a:pt x="629" y="325"/>
                        <a:pt x="310" y="829"/>
                      </a:cubicBezTo>
                      <a:cubicBezTo>
                        <a:pt x="42" y="1254"/>
                        <a:pt x="0" y="1734"/>
                        <a:pt x="139" y="2136"/>
                      </a:cubicBezTo>
                      <a:lnTo>
                        <a:pt x="157" y="2178"/>
                      </a:lnTo>
                      <a:lnTo>
                        <a:pt x="194" y="2178"/>
                      </a:lnTo>
                      <a:cubicBezTo>
                        <a:pt x="462" y="2811"/>
                        <a:pt x="1003" y="3005"/>
                        <a:pt x="1483" y="3042"/>
                      </a:cubicBezTo>
                      <a:cubicBezTo>
                        <a:pt x="1517" y="3043"/>
                        <a:pt x="1551" y="3044"/>
                        <a:pt x="1584" y="3044"/>
                      </a:cubicBezTo>
                      <a:cubicBezTo>
                        <a:pt x="1997" y="3044"/>
                        <a:pt x="2313" y="2944"/>
                        <a:pt x="2352" y="2927"/>
                      </a:cubicBezTo>
                      <a:cubicBezTo>
                        <a:pt x="2370" y="2968"/>
                        <a:pt x="2370" y="2987"/>
                        <a:pt x="2407" y="3042"/>
                      </a:cubicBezTo>
                      <a:cubicBezTo>
                        <a:pt x="2467" y="3139"/>
                        <a:pt x="2601" y="3236"/>
                        <a:pt x="2796" y="3315"/>
                      </a:cubicBezTo>
                      <a:cubicBezTo>
                        <a:pt x="2934" y="3364"/>
                        <a:pt x="3032" y="3380"/>
                        <a:pt x="3105" y="3380"/>
                      </a:cubicBezTo>
                      <a:cubicBezTo>
                        <a:pt x="3141" y="3380"/>
                        <a:pt x="3171" y="3376"/>
                        <a:pt x="3197" y="3370"/>
                      </a:cubicBezTo>
                      <a:cubicBezTo>
                        <a:pt x="3216" y="3370"/>
                        <a:pt x="3234" y="3370"/>
                        <a:pt x="3234" y="3352"/>
                      </a:cubicBezTo>
                      <a:cubicBezTo>
                        <a:pt x="3258" y="3389"/>
                        <a:pt x="3258" y="3467"/>
                        <a:pt x="3258" y="3583"/>
                      </a:cubicBezTo>
                      <a:cubicBezTo>
                        <a:pt x="3258" y="3832"/>
                        <a:pt x="3234" y="3929"/>
                        <a:pt x="3234" y="3929"/>
                      </a:cubicBezTo>
                      <a:lnTo>
                        <a:pt x="3216" y="4045"/>
                      </a:lnTo>
                      <a:lnTo>
                        <a:pt x="3604" y="3754"/>
                      </a:lnTo>
                      <a:cubicBezTo>
                        <a:pt x="3697" y="3680"/>
                        <a:pt x="3812" y="3638"/>
                        <a:pt x="3928" y="3638"/>
                      </a:cubicBezTo>
                      <a:cubicBezTo>
                        <a:pt x="4256" y="3638"/>
                        <a:pt x="4505" y="3911"/>
                        <a:pt x="4505" y="4216"/>
                      </a:cubicBezTo>
                      <a:cubicBezTo>
                        <a:pt x="4505" y="4525"/>
                        <a:pt x="4256" y="4793"/>
                        <a:pt x="3928" y="4793"/>
                      </a:cubicBezTo>
                      <a:cubicBezTo>
                        <a:pt x="3854" y="4793"/>
                        <a:pt x="3757" y="4775"/>
                        <a:pt x="3678" y="4719"/>
                      </a:cubicBezTo>
                      <a:lnTo>
                        <a:pt x="3581" y="4678"/>
                      </a:lnTo>
                      <a:lnTo>
                        <a:pt x="3604" y="4775"/>
                      </a:lnTo>
                      <a:cubicBezTo>
                        <a:pt x="3623" y="4890"/>
                        <a:pt x="3641" y="5278"/>
                        <a:pt x="3604" y="5680"/>
                      </a:cubicBezTo>
                      <a:cubicBezTo>
                        <a:pt x="3544" y="6087"/>
                        <a:pt x="3392" y="6526"/>
                        <a:pt x="3045" y="6799"/>
                      </a:cubicBezTo>
                      <a:cubicBezTo>
                        <a:pt x="2796" y="6970"/>
                        <a:pt x="2523" y="7104"/>
                        <a:pt x="2273" y="7182"/>
                      </a:cubicBezTo>
                      <a:lnTo>
                        <a:pt x="2255" y="7182"/>
                      </a:lnTo>
                      <a:lnTo>
                        <a:pt x="2255" y="7201"/>
                      </a:lnTo>
                      <a:cubicBezTo>
                        <a:pt x="2158" y="7335"/>
                        <a:pt x="2079" y="7492"/>
                        <a:pt x="2005" y="7644"/>
                      </a:cubicBezTo>
                      <a:cubicBezTo>
                        <a:pt x="1793" y="8051"/>
                        <a:pt x="1793" y="8374"/>
                        <a:pt x="1871" y="8605"/>
                      </a:cubicBezTo>
                      <a:cubicBezTo>
                        <a:pt x="1927" y="8818"/>
                        <a:pt x="2024" y="8915"/>
                        <a:pt x="2042" y="8933"/>
                      </a:cubicBezTo>
                      <a:cubicBezTo>
                        <a:pt x="2024" y="8952"/>
                        <a:pt x="1848" y="9146"/>
                        <a:pt x="1677" y="9455"/>
                      </a:cubicBezTo>
                      <a:cubicBezTo>
                        <a:pt x="1483" y="9760"/>
                        <a:pt x="1331" y="10167"/>
                        <a:pt x="1428" y="10532"/>
                      </a:cubicBezTo>
                      <a:cubicBezTo>
                        <a:pt x="1625" y="11191"/>
                        <a:pt x="2281" y="11834"/>
                        <a:pt x="3188" y="11834"/>
                      </a:cubicBezTo>
                      <a:cubicBezTo>
                        <a:pt x="3260" y="11834"/>
                        <a:pt x="3334" y="11830"/>
                        <a:pt x="3410" y="11821"/>
                      </a:cubicBezTo>
                      <a:cubicBezTo>
                        <a:pt x="3627" y="11796"/>
                        <a:pt x="3801" y="11786"/>
                        <a:pt x="3942" y="11786"/>
                      </a:cubicBezTo>
                      <a:cubicBezTo>
                        <a:pt x="4114" y="11786"/>
                        <a:pt x="4238" y="11801"/>
                        <a:pt x="4334" y="11821"/>
                      </a:cubicBezTo>
                      <a:cubicBezTo>
                        <a:pt x="4505" y="11863"/>
                        <a:pt x="4565" y="11918"/>
                        <a:pt x="4662" y="11997"/>
                      </a:cubicBezTo>
                      <a:cubicBezTo>
                        <a:pt x="4736" y="12052"/>
                        <a:pt x="4759" y="12149"/>
                        <a:pt x="4778" y="12228"/>
                      </a:cubicBezTo>
                      <a:cubicBezTo>
                        <a:pt x="4778" y="12265"/>
                        <a:pt x="4778" y="12302"/>
                        <a:pt x="4796" y="12343"/>
                      </a:cubicBezTo>
                      <a:cubicBezTo>
                        <a:pt x="4815" y="12343"/>
                        <a:pt x="4833" y="12362"/>
                        <a:pt x="4875" y="12362"/>
                      </a:cubicBezTo>
                      <a:cubicBezTo>
                        <a:pt x="4881" y="12368"/>
                        <a:pt x="4887" y="12370"/>
                        <a:pt x="4893" y="12370"/>
                      </a:cubicBezTo>
                      <a:cubicBezTo>
                        <a:pt x="4906" y="12370"/>
                        <a:pt x="4918" y="12362"/>
                        <a:pt x="4930" y="12362"/>
                      </a:cubicBezTo>
                      <a:cubicBezTo>
                        <a:pt x="5106" y="12302"/>
                        <a:pt x="5720" y="12094"/>
                        <a:pt x="5951" y="11419"/>
                      </a:cubicBezTo>
                      <a:cubicBezTo>
                        <a:pt x="6067" y="11073"/>
                        <a:pt x="6048" y="10800"/>
                        <a:pt x="5988" y="10629"/>
                      </a:cubicBezTo>
                      <a:cubicBezTo>
                        <a:pt x="5933" y="10495"/>
                        <a:pt x="5891" y="10453"/>
                        <a:pt x="5873" y="10416"/>
                      </a:cubicBezTo>
                      <a:cubicBezTo>
                        <a:pt x="5933" y="10398"/>
                        <a:pt x="6376" y="10167"/>
                        <a:pt x="6584" y="9529"/>
                      </a:cubicBezTo>
                      <a:cubicBezTo>
                        <a:pt x="6815" y="8878"/>
                        <a:pt x="6626" y="8397"/>
                        <a:pt x="6607" y="8356"/>
                      </a:cubicBezTo>
                      <a:cubicBezTo>
                        <a:pt x="6626" y="8337"/>
                        <a:pt x="6723" y="8222"/>
                        <a:pt x="6797" y="7954"/>
                      </a:cubicBezTo>
                      <a:cubicBezTo>
                        <a:pt x="6857" y="7663"/>
                        <a:pt x="6875" y="7242"/>
                        <a:pt x="6663" y="6739"/>
                      </a:cubicBezTo>
                      <a:cubicBezTo>
                        <a:pt x="6261" y="5777"/>
                        <a:pt x="5295" y="5643"/>
                        <a:pt x="5161" y="5625"/>
                      </a:cubicBezTo>
                      <a:cubicBezTo>
                        <a:pt x="5198" y="5583"/>
                        <a:pt x="5221" y="5509"/>
                        <a:pt x="5258" y="5412"/>
                      </a:cubicBezTo>
                      <a:cubicBezTo>
                        <a:pt x="5337" y="5218"/>
                        <a:pt x="5411" y="4872"/>
                        <a:pt x="5471" y="4276"/>
                      </a:cubicBezTo>
                      <a:cubicBezTo>
                        <a:pt x="5545" y="3102"/>
                        <a:pt x="5143" y="1790"/>
                        <a:pt x="3757" y="695"/>
                      </a:cubicBezTo>
                      <a:cubicBezTo>
                        <a:pt x="3161" y="233"/>
                        <a:pt x="2541" y="2"/>
                        <a:pt x="1964" y="2"/>
                      </a:cubicBezTo>
                      <a:cubicBezTo>
                        <a:pt x="1945" y="1"/>
                        <a:pt x="1926" y="1"/>
                        <a:pt x="1907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FD8110CE-288B-4C50-A066-D61BB4DAD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188" y="1429252"/>
            <a:ext cx="1873530" cy="72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561960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5D6C-5540-2D3B-9118-3230C1B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use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F15F1-E18A-EA53-9859-5DFD0A5F5802}"/>
              </a:ext>
            </a:extLst>
          </p:cNvPr>
          <p:cNvSpPr txBox="1"/>
          <p:nvPr/>
        </p:nvSpPr>
        <p:spPr>
          <a:xfrm>
            <a:off x="720000" y="1279088"/>
            <a:ext cx="58293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rgbClr val="D2D0CE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 </a:t>
            </a:r>
            <a:r>
              <a:rPr lang="en-US" sz="1800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Dependency hell:</a:t>
            </a:r>
          </a:p>
          <a:p>
            <a:endParaRPr lang="en-US" sz="1800" b="1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Dependency hell is a situation where different parts of your project require </a:t>
            </a:r>
            <a:r>
              <a:rPr lang="en-US" b="1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different versions</a:t>
            </a: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 of the </a:t>
            </a:r>
            <a:r>
              <a:rPr lang="en-US" b="1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same module </a:t>
            </a:r>
            <a:r>
              <a:rPr lang="en-US" b="0" i="0" dirty="0">
                <a:solidFill>
                  <a:schemeClr val="tx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or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For example, if your project depends on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Inter" panose="02000503000000020004" pitchFamily="2" charset="0"/>
                <a:ea typeface="Inter" panose="02000503000000020004" pitchFamily="2" charset="0"/>
              </a:rPr>
              <a:t>module A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which depends on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Inter" panose="02000503000000020004" pitchFamily="2" charset="0"/>
                <a:ea typeface="Inter" panose="02000503000000020004" pitchFamily="2" charset="0"/>
              </a:rPr>
              <a:t>module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Inter" panose="02000503000000020004" pitchFamily="2" charset="0"/>
                <a:ea typeface="Inter" panose="02000503000000020004" pitchFamily="2" charset="0"/>
              </a:rPr>
              <a:t>B version 1.0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and 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  <a:latin typeface="Inter" panose="02000503000000020004" pitchFamily="2" charset="0"/>
                <a:ea typeface="Inter" panose="02000503000000020004" pitchFamily="2" charset="0"/>
              </a:rPr>
              <a:t>module C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which depends on 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  <a:latin typeface="Inter" panose="02000503000000020004" pitchFamily="2" charset="0"/>
                <a:ea typeface="Inter" panose="02000503000000020004" pitchFamily="2" charset="0"/>
              </a:rPr>
              <a:t>module B version 2.0</a:t>
            </a: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you might have a problem because module B version 1.0 and 2.0 are incompatible.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</a:rPr>
              <a:t>Package manager can help you to resolve these conflicts by using different strategies.</a:t>
            </a:r>
          </a:p>
          <a:p>
            <a:endParaRPr lang="en-US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08B997-6B05-8061-38D3-BB657D60E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300" y="1833113"/>
            <a:ext cx="1828800" cy="7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Yarn and the dark future of third party NPM clients">
            <a:extLst>
              <a:ext uri="{FF2B5EF4-FFF2-40B4-BE49-F238E27FC236}">
                <a16:creationId xmlns:a16="http://schemas.microsoft.com/office/drawing/2014/main" id="{AEEB0712-6697-E6AC-08D8-61CE99E64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300" y="2987807"/>
            <a:ext cx="1828800" cy="8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265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Backend?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7EFBC-038C-32B9-0D57-2EE3A1567344}"/>
              </a:ext>
            </a:extLst>
          </p:cNvPr>
          <p:cNvSpPr txBox="1"/>
          <p:nvPr/>
        </p:nvSpPr>
        <p:spPr>
          <a:xfrm>
            <a:off x="3516129" y="1822655"/>
            <a:ext cx="41930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The backend is the part of a website or application that is </a:t>
            </a:r>
            <a:r>
              <a:rPr lang="en-US" sz="1600" b="1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hidden</a:t>
            </a:r>
            <a:r>
              <a:rPr lang="en-US" sz="16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 from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Inter"/>
              <a:ea typeface="Inter"/>
              <a:sym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Inter"/>
                <a:ea typeface="Inter"/>
              </a:rPr>
              <a:t>It is responsible for </a:t>
            </a:r>
            <a:r>
              <a:rPr lang="en-US" sz="1600" b="1" dirty="0">
                <a:solidFill>
                  <a:schemeClr val="dk1"/>
                </a:solidFill>
                <a:latin typeface="Inter"/>
                <a:ea typeface="Inter"/>
              </a:rPr>
              <a:t>storing </a:t>
            </a:r>
            <a:r>
              <a:rPr lang="en-US" sz="1600" dirty="0">
                <a:solidFill>
                  <a:schemeClr val="dk1"/>
                </a:solidFill>
                <a:latin typeface="Inter"/>
                <a:ea typeface="Inter"/>
              </a:rPr>
              <a:t>data, </a:t>
            </a:r>
            <a:r>
              <a:rPr lang="en-US" sz="1600" b="1" dirty="0">
                <a:solidFill>
                  <a:schemeClr val="dk1"/>
                </a:solidFill>
                <a:latin typeface="Inter"/>
                <a:ea typeface="Inter"/>
              </a:rPr>
              <a:t>processing </a:t>
            </a:r>
            <a:r>
              <a:rPr lang="en-US" sz="1600" dirty="0">
                <a:solidFill>
                  <a:schemeClr val="dk1"/>
                </a:solidFill>
                <a:latin typeface="Inter"/>
                <a:ea typeface="Inter"/>
              </a:rPr>
              <a:t>requests, </a:t>
            </a:r>
            <a:r>
              <a:rPr lang="en-US" sz="1600" b="1" dirty="0">
                <a:solidFill>
                  <a:schemeClr val="dk1"/>
                </a:solidFill>
                <a:latin typeface="Inter"/>
                <a:ea typeface="Inter"/>
              </a:rPr>
              <a:t>generating </a:t>
            </a:r>
            <a:r>
              <a:rPr lang="en-US" sz="1600" dirty="0">
                <a:solidFill>
                  <a:schemeClr val="dk1"/>
                </a:solidFill>
                <a:latin typeface="Inter"/>
                <a:ea typeface="Inter"/>
              </a:rPr>
              <a:t>responses, and </a:t>
            </a:r>
            <a:r>
              <a:rPr lang="en-US" sz="1600" b="1" dirty="0">
                <a:solidFill>
                  <a:schemeClr val="dk1"/>
                </a:solidFill>
                <a:latin typeface="Inter"/>
                <a:ea typeface="Inter"/>
              </a:rPr>
              <a:t>communication</a:t>
            </a:r>
            <a:r>
              <a:rPr lang="en-US" sz="1600" dirty="0">
                <a:solidFill>
                  <a:schemeClr val="dk1"/>
                </a:solidFill>
                <a:latin typeface="Inter"/>
                <a:ea typeface="Inter"/>
              </a:rPr>
              <a:t> with other services.</a:t>
            </a:r>
          </a:p>
        </p:txBody>
      </p:sp>
      <p:pic>
        <p:nvPicPr>
          <p:cNvPr id="3" name="Picture 2" descr="A computer tower with blue lights&#10;&#10;Description automatically generated">
            <a:extLst>
              <a:ext uri="{FF2B5EF4-FFF2-40B4-BE49-F238E27FC236}">
                <a16:creationId xmlns:a16="http://schemas.microsoft.com/office/drawing/2014/main" id="{A6BCDDD6-46CC-C906-961A-A5BDF5F24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89" y="1606246"/>
            <a:ext cx="2494920" cy="24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66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4276BF-A17C-542E-8997-7D18F95C84C7}"/>
              </a:ext>
            </a:extLst>
          </p:cNvPr>
          <p:cNvSpPr txBox="1"/>
          <p:nvPr/>
        </p:nvSpPr>
        <p:spPr>
          <a:xfrm>
            <a:off x="660527" y="1412488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Ecommerce website:</a:t>
            </a:r>
            <a:r>
              <a:rPr lang="en-US" sz="2000" b="1" dirty="0">
                <a:solidFill>
                  <a:schemeClr val="dk1"/>
                </a:solidFill>
                <a:latin typeface="Montserrat"/>
                <a:sym typeface="Montserrat"/>
              </a:rPr>
              <a:t> i.e.,. Amazon.com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F411A-7590-DDD9-F9EA-7110F7566856}"/>
              </a:ext>
            </a:extLst>
          </p:cNvPr>
          <p:cNvSpPr txBox="1"/>
          <p:nvPr/>
        </p:nvSpPr>
        <p:spPr>
          <a:xfrm>
            <a:off x="660527" y="1940859"/>
            <a:ext cx="5679717" cy="2579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Montserrat"/>
              </a:rPr>
              <a:t>How do you access Amazon’s website ?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Montserrat"/>
              </a:rPr>
              <a:t>Type 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Montserrat"/>
                <a:hlinkClick r:id="rId3"/>
              </a:rPr>
              <a:t>https://www.amazon.eg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Montserrat"/>
              </a:rPr>
              <a:t> in URL bar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Montserrat"/>
              </a:rPr>
              <a:t>Your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Montserrat"/>
              </a:rPr>
              <a:t>browser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Montserrat"/>
              </a:rPr>
              <a:t> sends request to amazon’s servers to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Montserrat"/>
              </a:rPr>
              <a:t>retrieve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Montserrat"/>
              </a:rPr>
              <a:t> their web page.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Montserrat"/>
              </a:rPr>
              <a:t>The server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Montserrat"/>
              </a:rPr>
              <a:t>respond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Montserrat"/>
              </a:rPr>
              <a:t> with the web page then</a:t>
            </a:r>
            <a:b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Montserrat"/>
              </a:rPr>
            </a:b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Montserrat"/>
              </a:rPr>
              <a:t> the browser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Montserrat"/>
              </a:rPr>
              <a:t>render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  <a:sym typeface="Montserrat"/>
              </a:rPr>
              <a:t> it.</a:t>
            </a: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chemeClr val="dk1"/>
              </a:solidFill>
              <a:latin typeface="Montserrat"/>
              <a:sym typeface="Montserrat"/>
            </a:endParaRPr>
          </a:p>
        </p:txBody>
      </p:sp>
      <p:pic>
        <p:nvPicPr>
          <p:cNvPr id="869" name="Picture 868">
            <a:extLst>
              <a:ext uri="{FF2B5EF4-FFF2-40B4-BE49-F238E27FC236}">
                <a16:creationId xmlns:a16="http://schemas.microsoft.com/office/drawing/2014/main" id="{8CE17E9D-5D2B-6B5F-711B-9CB05B0EC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572" y="2416917"/>
            <a:ext cx="944136" cy="944136"/>
          </a:xfrm>
          <a:prstGeom prst="rect">
            <a:avLst/>
          </a:prstGeom>
        </p:spPr>
      </p:pic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EDE63EB2-1BA0-908F-4AF1-24840B0A1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945" y="4304228"/>
            <a:ext cx="432110" cy="43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25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 example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F411A-7590-DDD9-F9EA-7110F7566856}"/>
              </a:ext>
            </a:extLst>
          </p:cNvPr>
          <p:cNvSpPr txBox="1"/>
          <p:nvPr/>
        </p:nvSpPr>
        <p:spPr>
          <a:xfrm>
            <a:off x="720000" y="1219743"/>
            <a:ext cx="5979522" cy="3228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What happens when you buy something?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You click on the “Buy” button.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The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server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retrieves the product information from the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database.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Server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calculates the total price of the order.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Server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sends the payment information to the </a:t>
            </a: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payment gateway.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Server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processes the payment and update the order status.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Server</a:t>
            </a:r>
            <a:r>
              <a:rPr lang="en-US" dirty="0">
                <a:solidFill>
                  <a:schemeClr val="dk1"/>
                </a:solidFill>
                <a:latin typeface="Inter" panose="02000503000000020004" pitchFamily="2" charset="0"/>
                <a:ea typeface="Inter" panose="02000503000000020004" pitchFamily="2" charset="0"/>
              </a:rPr>
              <a:t> sends the shipping information to the shipping carrier.</a:t>
            </a:r>
            <a:endParaRPr lang="en-US" dirty="0">
              <a:solidFill>
                <a:schemeClr val="dk1"/>
              </a:solidFill>
              <a:latin typeface="Inter" panose="02000503000000020004" pitchFamily="2" charset="0"/>
              <a:ea typeface="Inter" panose="02000503000000020004" pitchFamily="2" charset="0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DA628-23EB-6889-04A3-844366490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052" y="3273597"/>
            <a:ext cx="1174592" cy="1174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FD3440-0CF7-96FC-FE98-C6C308352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951" y="1963509"/>
            <a:ext cx="1106794" cy="110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12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541584" y="2245105"/>
            <a:ext cx="5243710" cy="9176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Intro to Node.js</a:t>
            </a:r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541584" y="3162718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Node.js and why we use it?</a:t>
            </a:r>
          </a:p>
        </p:txBody>
      </p:sp>
      <p:sp>
        <p:nvSpPr>
          <p:cNvPr id="758" name="Google Shape;758;p36"/>
          <p:cNvSpPr txBox="1">
            <a:spLocks noGrp="1"/>
          </p:cNvSpPr>
          <p:nvPr>
            <p:ph type="title" idx="2"/>
          </p:nvPr>
        </p:nvSpPr>
        <p:spPr>
          <a:xfrm>
            <a:off x="541584" y="1590964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59" name="Google Shape;759;p36"/>
          <p:cNvSpPr/>
          <p:nvPr/>
        </p:nvSpPr>
        <p:spPr>
          <a:xfrm>
            <a:off x="5848297" y="2185455"/>
            <a:ext cx="14698" cy="116278"/>
          </a:xfrm>
          <a:custGeom>
            <a:avLst/>
            <a:gdLst/>
            <a:ahLst/>
            <a:cxnLst/>
            <a:rect l="l" t="t" r="r" b="b"/>
            <a:pathLst>
              <a:path w="158" h="1250" extrusionOk="0">
                <a:moveTo>
                  <a:pt x="89" y="1"/>
                </a:moveTo>
                <a:cubicBezTo>
                  <a:pt x="68" y="1"/>
                  <a:pt x="47" y="22"/>
                  <a:pt x="47" y="43"/>
                </a:cubicBezTo>
                <a:cubicBezTo>
                  <a:pt x="26" y="435"/>
                  <a:pt x="26" y="807"/>
                  <a:pt x="0" y="1200"/>
                </a:cubicBezTo>
                <a:cubicBezTo>
                  <a:pt x="0" y="1221"/>
                  <a:pt x="26" y="1242"/>
                  <a:pt x="68" y="1242"/>
                </a:cubicBezTo>
                <a:cubicBezTo>
                  <a:pt x="72" y="1247"/>
                  <a:pt x="77" y="1250"/>
                  <a:pt x="81" y="1250"/>
                </a:cubicBezTo>
                <a:cubicBezTo>
                  <a:pt x="97" y="1250"/>
                  <a:pt x="110" y="1217"/>
                  <a:pt x="110" y="1200"/>
                </a:cubicBezTo>
                <a:cubicBezTo>
                  <a:pt x="131" y="807"/>
                  <a:pt x="131" y="435"/>
                  <a:pt x="157" y="43"/>
                </a:cubicBezTo>
                <a:cubicBezTo>
                  <a:pt x="157" y="22"/>
                  <a:pt x="131" y="1"/>
                  <a:pt x="89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5872577" y="2173269"/>
            <a:ext cx="14698" cy="38604"/>
          </a:xfrm>
          <a:custGeom>
            <a:avLst/>
            <a:gdLst/>
            <a:ahLst/>
            <a:cxnLst/>
            <a:rect l="l" t="t" r="r" b="b"/>
            <a:pathLst>
              <a:path w="158" h="415" extrusionOk="0">
                <a:moveTo>
                  <a:pt x="48" y="1"/>
                </a:moveTo>
                <a:cubicBezTo>
                  <a:pt x="1" y="22"/>
                  <a:pt x="1" y="43"/>
                  <a:pt x="1" y="64"/>
                </a:cubicBezTo>
                <a:cubicBezTo>
                  <a:pt x="27" y="153"/>
                  <a:pt x="27" y="263"/>
                  <a:pt x="27" y="352"/>
                </a:cubicBezTo>
                <a:cubicBezTo>
                  <a:pt x="27" y="394"/>
                  <a:pt x="69" y="415"/>
                  <a:pt x="90" y="415"/>
                </a:cubicBezTo>
                <a:cubicBezTo>
                  <a:pt x="132" y="415"/>
                  <a:pt x="158" y="373"/>
                  <a:pt x="132" y="352"/>
                </a:cubicBezTo>
                <a:cubicBezTo>
                  <a:pt x="132" y="263"/>
                  <a:pt x="132" y="153"/>
                  <a:pt x="111" y="43"/>
                </a:cubicBezTo>
                <a:cubicBezTo>
                  <a:pt x="111" y="22"/>
                  <a:pt x="69" y="1"/>
                  <a:pt x="48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6037230" y="2673734"/>
            <a:ext cx="14233" cy="47721"/>
          </a:xfrm>
          <a:custGeom>
            <a:avLst/>
            <a:gdLst/>
            <a:ahLst/>
            <a:cxnLst/>
            <a:rect l="l" t="t" r="r" b="b"/>
            <a:pathLst>
              <a:path w="153" h="513" extrusionOk="0">
                <a:moveTo>
                  <a:pt x="76" y="1"/>
                </a:moveTo>
                <a:cubicBezTo>
                  <a:pt x="52" y="1"/>
                  <a:pt x="37" y="16"/>
                  <a:pt x="22" y="31"/>
                </a:cubicBezTo>
                <a:cubicBezTo>
                  <a:pt x="1" y="182"/>
                  <a:pt x="1" y="313"/>
                  <a:pt x="1" y="444"/>
                </a:cubicBezTo>
                <a:cubicBezTo>
                  <a:pt x="1" y="491"/>
                  <a:pt x="22" y="512"/>
                  <a:pt x="43" y="512"/>
                </a:cubicBezTo>
                <a:cubicBezTo>
                  <a:pt x="90" y="512"/>
                  <a:pt x="111" y="491"/>
                  <a:pt x="111" y="471"/>
                </a:cubicBezTo>
                <a:cubicBezTo>
                  <a:pt x="111" y="313"/>
                  <a:pt x="111" y="182"/>
                  <a:pt x="132" y="78"/>
                </a:cubicBezTo>
                <a:cubicBezTo>
                  <a:pt x="153" y="31"/>
                  <a:pt x="132" y="10"/>
                  <a:pt x="111" y="10"/>
                </a:cubicBezTo>
                <a:cubicBezTo>
                  <a:pt x="97" y="4"/>
                  <a:pt x="86" y="1"/>
                  <a:pt x="76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5917414" y="2486013"/>
            <a:ext cx="71257" cy="204091"/>
          </a:xfrm>
          <a:custGeom>
            <a:avLst/>
            <a:gdLst/>
            <a:ahLst/>
            <a:cxnLst/>
            <a:rect l="l" t="t" r="r" b="b"/>
            <a:pathLst>
              <a:path w="766" h="2194" extrusionOk="0">
                <a:moveTo>
                  <a:pt x="242" y="1"/>
                </a:moveTo>
                <a:cubicBezTo>
                  <a:pt x="221" y="1"/>
                  <a:pt x="174" y="22"/>
                  <a:pt x="174" y="43"/>
                </a:cubicBezTo>
                <a:cubicBezTo>
                  <a:pt x="1" y="787"/>
                  <a:pt x="221" y="1546"/>
                  <a:pt x="655" y="2159"/>
                </a:cubicBezTo>
                <a:cubicBezTo>
                  <a:pt x="655" y="2183"/>
                  <a:pt x="670" y="2193"/>
                  <a:pt x="687" y="2193"/>
                </a:cubicBezTo>
                <a:cubicBezTo>
                  <a:pt x="699" y="2193"/>
                  <a:pt x="713" y="2188"/>
                  <a:pt x="723" y="2180"/>
                </a:cubicBezTo>
                <a:cubicBezTo>
                  <a:pt x="744" y="2159"/>
                  <a:pt x="765" y="2138"/>
                  <a:pt x="744" y="2096"/>
                </a:cubicBezTo>
                <a:cubicBezTo>
                  <a:pt x="331" y="1504"/>
                  <a:pt x="132" y="787"/>
                  <a:pt x="283" y="64"/>
                </a:cubicBezTo>
                <a:cubicBezTo>
                  <a:pt x="283" y="43"/>
                  <a:pt x="263" y="22"/>
                  <a:pt x="242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5939833" y="2389734"/>
            <a:ext cx="46885" cy="86139"/>
          </a:xfrm>
          <a:custGeom>
            <a:avLst/>
            <a:gdLst/>
            <a:ahLst/>
            <a:cxnLst/>
            <a:rect l="l" t="t" r="r" b="b"/>
            <a:pathLst>
              <a:path w="504" h="926" extrusionOk="0">
                <a:moveTo>
                  <a:pt x="433" y="1"/>
                </a:moveTo>
                <a:cubicBezTo>
                  <a:pt x="413" y="1"/>
                  <a:pt x="387" y="16"/>
                  <a:pt x="372" y="30"/>
                </a:cubicBezTo>
                <a:cubicBezTo>
                  <a:pt x="241" y="292"/>
                  <a:pt x="42" y="533"/>
                  <a:pt x="1" y="858"/>
                </a:cubicBezTo>
                <a:cubicBezTo>
                  <a:pt x="1" y="879"/>
                  <a:pt x="22" y="905"/>
                  <a:pt x="42" y="926"/>
                </a:cubicBezTo>
                <a:cubicBezTo>
                  <a:pt x="90" y="926"/>
                  <a:pt x="111" y="905"/>
                  <a:pt x="111" y="879"/>
                </a:cubicBezTo>
                <a:cubicBezTo>
                  <a:pt x="152" y="596"/>
                  <a:pt x="325" y="334"/>
                  <a:pt x="482" y="93"/>
                </a:cubicBezTo>
                <a:cubicBezTo>
                  <a:pt x="503" y="51"/>
                  <a:pt x="482" y="30"/>
                  <a:pt x="456" y="10"/>
                </a:cubicBezTo>
                <a:cubicBezTo>
                  <a:pt x="450" y="3"/>
                  <a:pt x="442" y="1"/>
                  <a:pt x="433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5850716" y="2792432"/>
            <a:ext cx="20000" cy="114418"/>
          </a:xfrm>
          <a:custGeom>
            <a:avLst/>
            <a:gdLst/>
            <a:ahLst/>
            <a:cxnLst/>
            <a:rect l="l" t="t" r="r" b="b"/>
            <a:pathLst>
              <a:path w="215" h="1230" extrusionOk="0">
                <a:moveTo>
                  <a:pt x="84" y="1"/>
                </a:moveTo>
                <a:cubicBezTo>
                  <a:pt x="63" y="1"/>
                  <a:pt x="42" y="22"/>
                  <a:pt x="42" y="64"/>
                </a:cubicBezTo>
                <a:cubicBezTo>
                  <a:pt x="21" y="242"/>
                  <a:pt x="0" y="457"/>
                  <a:pt x="0" y="656"/>
                </a:cubicBezTo>
                <a:cubicBezTo>
                  <a:pt x="0" y="870"/>
                  <a:pt x="21" y="1048"/>
                  <a:pt x="105" y="1200"/>
                </a:cubicBezTo>
                <a:cubicBezTo>
                  <a:pt x="123" y="1215"/>
                  <a:pt x="150" y="1230"/>
                  <a:pt x="171" y="1230"/>
                </a:cubicBezTo>
                <a:cubicBezTo>
                  <a:pt x="180" y="1230"/>
                  <a:pt x="188" y="1227"/>
                  <a:pt x="194" y="1221"/>
                </a:cubicBezTo>
                <a:cubicBezTo>
                  <a:pt x="215" y="1200"/>
                  <a:pt x="215" y="1158"/>
                  <a:pt x="194" y="1132"/>
                </a:cubicBezTo>
                <a:cubicBezTo>
                  <a:pt x="131" y="1027"/>
                  <a:pt x="105" y="849"/>
                  <a:pt x="105" y="656"/>
                </a:cubicBezTo>
                <a:cubicBezTo>
                  <a:pt x="105" y="478"/>
                  <a:pt x="131" y="263"/>
                  <a:pt x="152" y="64"/>
                </a:cubicBezTo>
                <a:cubicBezTo>
                  <a:pt x="152" y="43"/>
                  <a:pt x="131" y="1"/>
                  <a:pt x="84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5882809" y="2897734"/>
            <a:ext cx="44931" cy="13023"/>
          </a:xfrm>
          <a:custGeom>
            <a:avLst/>
            <a:gdLst/>
            <a:ahLst/>
            <a:cxnLst/>
            <a:rect l="l" t="t" r="r" b="b"/>
            <a:pathLst>
              <a:path w="483" h="140" extrusionOk="0">
                <a:moveTo>
                  <a:pt x="415" y="0"/>
                </a:moveTo>
                <a:cubicBezTo>
                  <a:pt x="329" y="0"/>
                  <a:pt x="240" y="32"/>
                  <a:pt x="150" y="32"/>
                </a:cubicBezTo>
                <a:cubicBezTo>
                  <a:pt x="130" y="32"/>
                  <a:pt x="110" y="30"/>
                  <a:pt x="90" y="26"/>
                </a:cubicBezTo>
                <a:cubicBezTo>
                  <a:pt x="77" y="19"/>
                  <a:pt x="66" y="15"/>
                  <a:pt x="57" y="15"/>
                </a:cubicBezTo>
                <a:cubicBezTo>
                  <a:pt x="35" y="15"/>
                  <a:pt x="22" y="33"/>
                  <a:pt x="22" y="47"/>
                </a:cubicBezTo>
                <a:lnTo>
                  <a:pt x="22" y="68"/>
                </a:lnTo>
                <a:cubicBezTo>
                  <a:pt x="1" y="89"/>
                  <a:pt x="22" y="110"/>
                  <a:pt x="69" y="131"/>
                </a:cubicBezTo>
                <a:cubicBezTo>
                  <a:pt x="97" y="137"/>
                  <a:pt x="126" y="139"/>
                  <a:pt x="154" y="139"/>
                </a:cubicBezTo>
                <a:cubicBezTo>
                  <a:pt x="256" y="139"/>
                  <a:pt x="355" y="110"/>
                  <a:pt x="441" y="110"/>
                </a:cubicBezTo>
                <a:cubicBezTo>
                  <a:pt x="462" y="110"/>
                  <a:pt x="483" y="89"/>
                  <a:pt x="483" y="47"/>
                </a:cubicBezTo>
                <a:cubicBezTo>
                  <a:pt x="483" y="26"/>
                  <a:pt x="462" y="0"/>
                  <a:pt x="415" y="0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6" name="Google Shape;766;p36"/>
          <p:cNvGrpSpPr/>
          <p:nvPr/>
        </p:nvGrpSpPr>
        <p:grpSpPr>
          <a:xfrm>
            <a:off x="5738958" y="884490"/>
            <a:ext cx="3013346" cy="3724085"/>
            <a:chOff x="5694354" y="884490"/>
            <a:chExt cx="3013346" cy="3724085"/>
          </a:xfrm>
        </p:grpSpPr>
        <p:sp>
          <p:nvSpPr>
            <p:cNvPr id="767" name="Google Shape;767;p36"/>
            <p:cNvSpPr/>
            <p:nvPr/>
          </p:nvSpPr>
          <p:spPr>
            <a:xfrm>
              <a:off x="6556700" y="415077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8" name="Google Shape;768;p36"/>
            <p:cNvGrpSpPr/>
            <p:nvPr/>
          </p:nvGrpSpPr>
          <p:grpSpPr>
            <a:xfrm>
              <a:off x="5694354" y="884490"/>
              <a:ext cx="1534181" cy="562396"/>
              <a:chOff x="1096075" y="487799"/>
              <a:chExt cx="3152210" cy="1155530"/>
            </a:xfrm>
          </p:grpSpPr>
          <p:sp>
            <p:nvSpPr>
              <p:cNvPr id="773" name="Google Shape;773;p36"/>
              <p:cNvSpPr/>
              <p:nvPr/>
            </p:nvSpPr>
            <p:spPr>
              <a:xfrm>
                <a:off x="2767517" y="589773"/>
                <a:ext cx="1480768" cy="418339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2687" extrusionOk="0">
                    <a:moveTo>
                      <a:pt x="63" y="0"/>
                    </a:moveTo>
                    <a:lnTo>
                      <a:pt x="0" y="48"/>
                    </a:lnTo>
                    <a:lnTo>
                      <a:pt x="0" y="1661"/>
                    </a:lnTo>
                    <a:cubicBezTo>
                      <a:pt x="0" y="1681"/>
                      <a:pt x="21" y="1729"/>
                      <a:pt x="63" y="1729"/>
                    </a:cubicBezTo>
                    <a:cubicBezTo>
                      <a:pt x="84" y="1729"/>
                      <a:pt x="105" y="1681"/>
                      <a:pt x="105" y="1661"/>
                    </a:cubicBezTo>
                    <a:lnTo>
                      <a:pt x="105" y="110"/>
                    </a:lnTo>
                    <a:lnTo>
                      <a:pt x="9401" y="110"/>
                    </a:lnTo>
                    <a:lnTo>
                      <a:pt x="9401" y="2619"/>
                    </a:lnTo>
                    <a:cubicBezTo>
                      <a:pt x="9401" y="2666"/>
                      <a:pt x="9427" y="2687"/>
                      <a:pt x="9448" y="2687"/>
                    </a:cubicBezTo>
                    <a:cubicBezTo>
                      <a:pt x="9490" y="2687"/>
                      <a:pt x="9511" y="2666"/>
                      <a:pt x="9511" y="2619"/>
                    </a:cubicBezTo>
                    <a:lnTo>
                      <a:pt x="9511" y="48"/>
                    </a:lnTo>
                    <a:lnTo>
                      <a:pt x="94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3134468" y="671352"/>
                <a:ext cx="1052620" cy="387357"/>
              </a:xfrm>
              <a:custGeom>
                <a:avLst/>
                <a:gdLst/>
                <a:ahLst/>
                <a:cxnLst/>
                <a:rect l="l" t="t" r="r" b="b"/>
                <a:pathLst>
                  <a:path w="6761" h="2488" extrusionOk="0">
                    <a:moveTo>
                      <a:pt x="42" y="0"/>
                    </a:moveTo>
                    <a:cubicBezTo>
                      <a:pt x="21" y="0"/>
                      <a:pt x="0" y="26"/>
                      <a:pt x="0" y="68"/>
                    </a:cubicBezTo>
                    <a:cubicBezTo>
                      <a:pt x="0" y="89"/>
                      <a:pt x="21" y="110"/>
                      <a:pt x="42" y="110"/>
                    </a:cubicBezTo>
                    <a:lnTo>
                      <a:pt x="6630" y="110"/>
                    </a:lnTo>
                    <a:lnTo>
                      <a:pt x="6630" y="2446"/>
                    </a:lnTo>
                    <a:cubicBezTo>
                      <a:pt x="6630" y="2467"/>
                      <a:pt x="6677" y="2488"/>
                      <a:pt x="6698" y="2488"/>
                    </a:cubicBezTo>
                    <a:cubicBezTo>
                      <a:pt x="6719" y="2488"/>
                      <a:pt x="6761" y="2467"/>
                      <a:pt x="6761" y="2446"/>
                    </a:cubicBezTo>
                    <a:lnTo>
                      <a:pt x="6761" y="68"/>
                    </a:lnTo>
                    <a:lnTo>
                      <a:pt x="669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2654956" y="487799"/>
                <a:ext cx="795109" cy="285535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834" extrusionOk="0">
                    <a:moveTo>
                      <a:pt x="69" y="1"/>
                    </a:moveTo>
                    <a:lnTo>
                      <a:pt x="1" y="69"/>
                    </a:lnTo>
                    <a:lnTo>
                      <a:pt x="1" y="1771"/>
                    </a:lnTo>
                    <a:cubicBezTo>
                      <a:pt x="1" y="1813"/>
                      <a:pt x="22" y="1834"/>
                      <a:pt x="69" y="1834"/>
                    </a:cubicBezTo>
                    <a:cubicBezTo>
                      <a:pt x="90" y="1834"/>
                      <a:pt x="111" y="1813"/>
                      <a:pt x="111" y="1771"/>
                    </a:cubicBezTo>
                    <a:lnTo>
                      <a:pt x="111" y="132"/>
                    </a:lnTo>
                    <a:lnTo>
                      <a:pt x="5044" y="132"/>
                    </a:lnTo>
                    <a:cubicBezTo>
                      <a:pt x="5086" y="132"/>
                      <a:pt x="5107" y="90"/>
                      <a:pt x="5107" y="69"/>
                    </a:cubicBezTo>
                    <a:cubicBezTo>
                      <a:pt x="5107" y="48"/>
                      <a:pt x="5086" y="1"/>
                      <a:pt x="5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1102614" y="515511"/>
                <a:ext cx="2027862" cy="1118010"/>
              </a:xfrm>
              <a:custGeom>
                <a:avLst/>
                <a:gdLst/>
                <a:ahLst/>
                <a:cxnLst/>
                <a:rect l="l" t="t" r="r" b="b"/>
                <a:pathLst>
                  <a:path w="13025" h="7181" extrusionOk="0">
                    <a:moveTo>
                      <a:pt x="6458" y="1"/>
                    </a:moveTo>
                    <a:cubicBezTo>
                      <a:pt x="5196" y="1"/>
                      <a:pt x="4059" y="739"/>
                      <a:pt x="3536" y="1897"/>
                    </a:cubicBezTo>
                    <a:cubicBezTo>
                      <a:pt x="3274" y="1813"/>
                      <a:pt x="2991" y="1766"/>
                      <a:pt x="2729" y="1766"/>
                    </a:cubicBezTo>
                    <a:cubicBezTo>
                      <a:pt x="1221" y="1766"/>
                      <a:pt x="1" y="2991"/>
                      <a:pt x="1" y="4473"/>
                    </a:cubicBezTo>
                    <a:cubicBezTo>
                      <a:pt x="1" y="5976"/>
                      <a:pt x="1221" y="7181"/>
                      <a:pt x="2729" y="7181"/>
                    </a:cubicBezTo>
                    <a:lnTo>
                      <a:pt x="10736" y="7181"/>
                    </a:lnTo>
                    <a:cubicBezTo>
                      <a:pt x="12004" y="7181"/>
                      <a:pt x="13025" y="6154"/>
                      <a:pt x="13025" y="4887"/>
                    </a:cubicBezTo>
                    <a:cubicBezTo>
                      <a:pt x="13025" y="3620"/>
                      <a:pt x="12004" y="2598"/>
                      <a:pt x="10736" y="2598"/>
                    </a:cubicBezTo>
                    <a:cubicBezTo>
                      <a:pt x="10365" y="2598"/>
                      <a:pt x="9993" y="2703"/>
                      <a:pt x="9668" y="2881"/>
                    </a:cubicBezTo>
                    <a:cubicBezTo>
                      <a:pt x="9490" y="1242"/>
                      <a:pt x="8097" y="1"/>
                      <a:pt x="64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1096075" y="508193"/>
                <a:ext cx="2044988" cy="1135136"/>
              </a:xfrm>
              <a:custGeom>
                <a:avLst/>
                <a:gdLst/>
                <a:ahLst/>
                <a:cxnLst/>
                <a:rect l="l" t="t" r="r" b="b"/>
                <a:pathLst>
                  <a:path w="13135" h="7291" extrusionOk="0">
                    <a:moveTo>
                      <a:pt x="6500" y="111"/>
                    </a:moveTo>
                    <a:cubicBezTo>
                      <a:pt x="8118" y="111"/>
                      <a:pt x="9469" y="1310"/>
                      <a:pt x="9663" y="2928"/>
                    </a:cubicBezTo>
                    <a:lnTo>
                      <a:pt x="9731" y="2970"/>
                    </a:lnTo>
                    <a:cubicBezTo>
                      <a:pt x="10056" y="2797"/>
                      <a:pt x="10428" y="2708"/>
                      <a:pt x="10778" y="2708"/>
                    </a:cubicBezTo>
                    <a:cubicBezTo>
                      <a:pt x="12020" y="2708"/>
                      <a:pt x="13025" y="3714"/>
                      <a:pt x="13025" y="4934"/>
                    </a:cubicBezTo>
                    <a:cubicBezTo>
                      <a:pt x="13025" y="6180"/>
                      <a:pt x="12020" y="7181"/>
                      <a:pt x="10778" y="7181"/>
                    </a:cubicBezTo>
                    <a:cubicBezTo>
                      <a:pt x="10736" y="7181"/>
                      <a:pt x="10668" y="7181"/>
                      <a:pt x="10606" y="7160"/>
                    </a:cubicBezTo>
                    <a:lnTo>
                      <a:pt x="10579" y="7181"/>
                    </a:lnTo>
                    <a:lnTo>
                      <a:pt x="2771" y="7181"/>
                    </a:lnTo>
                    <a:cubicBezTo>
                      <a:pt x="1284" y="7181"/>
                      <a:pt x="106" y="5981"/>
                      <a:pt x="106" y="4520"/>
                    </a:cubicBezTo>
                    <a:cubicBezTo>
                      <a:pt x="106" y="3059"/>
                      <a:pt x="1284" y="1881"/>
                      <a:pt x="2771" y="1881"/>
                    </a:cubicBezTo>
                    <a:cubicBezTo>
                      <a:pt x="3033" y="1881"/>
                      <a:pt x="3295" y="1923"/>
                      <a:pt x="3557" y="1991"/>
                    </a:cubicBezTo>
                    <a:lnTo>
                      <a:pt x="3620" y="1965"/>
                    </a:lnTo>
                    <a:cubicBezTo>
                      <a:pt x="4143" y="833"/>
                      <a:pt x="5259" y="111"/>
                      <a:pt x="6500" y="111"/>
                    </a:cubicBezTo>
                    <a:close/>
                    <a:moveTo>
                      <a:pt x="6500" y="1"/>
                    </a:moveTo>
                    <a:cubicBezTo>
                      <a:pt x="5238" y="1"/>
                      <a:pt x="4080" y="744"/>
                      <a:pt x="3557" y="1881"/>
                    </a:cubicBezTo>
                    <a:cubicBezTo>
                      <a:pt x="3295" y="1813"/>
                      <a:pt x="3033" y="1771"/>
                      <a:pt x="2771" y="1771"/>
                    </a:cubicBezTo>
                    <a:cubicBezTo>
                      <a:pt x="1242" y="1771"/>
                      <a:pt x="1" y="2991"/>
                      <a:pt x="1" y="4520"/>
                    </a:cubicBezTo>
                    <a:cubicBezTo>
                      <a:pt x="1" y="6049"/>
                      <a:pt x="1242" y="7291"/>
                      <a:pt x="2771" y="7291"/>
                    </a:cubicBezTo>
                    <a:lnTo>
                      <a:pt x="10579" y="7291"/>
                    </a:lnTo>
                    <a:lnTo>
                      <a:pt x="10606" y="7270"/>
                    </a:lnTo>
                    <a:cubicBezTo>
                      <a:pt x="10668" y="7270"/>
                      <a:pt x="10736" y="7291"/>
                      <a:pt x="10778" y="7291"/>
                    </a:cubicBezTo>
                    <a:cubicBezTo>
                      <a:pt x="12088" y="7291"/>
                      <a:pt x="13135" y="6222"/>
                      <a:pt x="13135" y="4934"/>
                    </a:cubicBezTo>
                    <a:cubicBezTo>
                      <a:pt x="13135" y="3646"/>
                      <a:pt x="12088" y="2598"/>
                      <a:pt x="10778" y="2598"/>
                    </a:cubicBezTo>
                    <a:cubicBezTo>
                      <a:pt x="10428" y="2598"/>
                      <a:pt x="10082" y="2687"/>
                      <a:pt x="9752" y="2860"/>
                    </a:cubicBezTo>
                    <a:cubicBezTo>
                      <a:pt x="9532" y="1226"/>
                      <a:pt x="8160" y="1"/>
                      <a:pt x="65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1343927" y="1072397"/>
                <a:ext cx="461621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855" extrusionOk="0">
                    <a:moveTo>
                      <a:pt x="1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3" y="592"/>
                    </a:lnTo>
                    <a:lnTo>
                      <a:pt x="1897" y="1855"/>
                    </a:lnTo>
                    <a:lnTo>
                      <a:pt x="2357" y="1855"/>
                    </a:lnTo>
                    <a:lnTo>
                      <a:pt x="2965" y="1"/>
                    </a:lnTo>
                    <a:lnTo>
                      <a:pt x="2551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289" y="1"/>
                    </a:lnTo>
                    <a:lnTo>
                      <a:pt x="849" y="1310"/>
                    </a:lnTo>
                    <a:lnTo>
                      <a:pt x="4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1333340" y="1062589"/>
                <a:ext cx="479681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81" h="1986" extrusionOk="0">
                    <a:moveTo>
                      <a:pt x="2949" y="132"/>
                    </a:moveTo>
                    <a:lnTo>
                      <a:pt x="2378" y="1855"/>
                    </a:lnTo>
                    <a:lnTo>
                      <a:pt x="2012" y="1855"/>
                    </a:lnTo>
                    <a:lnTo>
                      <a:pt x="1593" y="655"/>
                    </a:lnTo>
                    <a:lnTo>
                      <a:pt x="1509" y="655"/>
                    </a:lnTo>
                    <a:lnTo>
                      <a:pt x="1095" y="1855"/>
                    </a:lnTo>
                    <a:lnTo>
                      <a:pt x="723" y="1855"/>
                    </a:lnTo>
                    <a:lnTo>
                      <a:pt x="132" y="132"/>
                    </a:lnTo>
                    <a:lnTo>
                      <a:pt x="462" y="132"/>
                    </a:lnTo>
                    <a:lnTo>
                      <a:pt x="875" y="1373"/>
                    </a:lnTo>
                    <a:lnTo>
                      <a:pt x="985" y="1394"/>
                    </a:lnTo>
                    <a:lnTo>
                      <a:pt x="1399" y="132"/>
                    </a:lnTo>
                    <a:lnTo>
                      <a:pt x="1724" y="132"/>
                    </a:lnTo>
                    <a:lnTo>
                      <a:pt x="2143" y="1394"/>
                    </a:lnTo>
                    <a:lnTo>
                      <a:pt x="2226" y="1394"/>
                    </a:lnTo>
                    <a:lnTo>
                      <a:pt x="2666" y="132"/>
                    </a:lnTo>
                    <a:close/>
                    <a:moveTo>
                      <a:pt x="69" y="1"/>
                    </a:moveTo>
                    <a:lnTo>
                      <a:pt x="1" y="85"/>
                    </a:lnTo>
                    <a:lnTo>
                      <a:pt x="613" y="1939"/>
                    </a:lnTo>
                    <a:lnTo>
                      <a:pt x="676" y="1986"/>
                    </a:lnTo>
                    <a:lnTo>
                      <a:pt x="1137" y="1986"/>
                    </a:lnTo>
                    <a:lnTo>
                      <a:pt x="1179" y="1939"/>
                    </a:lnTo>
                    <a:lnTo>
                      <a:pt x="1551" y="849"/>
                    </a:lnTo>
                    <a:lnTo>
                      <a:pt x="1902" y="1939"/>
                    </a:lnTo>
                    <a:lnTo>
                      <a:pt x="1965" y="1986"/>
                    </a:lnTo>
                    <a:lnTo>
                      <a:pt x="2425" y="1986"/>
                    </a:lnTo>
                    <a:lnTo>
                      <a:pt x="2467" y="1939"/>
                    </a:lnTo>
                    <a:lnTo>
                      <a:pt x="3080" y="85"/>
                    </a:lnTo>
                    <a:lnTo>
                      <a:pt x="3033" y="1"/>
                    </a:lnTo>
                    <a:lnTo>
                      <a:pt x="2619" y="1"/>
                    </a:lnTo>
                    <a:lnTo>
                      <a:pt x="2556" y="43"/>
                    </a:lnTo>
                    <a:lnTo>
                      <a:pt x="2185" y="1200"/>
                    </a:lnTo>
                    <a:lnTo>
                      <a:pt x="1813" y="43"/>
                    </a:lnTo>
                    <a:lnTo>
                      <a:pt x="1771" y="1"/>
                    </a:lnTo>
                    <a:lnTo>
                      <a:pt x="1357" y="1"/>
                    </a:lnTo>
                    <a:lnTo>
                      <a:pt x="1310" y="43"/>
                    </a:lnTo>
                    <a:lnTo>
                      <a:pt x="917" y="1179"/>
                    </a:lnTo>
                    <a:lnTo>
                      <a:pt x="572" y="43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1822505" y="1072397"/>
                <a:ext cx="462555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1855" extrusionOk="0">
                    <a:moveTo>
                      <a:pt x="1" y="1"/>
                    </a:moveTo>
                    <a:lnTo>
                      <a:pt x="614" y="1855"/>
                    </a:lnTo>
                    <a:lnTo>
                      <a:pt x="1069" y="1855"/>
                    </a:lnTo>
                    <a:lnTo>
                      <a:pt x="1488" y="592"/>
                    </a:lnTo>
                    <a:lnTo>
                      <a:pt x="1902" y="1855"/>
                    </a:lnTo>
                    <a:lnTo>
                      <a:pt x="2358" y="1855"/>
                    </a:lnTo>
                    <a:lnTo>
                      <a:pt x="2970" y="1"/>
                    </a:lnTo>
                    <a:lnTo>
                      <a:pt x="2557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310" y="1"/>
                    </a:lnTo>
                    <a:lnTo>
                      <a:pt x="875" y="1310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1812852" y="1062589"/>
                <a:ext cx="478747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986" extrusionOk="0">
                    <a:moveTo>
                      <a:pt x="2943" y="132"/>
                    </a:moveTo>
                    <a:lnTo>
                      <a:pt x="2378" y="1855"/>
                    </a:lnTo>
                    <a:lnTo>
                      <a:pt x="2006" y="1855"/>
                    </a:lnTo>
                    <a:lnTo>
                      <a:pt x="1613" y="655"/>
                    </a:lnTo>
                    <a:lnTo>
                      <a:pt x="1503" y="655"/>
                    </a:lnTo>
                    <a:lnTo>
                      <a:pt x="1089" y="1855"/>
                    </a:lnTo>
                    <a:lnTo>
                      <a:pt x="718" y="1855"/>
                    </a:lnTo>
                    <a:lnTo>
                      <a:pt x="152" y="132"/>
                    </a:lnTo>
                    <a:lnTo>
                      <a:pt x="456" y="132"/>
                    </a:lnTo>
                    <a:lnTo>
                      <a:pt x="869" y="1373"/>
                    </a:lnTo>
                    <a:lnTo>
                      <a:pt x="979" y="1394"/>
                    </a:lnTo>
                    <a:lnTo>
                      <a:pt x="1393" y="132"/>
                    </a:lnTo>
                    <a:lnTo>
                      <a:pt x="1723" y="132"/>
                    </a:lnTo>
                    <a:lnTo>
                      <a:pt x="2137" y="1394"/>
                    </a:lnTo>
                    <a:lnTo>
                      <a:pt x="2247" y="1394"/>
                    </a:lnTo>
                    <a:lnTo>
                      <a:pt x="2660" y="132"/>
                    </a:lnTo>
                    <a:close/>
                    <a:moveTo>
                      <a:pt x="63" y="1"/>
                    </a:moveTo>
                    <a:lnTo>
                      <a:pt x="0" y="85"/>
                    </a:lnTo>
                    <a:lnTo>
                      <a:pt x="608" y="1939"/>
                    </a:lnTo>
                    <a:lnTo>
                      <a:pt x="676" y="1986"/>
                    </a:lnTo>
                    <a:lnTo>
                      <a:pt x="1131" y="1986"/>
                    </a:lnTo>
                    <a:lnTo>
                      <a:pt x="1178" y="1939"/>
                    </a:lnTo>
                    <a:lnTo>
                      <a:pt x="1550" y="849"/>
                    </a:lnTo>
                    <a:lnTo>
                      <a:pt x="1896" y="1939"/>
                    </a:lnTo>
                    <a:lnTo>
                      <a:pt x="1964" y="1986"/>
                    </a:lnTo>
                    <a:lnTo>
                      <a:pt x="2420" y="1986"/>
                    </a:lnTo>
                    <a:lnTo>
                      <a:pt x="2467" y="1939"/>
                    </a:lnTo>
                    <a:lnTo>
                      <a:pt x="3074" y="85"/>
                    </a:lnTo>
                    <a:lnTo>
                      <a:pt x="3032" y="1"/>
                    </a:lnTo>
                    <a:lnTo>
                      <a:pt x="2619" y="1"/>
                    </a:lnTo>
                    <a:lnTo>
                      <a:pt x="2550" y="43"/>
                    </a:lnTo>
                    <a:lnTo>
                      <a:pt x="2179" y="1200"/>
                    </a:lnTo>
                    <a:lnTo>
                      <a:pt x="1812" y="43"/>
                    </a:lnTo>
                    <a:lnTo>
                      <a:pt x="1765" y="1"/>
                    </a:lnTo>
                    <a:lnTo>
                      <a:pt x="1372" y="1"/>
                    </a:lnTo>
                    <a:lnTo>
                      <a:pt x="1309" y="43"/>
                    </a:lnTo>
                    <a:lnTo>
                      <a:pt x="937" y="1179"/>
                    </a:lnTo>
                    <a:lnTo>
                      <a:pt x="566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2302017" y="1072397"/>
                <a:ext cx="461621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855" extrusionOk="0">
                    <a:moveTo>
                      <a:pt x="0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2" y="592"/>
                    </a:lnTo>
                    <a:lnTo>
                      <a:pt x="1896" y="1855"/>
                    </a:lnTo>
                    <a:lnTo>
                      <a:pt x="2357" y="1855"/>
                    </a:lnTo>
                    <a:lnTo>
                      <a:pt x="2964" y="1"/>
                    </a:lnTo>
                    <a:lnTo>
                      <a:pt x="2551" y="1"/>
                    </a:lnTo>
                    <a:lnTo>
                      <a:pt x="2116" y="1310"/>
                    </a:lnTo>
                    <a:lnTo>
                      <a:pt x="1702" y="1"/>
                    </a:lnTo>
                    <a:lnTo>
                      <a:pt x="1309" y="1"/>
                    </a:lnTo>
                    <a:lnTo>
                      <a:pt x="870" y="1310"/>
                    </a:lnTo>
                    <a:lnTo>
                      <a:pt x="4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>
                <a:off x="2294699" y="1062589"/>
                <a:ext cx="476256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1986" extrusionOk="0">
                    <a:moveTo>
                      <a:pt x="2928" y="132"/>
                    </a:moveTo>
                    <a:lnTo>
                      <a:pt x="2357" y="1855"/>
                    </a:lnTo>
                    <a:lnTo>
                      <a:pt x="1990" y="1855"/>
                    </a:lnTo>
                    <a:lnTo>
                      <a:pt x="1597" y="655"/>
                    </a:lnTo>
                    <a:lnTo>
                      <a:pt x="1487" y="655"/>
                    </a:lnTo>
                    <a:lnTo>
                      <a:pt x="1074" y="1855"/>
                    </a:lnTo>
                    <a:lnTo>
                      <a:pt x="702" y="1855"/>
                    </a:lnTo>
                    <a:lnTo>
                      <a:pt x="131" y="132"/>
                    </a:lnTo>
                    <a:lnTo>
                      <a:pt x="461" y="132"/>
                    </a:lnTo>
                    <a:lnTo>
                      <a:pt x="854" y="1373"/>
                    </a:lnTo>
                    <a:lnTo>
                      <a:pt x="964" y="1394"/>
                    </a:lnTo>
                    <a:lnTo>
                      <a:pt x="1398" y="132"/>
                    </a:lnTo>
                    <a:lnTo>
                      <a:pt x="1702" y="132"/>
                    </a:lnTo>
                    <a:lnTo>
                      <a:pt x="2121" y="1394"/>
                    </a:lnTo>
                    <a:lnTo>
                      <a:pt x="2226" y="1394"/>
                    </a:lnTo>
                    <a:lnTo>
                      <a:pt x="2645" y="132"/>
                    </a:lnTo>
                    <a:close/>
                    <a:moveTo>
                      <a:pt x="47" y="1"/>
                    </a:moveTo>
                    <a:lnTo>
                      <a:pt x="0" y="85"/>
                    </a:lnTo>
                    <a:lnTo>
                      <a:pt x="613" y="1939"/>
                    </a:lnTo>
                    <a:lnTo>
                      <a:pt x="655" y="1986"/>
                    </a:lnTo>
                    <a:lnTo>
                      <a:pt x="1116" y="1986"/>
                    </a:lnTo>
                    <a:lnTo>
                      <a:pt x="1178" y="1939"/>
                    </a:lnTo>
                    <a:lnTo>
                      <a:pt x="1529" y="849"/>
                    </a:lnTo>
                    <a:lnTo>
                      <a:pt x="1901" y="1939"/>
                    </a:lnTo>
                    <a:lnTo>
                      <a:pt x="1943" y="1986"/>
                    </a:lnTo>
                    <a:lnTo>
                      <a:pt x="2404" y="1986"/>
                    </a:lnTo>
                    <a:lnTo>
                      <a:pt x="2467" y="1939"/>
                    </a:lnTo>
                    <a:lnTo>
                      <a:pt x="3058" y="85"/>
                    </a:lnTo>
                    <a:lnTo>
                      <a:pt x="3011" y="1"/>
                    </a:lnTo>
                    <a:lnTo>
                      <a:pt x="2598" y="1"/>
                    </a:lnTo>
                    <a:lnTo>
                      <a:pt x="2556" y="43"/>
                    </a:lnTo>
                    <a:lnTo>
                      <a:pt x="2163" y="1200"/>
                    </a:lnTo>
                    <a:lnTo>
                      <a:pt x="1791" y="43"/>
                    </a:lnTo>
                    <a:lnTo>
                      <a:pt x="1749" y="1"/>
                    </a:lnTo>
                    <a:lnTo>
                      <a:pt x="1356" y="1"/>
                    </a:lnTo>
                    <a:lnTo>
                      <a:pt x="1288" y="43"/>
                    </a:lnTo>
                    <a:lnTo>
                      <a:pt x="917" y="1179"/>
                    </a:lnTo>
                    <a:lnTo>
                      <a:pt x="550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36"/>
            <p:cNvGrpSpPr/>
            <p:nvPr/>
          </p:nvGrpSpPr>
          <p:grpSpPr>
            <a:xfrm>
              <a:off x="7046150" y="2436861"/>
              <a:ext cx="1384633" cy="2112142"/>
              <a:chOff x="3759700" y="491525"/>
              <a:chExt cx="2495734" cy="3806347"/>
            </a:xfrm>
          </p:grpSpPr>
          <p:sp>
            <p:nvSpPr>
              <p:cNvPr id="791" name="Google Shape;791;p36"/>
              <p:cNvSpPr/>
              <p:nvPr/>
            </p:nvSpPr>
            <p:spPr>
              <a:xfrm>
                <a:off x="4730003" y="869546"/>
                <a:ext cx="1463021" cy="1860933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10466" extrusionOk="0">
                    <a:moveTo>
                      <a:pt x="4403" y="0"/>
                    </a:moveTo>
                    <a:cubicBezTo>
                      <a:pt x="4262" y="0"/>
                      <a:pt x="4102" y="11"/>
                      <a:pt x="3907" y="32"/>
                    </a:cubicBezTo>
                    <a:cubicBezTo>
                      <a:pt x="3143" y="100"/>
                      <a:pt x="3033" y="534"/>
                      <a:pt x="3033" y="534"/>
                    </a:cubicBezTo>
                    <a:cubicBezTo>
                      <a:pt x="3033" y="534"/>
                      <a:pt x="2708" y="582"/>
                      <a:pt x="2488" y="974"/>
                    </a:cubicBezTo>
                    <a:cubicBezTo>
                      <a:pt x="2247" y="1367"/>
                      <a:pt x="2074" y="1367"/>
                      <a:pt x="1702" y="1451"/>
                    </a:cubicBezTo>
                    <a:cubicBezTo>
                      <a:pt x="1352" y="1540"/>
                      <a:pt x="1331" y="1781"/>
                      <a:pt x="1461" y="2126"/>
                    </a:cubicBezTo>
                    <a:cubicBezTo>
                      <a:pt x="1517" y="2255"/>
                      <a:pt x="1620" y="2296"/>
                      <a:pt x="1727" y="2296"/>
                    </a:cubicBezTo>
                    <a:cubicBezTo>
                      <a:pt x="1914" y="2296"/>
                      <a:pt x="2116" y="2174"/>
                      <a:pt x="2116" y="2174"/>
                    </a:cubicBezTo>
                    <a:lnTo>
                      <a:pt x="2116" y="2174"/>
                    </a:lnTo>
                    <a:cubicBezTo>
                      <a:pt x="2116" y="2174"/>
                      <a:pt x="1854" y="2436"/>
                      <a:pt x="1770" y="3090"/>
                    </a:cubicBezTo>
                    <a:cubicBezTo>
                      <a:pt x="1660" y="3766"/>
                      <a:pt x="2137" y="4137"/>
                      <a:pt x="1640" y="4483"/>
                    </a:cubicBezTo>
                    <a:cubicBezTo>
                      <a:pt x="1137" y="4834"/>
                      <a:pt x="330" y="4745"/>
                      <a:pt x="173" y="6253"/>
                    </a:cubicBezTo>
                    <a:cubicBezTo>
                      <a:pt x="0" y="7756"/>
                      <a:pt x="1006" y="8086"/>
                      <a:pt x="1833" y="8830"/>
                    </a:cubicBezTo>
                    <a:cubicBezTo>
                      <a:pt x="2619" y="9490"/>
                      <a:pt x="4807" y="10465"/>
                      <a:pt x="5966" y="10465"/>
                    </a:cubicBezTo>
                    <a:cubicBezTo>
                      <a:pt x="6067" y="10465"/>
                      <a:pt x="6159" y="10458"/>
                      <a:pt x="6243" y="10443"/>
                    </a:cubicBezTo>
                    <a:cubicBezTo>
                      <a:pt x="7290" y="10244"/>
                      <a:pt x="8186" y="9547"/>
                      <a:pt x="8055" y="8369"/>
                    </a:cubicBezTo>
                    <a:cubicBezTo>
                      <a:pt x="7924" y="7191"/>
                      <a:pt x="7662" y="7452"/>
                      <a:pt x="7793" y="6709"/>
                    </a:cubicBezTo>
                    <a:cubicBezTo>
                      <a:pt x="7924" y="5970"/>
                      <a:pt x="8228" y="6211"/>
                      <a:pt x="8118" y="5599"/>
                    </a:cubicBezTo>
                    <a:cubicBezTo>
                      <a:pt x="8008" y="5007"/>
                      <a:pt x="7746" y="5007"/>
                      <a:pt x="7463" y="4399"/>
                    </a:cubicBezTo>
                    <a:cubicBezTo>
                      <a:pt x="7180" y="3787"/>
                      <a:pt x="7552" y="3352"/>
                      <a:pt x="7683" y="2697"/>
                    </a:cubicBezTo>
                    <a:cubicBezTo>
                      <a:pt x="7835" y="2043"/>
                      <a:pt x="7374" y="1058"/>
                      <a:pt x="5567" y="294"/>
                    </a:cubicBezTo>
                    <a:cubicBezTo>
                      <a:pt x="5075" y="97"/>
                      <a:pt x="4829" y="0"/>
                      <a:pt x="440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4733737" y="859589"/>
                <a:ext cx="1455553" cy="1882804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10589" extrusionOk="0">
                    <a:moveTo>
                      <a:pt x="4354" y="110"/>
                    </a:moveTo>
                    <a:cubicBezTo>
                      <a:pt x="4788" y="110"/>
                      <a:pt x="5019" y="201"/>
                      <a:pt x="5520" y="418"/>
                    </a:cubicBezTo>
                    <a:cubicBezTo>
                      <a:pt x="6416" y="789"/>
                      <a:pt x="6986" y="1224"/>
                      <a:pt x="7290" y="1638"/>
                    </a:cubicBezTo>
                    <a:cubicBezTo>
                      <a:pt x="7615" y="2052"/>
                      <a:pt x="7683" y="2423"/>
                      <a:pt x="7615" y="2753"/>
                    </a:cubicBezTo>
                    <a:cubicBezTo>
                      <a:pt x="7552" y="3057"/>
                      <a:pt x="7421" y="3340"/>
                      <a:pt x="7353" y="3602"/>
                    </a:cubicBezTo>
                    <a:cubicBezTo>
                      <a:pt x="7269" y="3884"/>
                      <a:pt x="7248" y="4146"/>
                      <a:pt x="7400" y="4476"/>
                    </a:cubicBezTo>
                    <a:cubicBezTo>
                      <a:pt x="7531" y="4780"/>
                      <a:pt x="7683" y="4932"/>
                      <a:pt x="7793" y="5089"/>
                    </a:cubicBezTo>
                    <a:cubicBezTo>
                      <a:pt x="7903" y="5241"/>
                      <a:pt x="7987" y="5372"/>
                      <a:pt x="8034" y="5675"/>
                    </a:cubicBezTo>
                    <a:cubicBezTo>
                      <a:pt x="8055" y="5827"/>
                      <a:pt x="8055" y="5916"/>
                      <a:pt x="8055" y="5979"/>
                    </a:cubicBezTo>
                    <a:cubicBezTo>
                      <a:pt x="8034" y="6026"/>
                      <a:pt x="8008" y="6068"/>
                      <a:pt x="7966" y="6136"/>
                    </a:cubicBezTo>
                    <a:cubicBezTo>
                      <a:pt x="7903" y="6220"/>
                      <a:pt x="7793" y="6372"/>
                      <a:pt x="7704" y="6744"/>
                    </a:cubicBezTo>
                    <a:cubicBezTo>
                      <a:pt x="7641" y="7137"/>
                      <a:pt x="7683" y="7267"/>
                      <a:pt x="7746" y="7466"/>
                    </a:cubicBezTo>
                    <a:cubicBezTo>
                      <a:pt x="7814" y="7639"/>
                      <a:pt x="7903" y="7859"/>
                      <a:pt x="7966" y="8446"/>
                    </a:cubicBezTo>
                    <a:cubicBezTo>
                      <a:pt x="8034" y="9017"/>
                      <a:pt x="7856" y="9451"/>
                      <a:pt x="7531" y="9802"/>
                    </a:cubicBezTo>
                    <a:cubicBezTo>
                      <a:pt x="7201" y="10127"/>
                      <a:pt x="6725" y="10347"/>
                      <a:pt x="6222" y="10457"/>
                    </a:cubicBezTo>
                    <a:cubicBezTo>
                      <a:pt x="6148" y="10469"/>
                      <a:pt x="6065" y="10475"/>
                      <a:pt x="5976" y="10475"/>
                    </a:cubicBezTo>
                    <a:cubicBezTo>
                      <a:pt x="5456" y="10475"/>
                      <a:pt x="4695" y="10277"/>
                      <a:pt x="3949" y="9996"/>
                    </a:cubicBezTo>
                    <a:cubicBezTo>
                      <a:pt x="3101" y="9645"/>
                      <a:pt x="2273" y="9189"/>
                      <a:pt x="1854" y="8839"/>
                    </a:cubicBezTo>
                    <a:cubicBezTo>
                      <a:pt x="1440" y="8446"/>
                      <a:pt x="985" y="8184"/>
                      <a:pt x="655" y="7838"/>
                    </a:cubicBezTo>
                    <a:cubicBezTo>
                      <a:pt x="330" y="7487"/>
                      <a:pt x="131" y="7074"/>
                      <a:pt x="199" y="6330"/>
                    </a:cubicBezTo>
                    <a:cubicBezTo>
                      <a:pt x="283" y="5586"/>
                      <a:pt x="524" y="5241"/>
                      <a:pt x="786" y="5042"/>
                    </a:cubicBezTo>
                    <a:cubicBezTo>
                      <a:pt x="1069" y="4848"/>
                      <a:pt x="1378" y="4780"/>
                      <a:pt x="1639" y="4586"/>
                    </a:cubicBezTo>
                    <a:cubicBezTo>
                      <a:pt x="1791" y="4497"/>
                      <a:pt x="1854" y="4387"/>
                      <a:pt x="1880" y="4277"/>
                    </a:cubicBezTo>
                    <a:cubicBezTo>
                      <a:pt x="1922" y="4172"/>
                      <a:pt x="1901" y="4062"/>
                      <a:pt x="1880" y="3953"/>
                    </a:cubicBezTo>
                    <a:cubicBezTo>
                      <a:pt x="1833" y="3733"/>
                      <a:pt x="1749" y="3471"/>
                      <a:pt x="1791" y="3146"/>
                    </a:cubicBezTo>
                    <a:cubicBezTo>
                      <a:pt x="1833" y="2837"/>
                      <a:pt x="1943" y="2601"/>
                      <a:pt x="2011" y="2470"/>
                    </a:cubicBezTo>
                    <a:cubicBezTo>
                      <a:pt x="2074" y="2340"/>
                      <a:pt x="2142" y="2271"/>
                      <a:pt x="2142" y="2271"/>
                    </a:cubicBezTo>
                    <a:lnTo>
                      <a:pt x="2074" y="2182"/>
                    </a:lnTo>
                    <a:cubicBezTo>
                      <a:pt x="2074" y="2182"/>
                      <a:pt x="1943" y="2251"/>
                      <a:pt x="1812" y="2292"/>
                    </a:cubicBezTo>
                    <a:cubicBezTo>
                      <a:pt x="1770" y="2292"/>
                      <a:pt x="1726" y="2302"/>
                      <a:pt x="1683" y="2302"/>
                    </a:cubicBezTo>
                    <a:cubicBezTo>
                      <a:pt x="1661" y="2302"/>
                      <a:pt x="1639" y="2299"/>
                      <a:pt x="1619" y="2292"/>
                    </a:cubicBezTo>
                    <a:cubicBezTo>
                      <a:pt x="1571" y="2271"/>
                      <a:pt x="1530" y="2251"/>
                      <a:pt x="1509" y="2161"/>
                    </a:cubicBezTo>
                    <a:cubicBezTo>
                      <a:pt x="1440" y="1989"/>
                      <a:pt x="1420" y="1858"/>
                      <a:pt x="1440" y="1769"/>
                    </a:cubicBezTo>
                    <a:cubicBezTo>
                      <a:pt x="1461" y="1685"/>
                      <a:pt x="1530" y="1617"/>
                      <a:pt x="1702" y="1575"/>
                    </a:cubicBezTo>
                    <a:cubicBezTo>
                      <a:pt x="1880" y="1528"/>
                      <a:pt x="2032" y="1507"/>
                      <a:pt x="2142" y="1444"/>
                    </a:cubicBezTo>
                    <a:cubicBezTo>
                      <a:pt x="2273" y="1355"/>
                      <a:pt x="2404" y="1245"/>
                      <a:pt x="2509" y="1051"/>
                    </a:cubicBezTo>
                    <a:cubicBezTo>
                      <a:pt x="2729" y="700"/>
                      <a:pt x="3032" y="638"/>
                      <a:pt x="3032" y="638"/>
                    </a:cubicBezTo>
                    <a:lnTo>
                      <a:pt x="3080" y="638"/>
                    </a:lnTo>
                    <a:lnTo>
                      <a:pt x="3080" y="590"/>
                    </a:lnTo>
                    <a:cubicBezTo>
                      <a:pt x="3080" y="590"/>
                      <a:pt x="3101" y="507"/>
                      <a:pt x="3211" y="397"/>
                    </a:cubicBezTo>
                    <a:cubicBezTo>
                      <a:pt x="3321" y="287"/>
                      <a:pt x="3514" y="177"/>
                      <a:pt x="3886" y="135"/>
                    </a:cubicBezTo>
                    <a:cubicBezTo>
                      <a:pt x="4070" y="119"/>
                      <a:pt x="4222" y="110"/>
                      <a:pt x="4354" y="110"/>
                    </a:cubicBezTo>
                    <a:close/>
                    <a:moveTo>
                      <a:pt x="4361" y="0"/>
                    </a:moveTo>
                    <a:cubicBezTo>
                      <a:pt x="4224" y="0"/>
                      <a:pt x="4070" y="9"/>
                      <a:pt x="3886" y="25"/>
                    </a:cubicBezTo>
                    <a:cubicBezTo>
                      <a:pt x="3493" y="67"/>
                      <a:pt x="3252" y="198"/>
                      <a:pt x="3122" y="308"/>
                    </a:cubicBezTo>
                    <a:cubicBezTo>
                      <a:pt x="3012" y="418"/>
                      <a:pt x="2991" y="507"/>
                      <a:pt x="2991" y="549"/>
                    </a:cubicBezTo>
                    <a:cubicBezTo>
                      <a:pt x="2949" y="549"/>
                      <a:pt x="2619" y="611"/>
                      <a:pt x="2404" y="1004"/>
                    </a:cubicBezTo>
                    <a:cubicBezTo>
                      <a:pt x="2294" y="1182"/>
                      <a:pt x="2205" y="1266"/>
                      <a:pt x="2095" y="1334"/>
                    </a:cubicBezTo>
                    <a:cubicBezTo>
                      <a:pt x="1985" y="1397"/>
                      <a:pt x="1854" y="1423"/>
                      <a:pt x="1681" y="1465"/>
                    </a:cubicBezTo>
                    <a:cubicBezTo>
                      <a:pt x="1488" y="1507"/>
                      <a:pt x="1378" y="1596"/>
                      <a:pt x="1331" y="1727"/>
                    </a:cubicBezTo>
                    <a:cubicBezTo>
                      <a:pt x="1289" y="1879"/>
                      <a:pt x="1331" y="2031"/>
                      <a:pt x="1399" y="2209"/>
                    </a:cubicBezTo>
                    <a:cubicBezTo>
                      <a:pt x="1440" y="2313"/>
                      <a:pt x="1509" y="2381"/>
                      <a:pt x="1592" y="2402"/>
                    </a:cubicBezTo>
                    <a:cubicBezTo>
                      <a:pt x="1637" y="2413"/>
                      <a:pt x="1681" y="2418"/>
                      <a:pt x="1723" y="2418"/>
                    </a:cubicBezTo>
                    <a:cubicBezTo>
                      <a:pt x="1764" y="2418"/>
                      <a:pt x="1802" y="2413"/>
                      <a:pt x="1833" y="2402"/>
                    </a:cubicBezTo>
                    <a:cubicBezTo>
                      <a:pt x="1901" y="2381"/>
                      <a:pt x="1901" y="2381"/>
                      <a:pt x="1943" y="2360"/>
                    </a:cubicBezTo>
                    <a:lnTo>
                      <a:pt x="1943" y="2360"/>
                    </a:lnTo>
                    <a:cubicBezTo>
                      <a:pt x="1922" y="2381"/>
                      <a:pt x="1922" y="2381"/>
                      <a:pt x="1901" y="2423"/>
                    </a:cubicBezTo>
                    <a:cubicBezTo>
                      <a:pt x="1833" y="2554"/>
                      <a:pt x="1723" y="2795"/>
                      <a:pt x="1681" y="3146"/>
                    </a:cubicBezTo>
                    <a:cubicBezTo>
                      <a:pt x="1639" y="3492"/>
                      <a:pt x="1723" y="3754"/>
                      <a:pt x="1770" y="3973"/>
                    </a:cubicBezTo>
                    <a:cubicBezTo>
                      <a:pt x="1791" y="4083"/>
                      <a:pt x="1791" y="4172"/>
                      <a:pt x="1770" y="4256"/>
                    </a:cubicBezTo>
                    <a:cubicBezTo>
                      <a:pt x="1749" y="4345"/>
                      <a:pt x="1702" y="4408"/>
                      <a:pt x="1571" y="4497"/>
                    </a:cubicBezTo>
                    <a:cubicBezTo>
                      <a:pt x="1357" y="4670"/>
                      <a:pt x="1027" y="4738"/>
                      <a:pt x="723" y="4958"/>
                    </a:cubicBezTo>
                    <a:cubicBezTo>
                      <a:pt x="440" y="5173"/>
                      <a:pt x="178" y="5545"/>
                      <a:pt x="89" y="6309"/>
                    </a:cubicBezTo>
                    <a:cubicBezTo>
                      <a:pt x="0" y="7074"/>
                      <a:pt x="220" y="7550"/>
                      <a:pt x="571" y="7922"/>
                    </a:cubicBezTo>
                    <a:cubicBezTo>
                      <a:pt x="917" y="8294"/>
                      <a:pt x="1378" y="8556"/>
                      <a:pt x="1791" y="8928"/>
                    </a:cubicBezTo>
                    <a:cubicBezTo>
                      <a:pt x="2205" y="9299"/>
                      <a:pt x="3059" y="9755"/>
                      <a:pt x="3928" y="10085"/>
                    </a:cubicBezTo>
                    <a:cubicBezTo>
                      <a:pt x="4640" y="10373"/>
                      <a:pt x="5380" y="10588"/>
                      <a:pt x="5935" y="10588"/>
                    </a:cubicBezTo>
                    <a:cubicBezTo>
                      <a:pt x="6045" y="10588"/>
                      <a:pt x="6149" y="10580"/>
                      <a:pt x="6243" y="10561"/>
                    </a:cubicBezTo>
                    <a:cubicBezTo>
                      <a:pt x="6766" y="10457"/>
                      <a:pt x="7269" y="10237"/>
                      <a:pt x="7615" y="9865"/>
                    </a:cubicBezTo>
                    <a:cubicBezTo>
                      <a:pt x="7966" y="9514"/>
                      <a:pt x="8165" y="9038"/>
                      <a:pt x="8097" y="8425"/>
                    </a:cubicBezTo>
                    <a:cubicBezTo>
                      <a:pt x="8008" y="7838"/>
                      <a:pt x="7924" y="7597"/>
                      <a:pt x="7856" y="7419"/>
                    </a:cubicBezTo>
                    <a:cubicBezTo>
                      <a:pt x="7793" y="7247"/>
                      <a:pt x="7772" y="7137"/>
                      <a:pt x="7835" y="6765"/>
                    </a:cubicBezTo>
                    <a:cubicBezTo>
                      <a:pt x="7903" y="6419"/>
                      <a:pt x="7987" y="6309"/>
                      <a:pt x="8076" y="6199"/>
                    </a:cubicBezTo>
                    <a:cubicBezTo>
                      <a:pt x="8118" y="6136"/>
                      <a:pt x="8138" y="6068"/>
                      <a:pt x="8165" y="6005"/>
                    </a:cubicBezTo>
                    <a:cubicBezTo>
                      <a:pt x="8186" y="5916"/>
                      <a:pt x="8186" y="5806"/>
                      <a:pt x="8138" y="5655"/>
                    </a:cubicBezTo>
                    <a:cubicBezTo>
                      <a:pt x="8097" y="5351"/>
                      <a:pt x="7987" y="5173"/>
                      <a:pt x="7877" y="5021"/>
                    </a:cubicBezTo>
                    <a:cubicBezTo>
                      <a:pt x="7772" y="4869"/>
                      <a:pt x="7641" y="4717"/>
                      <a:pt x="7510" y="4434"/>
                    </a:cubicBezTo>
                    <a:cubicBezTo>
                      <a:pt x="7379" y="4125"/>
                      <a:pt x="7379" y="3884"/>
                      <a:pt x="7463" y="3649"/>
                    </a:cubicBezTo>
                    <a:cubicBezTo>
                      <a:pt x="7531" y="3387"/>
                      <a:pt x="7662" y="3099"/>
                      <a:pt x="7725" y="2774"/>
                    </a:cubicBezTo>
                    <a:cubicBezTo>
                      <a:pt x="7793" y="2423"/>
                      <a:pt x="7704" y="1989"/>
                      <a:pt x="7379" y="1575"/>
                    </a:cubicBezTo>
                    <a:cubicBezTo>
                      <a:pt x="7049" y="1135"/>
                      <a:pt x="6484" y="700"/>
                      <a:pt x="5567" y="308"/>
                    </a:cubicBezTo>
                    <a:cubicBezTo>
                      <a:pt x="5066" y="91"/>
                      <a:pt x="4807" y="0"/>
                      <a:pt x="43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4225204" y="855677"/>
                <a:ext cx="594419" cy="574496"/>
              </a:xfrm>
              <a:custGeom>
                <a:avLst/>
                <a:gdLst/>
                <a:ahLst/>
                <a:cxnLst/>
                <a:rect l="l" t="t" r="r" b="b"/>
                <a:pathLst>
                  <a:path w="3343" h="3231" extrusionOk="0">
                    <a:moveTo>
                      <a:pt x="2323" y="1"/>
                    </a:moveTo>
                    <a:cubicBezTo>
                      <a:pt x="1947" y="1"/>
                      <a:pt x="636" y="329"/>
                      <a:pt x="331" y="633"/>
                    </a:cubicBezTo>
                    <a:cubicBezTo>
                      <a:pt x="1" y="963"/>
                      <a:pt x="263" y="1707"/>
                      <a:pt x="483" y="2273"/>
                    </a:cubicBezTo>
                    <a:cubicBezTo>
                      <a:pt x="724" y="2838"/>
                      <a:pt x="896" y="3147"/>
                      <a:pt x="1205" y="3231"/>
                    </a:cubicBezTo>
                    <a:cubicBezTo>
                      <a:pt x="1205" y="3231"/>
                      <a:pt x="1441" y="3058"/>
                      <a:pt x="1619" y="3037"/>
                    </a:cubicBezTo>
                    <a:cubicBezTo>
                      <a:pt x="1792" y="3016"/>
                      <a:pt x="2797" y="2728"/>
                      <a:pt x="3080" y="2534"/>
                    </a:cubicBezTo>
                    <a:cubicBezTo>
                      <a:pt x="3342" y="2314"/>
                      <a:pt x="3232" y="2273"/>
                      <a:pt x="3190" y="2074"/>
                    </a:cubicBezTo>
                    <a:cubicBezTo>
                      <a:pt x="3169" y="1901"/>
                      <a:pt x="3122" y="1550"/>
                      <a:pt x="2928" y="1136"/>
                    </a:cubicBezTo>
                    <a:cubicBezTo>
                      <a:pt x="2750" y="743"/>
                      <a:pt x="2646" y="47"/>
                      <a:pt x="2384" y="5"/>
                    </a:cubicBezTo>
                    <a:cubicBezTo>
                      <a:pt x="2368" y="2"/>
                      <a:pt x="2347" y="1"/>
                      <a:pt x="2323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6"/>
              <p:cNvSpPr/>
              <p:nvPr/>
            </p:nvSpPr>
            <p:spPr>
              <a:xfrm>
                <a:off x="4241206" y="846609"/>
                <a:ext cx="574682" cy="595655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350" extrusionOk="0">
                    <a:moveTo>
                      <a:pt x="2228" y="110"/>
                    </a:moveTo>
                    <a:cubicBezTo>
                      <a:pt x="2257" y="110"/>
                      <a:pt x="2280" y="113"/>
                      <a:pt x="2294" y="119"/>
                    </a:cubicBezTo>
                    <a:cubicBezTo>
                      <a:pt x="2336" y="119"/>
                      <a:pt x="2378" y="161"/>
                      <a:pt x="2425" y="229"/>
                    </a:cubicBezTo>
                    <a:cubicBezTo>
                      <a:pt x="2467" y="292"/>
                      <a:pt x="2508" y="402"/>
                      <a:pt x="2556" y="512"/>
                    </a:cubicBezTo>
                    <a:cubicBezTo>
                      <a:pt x="2618" y="731"/>
                      <a:pt x="2707" y="1014"/>
                      <a:pt x="2791" y="1208"/>
                    </a:cubicBezTo>
                    <a:cubicBezTo>
                      <a:pt x="2969" y="1601"/>
                      <a:pt x="3011" y="1952"/>
                      <a:pt x="3053" y="2151"/>
                    </a:cubicBezTo>
                    <a:cubicBezTo>
                      <a:pt x="3079" y="2255"/>
                      <a:pt x="3100" y="2303"/>
                      <a:pt x="3100" y="2344"/>
                    </a:cubicBezTo>
                    <a:cubicBezTo>
                      <a:pt x="3100" y="2365"/>
                      <a:pt x="3100" y="2386"/>
                      <a:pt x="3079" y="2413"/>
                    </a:cubicBezTo>
                    <a:cubicBezTo>
                      <a:pt x="3053" y="2454"/>
                      <a:pt x="3011" y="2475"/>
                      <a:pt x="2948" y="2543"/>
                    </a:cubicBezTo>
                    <a:cubicBezTo>
                      <a:pt x="2838" y="2627"/>
                      <a:pt x="2508" y="2758"/>
                      <a:pt x="2205" y="2847"/>
                    </a:cubicBezTo>
                    <a:cubicBezTo>
                      <a:pt x="1901" y="2957"/>
                      <a:pt x="1592" y="3020"/>
                      <a:pt x="1529" y="3041"/>
                    </a:cubicBezTo>
                    <a:cubicBezTo>
                      <a:pt x="1419" y="3041"/>
                      <a:pt x="1309" y="3109"/>
                      <a:pt x="1220" y="3151"/>
                    </a:cubicBezTo>
                    <a:cubicBezTo>
                      <a:pt x="1178" y="3172"/>
                      <a:pt x="1136" y="3198"/>
                      <a:pt x="1115" y="3219"/>
                    </a:cubicBezTo>
                    <a:cubicBezTo>
                      <a:pt x="985" y="3172"/>
                      <a:pt x="875" y="3088"/>
                      <a:pt x="765" y="2957"/>
                    </a:cubicBezTo>
                    <a:cubicBezTo>
                      <a:pt x="655" y="2805"/>
                      <a:pt x="566" y="2585"/>
                      <a:pt x="461" y="2303"/>
                    </a:cubicBezTo>
                    <a:cubicBezTo>
                      <a:pt x="330" y="2020"/>
                      <a:pt x="220" y="1690"/>
                      <a:pt x="152" y="1407"/>
                    </a:cubicBezTo>
                    <a:cubicBezTo>
                      <a:pt x="110" y="1124"/>
                      <a:pt x="131" y="862"/>
                      <a:pt x="283" y="731"/>
                    </a:cubicBezTo>
                    <a:cubicBezTo>
                      <a:pt x="351" y="663"/>
                      <a:pt x="503" y="580"/>
                      <a:pt x="676" y="491"/>
                    </a:cubicBezTo>
                    <a:cubicBezTo>
                      <a:pt x="875" y="423"/>
                      <a:pt x="1089" y="339"/>
                      <a:pt x="1309" y="292"/>
                    </a:cubicBezTo>
                    <a:cubicBezTo>
                      <a:pt x="1529" y="229"/>
                      <a:pt x="1744" y="187"/>
                      <a:pt x="1922" y="140"/>
                    </a:cubicBezTo>
                    <a:cubicBezTo>
                      <a:pt x="2044" y="125"/>
                      <a:pt x="2156" y="110"/>
                      <a:pt x="2228" y="110"/>
                    </a:cubicBezTo>
                    <a:close/>
                    <a:moveTo>
                      <a:pt x="2225" y="0"/>
                    </a:moveTo>
                    <a:cubicBezTo>
                      <a:pt x="2144" y="0"/>
                      <a:pt x="2038" y="15"/>
                      <a:pt x="1901" y="30"/>
                    </a:cubicBezTo>
                    <a:cubicBezTo>
                      <a:pt x="1723" y="56"/>
                      <a:pt x="1508" y="119"/>
                      <a:pt x="1288" y="187"/>
                    </a:cubicBezTo>
                    <a:cubicBezTo>
                      <a:pt x="1047" y="229"/>
                      <a:pt x="827" y="318"/>
                      <a:pt x="634" y="402"/>
                    </a:cubicBezTo>
                    <a:cubicBezTo>
                      <a:pt x="435" y="470"/>
                      <a:pt x="283" y="553"/>
                      <a:pt x="199" y="642"/>
                    </a:cubicBezTo>
                    <a:cubicBezTo>
                      <a:pt x="0" y="841"/>
                      <a:pt x="0" y="1124"/>
                      <a:pt x="42" y="1428"/>
                    </a:cubicBezTo>
                    <a:cubicBezTo>
                      <a:pt x="110" y="1732"/>
                      <a:pt x="220" y="2062"/>
                      <a:pt x="351" y="2344"/>
                    </a:cubicBezTo>
                    <a:cubicBezTo>
                      <a:pt x="461" y="2627"/>
                      <a:pt x="566" y="2847"/>
                      <a:pt x="676" y="3020"/>
                    </a:cubicBezTo>
                    <a:cubicBezTo>
                      <a:pt x="806" y="3172"/>
                      <a:pt x="937" y="3282"/>
                      <a:pt x="1115" y="3329"/>
                    </a:cubicBezTo>
                    <a:lnTo>
                      <a:pt x="1136" y="3350"/>
                    </a:lnTo>
                    <a:lnTo>
                      <a:pt x="1157" y="3329"/>
                    </a:lnTo>
                    <a:cubicBezTo>
                      <a:pt x="1157" y="3329"/>
                      <a:pt x="1199" y="3282"/>
                      <a:pt x="1288" y="3240"/>
                    </a:cubicBezTo>
                    <a:cubicBezTo>
                      <a:pt x="1351" y="3198"/>
                      <a:pt x="1461" y="3151"/>
                      <a:pt x="1529" y="3151"/>
                    </a:cubicBezTo>
                    <a:cubicBezTo>
                      <a:pt x="1639" y="3130"/>
                      <a:pt x="1922" y="3067"/>
                      <a:pt x="2247" y="2957"/>
                    </a:cubicBezTo>
                    <a:cubicBezTo>
                      <a:pt x="2556" y="2847"/>
                      <a:pt x="2859" y="2737"/>
                      <a:pt x="3011" y="2627"/>
                    </a:cubicBezTo>
                    <a:cubicBezTo>
                      <a:pt x="3079" y="2564"/>
                      <a:pt x="3142" y="2517"/>
                      <a:pt x="3163" y="2475"/>
                    </a:cubicBezTo>
                    <a:cubicBezTo>
                      <a:pt x="3210" y="2433"/>
                      <a:pt x="3210" y="2386"/>
                      <a:pt x="3231" y="2344"/>
                    </a:cubicBezTo>
                    <a:cubicBezTo>
                      <a:pt x="3231" y="2255"/>
                      <a:pt x="3184" y="2214"/>
                      <a:pt x="3163" y="2125"/>
                    </a:cubicBezTo>
                    <a:cubicBezTo>
                      <a:pt x="3121" y="1952"/>
                      <a:pt x="3100" y="1580"/>
                      <a:pt x="2901" y="1166"/>
                    </a:cubicBezTo>
                    <a:cubicBezTo>
                      <a:pt x="2817" y="972"/>
                      <a:pt x="2728" y="711"/>
                      <a:pt x="2660" y="470"/>
                    </a:cubicBezTo>
                    <a:cubicBezTo>
                      <a:pt x="2618" y="360"/>
                      <a:pt x="2577" y="250"/>
                      <a:pt x="2508" y="161"/>
                    </a:cubicBezTo>
                    <a:cubicBezTo>
                      <a:pt x="2467" y="77"/>
                      <a:pt x="2399" y="9"/>
                      <a:pt x="2315" y="9"/>
                    </a:cubicBezTo>
                    <a:cubicBezTo>
                      <a:pt x="2289" y="3"/>
                      <a:pt x="2259" y="0"/>
                      <a:pt x="22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6"/>
              <p:cNvSpPr/>
              <p:nvPr/>
            </p:nvSpPr>
            <p:spPr>
              <a:xfrm>
                <a:off x="4663858" y="753793"/>
                <a:ext cx="198614" cy="482747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715" extrusionOk="0">
                    <a:moveTo>
                      <a:pt x="781" y="0"/>
                    </a:moveTo>
                    <a:cubicBezTo>
                      <a:pt x="616" y="0"/>
                      <a:pt x="442" y="112"/>
                      <a:pt x="372" y="316"/>
                    </a:cubicBezTo>
                    <a:cubicBezTo>
                      <a:pt x="283" y="578"/>
                      <a:pt x="372" y="772"/>
                      <a:pt x="283" y="945"/>
                    </a:cubicBezTo>
                    <a:cubicBezTo>
                      <a:pt x="221" y="1123"/>
                      <a:pt x="1" y="1253"/>
                      <a:pt x="1" y="1253"/>
                    </a:cubicBezTo>
                    <a:lnTo>
                      <a:pt x="571" y="2715"/>
                    </a:lnTo>
                    <a:cubicBezTo>
                      <a:pt x="571" y="2715"/>
                      <a:pt x="985" y="2411"/>
                      <a:pt x="1006" y="1929"/>
                    </a:cubicBezTo>
                    <a:cubicBezTo>
                      <a:pt x="1027" y="1688"/>
                      <a:pt x="1006" y="1253"/>
                      <a:pt x="964" y="840"/>
                    </a:cubicBezTo>
                    <a:cubicBezTo>
                      <a:pt x="917" y="400"/>
                      <a:pt x="1116" y="117"/>
                      <a:pt x="917" y="28"/>
                    </a:cubicBezTo>
                    <a:cubicBezTo>
                      <a:pt x="874" y="9"/>
                      <a:pt x="828" y="0"/>
                      <a:pt x="781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6"/>
              <p:cNvSpPr/>
              <p:nvPr/>
            </p:nvSpPr>
            <p:spPr>
              <a:xfrm>
                <a:off x="4663858" y="743835"/>
                <a:ext cx="194880" cy="496439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2792" extrusionOk="0">
                    <a:moveTo>
                      <a:pt x="765" y="0"/>
                    </a:moveTo>
                    <a:cubicBezTo>
                      <a:pt x="592" y="0"/>
                      <a:pt x="393" y="131"/>
                      <a:pt x="310" y="346"/>
                    </a:cubicBezTo>
                    <a:cubicBezTo>
                      <a:pt x="262" y="477"/>
                      <a:pt x="283" y="608"/>
                      <a:pt x="283" y="718"/>
                    </a:cubicBezTo>
                    <a:cubicBezTo>
                      <a:pt x="283" y="828"/>
                      <a:pt x="283" y="917"/>
                      <a:pt x="241" y="980"/>
                    </a:cubicBezTo>
                    <a:cubicBezTo>
                      <a:pt x="200" y="1090"/>
                      <a:pt x="69" y="1200"/>
                      <a:pt x="1" y="1241"/>
                    </a:cubicBezTo>
                    <a:cubicBezTo>
                      <a:pt x="1" y="1289"/>
                      <a:pt x="22" y="1309"/>
                      <a:pt x="69" y="1351"/>
                    </a:cubicBezTo>
                    <a:lnTo>
                      <a:pt x="69" y="1330"/>
                    </a:lnTo>
                    <a:cubicBezTo>
                      <a:pt x="111" y="1309"/>
                      <a:pt x="262" y="1200"/>
                      <a:pt x="351" y="1027"/>
                    </a:cubicBezTo>
                    <a:cubicBezTo>
                      <a:pt x="393" y="938"/>
                      <a:pt x="393" y="828"/>
                      <a:pt x="393" y="718"/>
                    </a:cubicBezTo>
                    <a:cubicBezTo>
                      <a:pt x="393" y="608"/>
                      <a:pt x="393" y="503"/>
                      <a:pt x="414" y="393"/>
                    </a:cubicBezTo>
                    <a:cubicBezTo>
                      <a:pt x="484" y="205"/>
                      <a:pt x="634" y="109"/>
                      <a:pt x="778" y="109"/>
                    </a:cubicBezTo>
                    <a:cubicBezTo>
                      <a:pt x="819" y="109"/>
                      <a:pt x="858" y="116"/>
                      <a:pt x="896" y="131"/>
                    </a:cubicBezTo>
                    <a:cubicBezTo>
                      <a:pt x="917" y="152"/>
                      <a:pt x="938" y="173"/>
                      <a:pt x="938" y="194"/>
                    </a:cubicBezTo>
                    <a:cubicBezTo>
                      <a:pt x="964" y="241"/>
                      <a:pt x="964" y="283"/>
                      <a:pt x="938" y="346"/>
                    </a:cubicBezTo>
                    <a:cubicBezTo>
                      <a:pt x="938" y="477"/>
                      <a:pt x="896" y="676"/>
                      <a:pt x="917" y="896"/>
                    </a:cubicBezTo>
                    <a:cubicBezTo>
                      <a:pt x="938" y="1330"/>
                      <a:pt x="964" y="1744"/>
                      <a:pt x="964" y="1985"/>
                    </a:cubicBezTo>
                    <a:cubicBezTo>
                      <a:pt x="938" y="2357"/>
                      <a:pt x="676" y="2598"/>
                      <a:pt x="592" y="2661"/>
                    </a:cubicBezTo>
                    <a:lnTo>
                      <a:pt x="592" y="2703"/>
                    </a:lnTo>
                    <a:cubicBezTo>
                      <a:pt x="613" y="2750"/>
                      <a:pt x="613" y="2771"/>
                      <a:pt x="634" y="2792"/>
                    </a:cubicBezTo>
                    <a:cubicBezTo>
                      <a:pt x="744" y="2703"/>
                      <a:pt x="1048" y="2399"/>
                      <a:pt x="1069" y="1985"/>
                    </a:cubicBezTo>
                    <a:cubicBezTo>
                      <a:pt x="1095" y="1744"/>
                      <a:pt x="1069" y="1309"/>
                      <a:pt x="1027" y="896"/>
                    </a:cubicBezTo>
                    <a:cubicBezTo>
                      <a:pt x="1006" y="676"/>
                      <a:pt x="1048" y="503"/>
                      <a:pt x="1048" y="372"/>
                    </a:cubicBezTo>
                    <a:cubicBezTo>
                      <a:pt x="1069" y="304"/>
                      <a:pt x="1069" y="241"/>
                      <a:pt x="1048" y="173"/>
                    </a:cubicBezTo>
                    <a:cubicBezTo>
                      <a:pt x="1048" y="110"/>
                      <a:pt x="1006" y="63"/>
                      <a:pt x="938" y="42"/>
                    </a:cubicBezTo>
                    <a:cubicBezTo>
                      <a:pt x="875" y="21"/>
                      <a:pt x="833" y="0"/>
                      <a:pt x="76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4497251" y="538466"/>
                <a:ext cx="166786" cy="375885"/>
              </a:xfrm>
              <a:custGeom>
                <a:avLst/>
                <a:gdLst/>
                <a:ahLst/>
                <a:cxnLst/>
                <a:rect l="l" t="t" r="r" b="b"/>
                <a:pathLst>
                  <a:path w="938" h="2114" extrusionOk="0">
                    <a:moveTo>
                      <a:pt x="384" y="1"/>
                    </a:moveTo>
                    <a:cubicBezTo>
                      <a:pt x="324" y="1"/>
                      <a:pt x="260" y="12"/>
                      <a:pt x="199" y="19"/>
                    </a:cubicBezTo>
                    <a:cubicBezTo>
                      <a:pt x="0" y="61"/>
                      <a:pt x="68" y="1003"/>
                      <a:pt x="152" y="1396"/>
                    </a:cubicBezTo>
                    <a:cubicBezTo>
                      <a:pt x="241" y="1810"/>
                      <a:pt x="304" y="2114"/>
                      <a:pt x="304" y="2114"/>
                    </a:cubicBezTo>
                    <a:lnTo>
                      <a:pt x="938" y="1852"/>
                    </a:lnTo>
                    <a:cubicBezTo>
                      <a:pt x="938" y="1852"/>
                      <a:pt x="723" y="694"/>
                      <a:pt x="655" y="323"/>
                    </a:cubicBezTo>
                    <a:cubicBezTo>
                      <a:pt x="626" y="54"/>
                      <a:pt x="514" y="1"/>
                      <a:pt x="38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4497251" y="530643"/>
                <a:ext cx="178877" cy="349214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964" extrusionOk="0">
                    <a:moveTo>
                      <a:pt x="372" y="0"/>
                    </a:moveTo>
                    <a:cubicBezTo>
                      <a:pt x="304" y="0"/>
                      <a:pt x="241" y="0"/>
                      <a:pt x="173" y="21"/>
                    </a:cubicBezTo>
                    <a:cubicBezTo>
                      <a:pt x="131" y="21"/>
                      <a:pt x="110" y="63"/>
                      <a:pt x="89" y="105"/>
                    </a:cubicBezTo>
                    <a:cubicBezTo>
                      <a:pt x="68" y="131"/>
                      <a:pt x="42" y="173"/>
                      <a:pt x="42" y="236"/>
                    </a:cubicBezTo>
                    <a:cubicBezTo>
                      <a:pt x="21" y="346"/>
                      <a:pt x="0" y="477"/>
                      <a:pt x="0" y="628"/>
                    </a:cubicBezTo>
                    <a:cubicBezTo>
                      <a:pt x="21" y="916"/>
                      <a:pt x="42" y="1262"/>
                      <a:pt x="89" y="1461"/>
                    </a:cubicBezTo>
                    <a:cubicBezTo>
                      <a:pt x="131" y="1634"/>
                      <a:pt x="173" y="1765"/>
                      <a:pt x="199" y="1896"/>
                    </a:cubicBezTo>
                    <a:cubicBezTo>
                      <a:pt x="220" y="1875"/>
                      <a:pt x="262" y="1875"/>
                      <a:pt x="304" y="1854"/>
                    </a:cubicBezTo>
                    <a:cubicBezTo>
                      <a:pt x="283" y="1765"/>
                      <a:pt x="241" y="1613"/>
                      <a:pt x="220" y="1440"/>
                    </a:cubicBezTo>
                    <a:cubicBezTo>
                      <a:pt x="173" y="1241"/>
                      <a:pt x="131" y="916"/>
                      <a:pt x="131" y="628"/>
                    </a:cubicBezTo>
                    <a:cubicBezTo>
                      <a:pt x="131" y="477"/>
                      <a:pt x="131" y="346"/>
                      <a:pt x="152" y="262"/>
                    </a:cubicBezTo>
                    <a:cubicBezTo>
                      <a:pt x="152" y="215"/>
                      <a:pt x="173" y="173"/>
                      <a:pt x="173" y="152"/>
                    </a:cubicBezTo>
                    <a:lnTo>
                      <a:pt x="199" y="131"/>
                    </a:lnTo>
                    <a:cubicBezTo>
                      <a:pt x="252" y="118"/>
                      <a:pt x="300" y="111"/>
                      <a:pt x="344" y="111"/>
                    </a:cubicBezTo>
                    <a:cubicBezTo>
                      <a:pt x="388" y="111"/>
                      <a:pt x="427" y="118"/>
                      <a:pt x="461" y="131"/>
                    </a:cubicBezTo>
                    <a:cubicBezTo>
                      <a:pt x="503" y="131"/>
                      <a:pt x="524" y="152"/>
                      <a:pt x="545" y="194"/>
                    </a:cubicBezTo>
                    <a:cubicBezTo>
                      <a:pt x="566" y="215"/>
                      <a:pt x="592" y="283"/>
                      <a:pt x="613" y="367"/>
                    </a:cubicBezTo>
                    <a:cubicBezTo>
                      <a:pt x="655" y="738"/>
                      <a:pt x="828" y="1655"/>
                      <a:pt x="875" y="1833"/>
                    </a:cubicBezTo>
                    <a:cubicBezTo>
                      <a:pt x="896" y="1854"/>
                      <a:pt x="938" y="1896"/>
                      <a:pt x="959" y="1964"/>
                    </a:cubicBezTo>
                    <a:lnTo>
                      <a:pt x="1006" y="1938"/>
                    </a:lnTo>
                    <a:lnTo>
                      <a:pt x="1006" y="1896"/>
                    </a:lnTo>
                    <a:cubicBezTo>
                      <a:pt x="1006" y="1896"/>
                      <a:pt x="765" y="738"/>
                      <a:pt x="723" y="367"/>
                    </a:cubicBezTo>
                    <a:cubicBezTo>
                      <a:pt x="697" y="262"/>
                      <a:pt x="676" y="173"/>
                      <a:pt x="655" y="131"/>
                    </a:cubicBezTo>
                    <a:cubicBezTo>
                      <a:pt x="613" y="63"/>
                      <a:pt x="545" y="42"/>
                      <a:pt x="503" y="21"/>
                    </a:cubicBezTo>
                    <a:cubicBezTo>
                      <a:pt x="461" y="0"/>
                      <a:pt x="414" y="0"/>
                      <a:pt x="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4396611" y="502549"/>
                <a:ext cx="197547" cy="438829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468" extrusionOk="0">
                    <a:moveTo>
                      <a:pt x="450" y="0"/>
                    </a:moveTo>
                    <a:cubicBezTo>
                      <a:pt x="146" y="0"/>
                      <a:pt x="42" y="343"/>
                      <a:pt x="22" y="765"/>
                    </a:cubicBezTo>
                    <a:cubicBezTo>
                      <a:pt x="1" y="1205"/>
                      <a:pt x="111" y="1750"/>
                      <a:pt x="194" y="2075"/>
                    </a:cubicBezTo>
                    <a:cubicBezTo>
                      <a:pt x="283" y="2405"/>
                      <a:pt x="393" y="2467"/>
                      <a:pt x="393" y="2467"/>
                    </a:cubicBezTo>
                    <a:lnTo>
                      <a:pt x="1111" y="2143"/>
                    </a:lnTo>
                    <a:cubicBezTo>
                      <a:pt x="1111" y="2143"/>
                      <a:pt x="896" y="1441"/>
                      <a:pt x="828" y="786"/>
                    </a:cubicBezTo>
                    <a:cubicBezTo>
                      <a:pt x="786" y="132"/>
                      <a:pt x="786" y="27"/>
                      <a:pt x="477" y="1"/>
                    </a:cubicBezTo>
                    <a:cubicBezTo>
                      <a:pt x="468" y="0"/>
                      <a:pt x="459" y="0"/>
                      <a:pt x="450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4388254" y="491525"/>
                <a:ext cx="205904" cy="411624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2315" extrusionOk="0">
                    <a:moveTo>
                      <a:pt x="482" y="0"/>
                    </a:moveTo>
                    <a:cubicBezTo>
                      <a:pt x="330" y="21"/>
                      <a:pt x="199" y="110"/>
                      <a:pt x="131" y="241"/>
                    </a:cubicBezTo>
                    <a:cubicBezTo>
                      <a:pt x="69" y="393"/>
                      <a:pt x="27" y="613"/>
                      <a:pt x="27" y="827"/>
                    </a:cubicBezTo>
                    <a:cubicBezTo>
                      <a:pt x="0" y="1267"/>
                      <a:pt x="110" y="1812"/>
                      <a:pt x="199" y="2158"/>
                    </a:cubicBezTo>
                    <a:cubicBezTo>
                      <a:pt x="199" y="2205"/>
                      <a:pt x="220" y="2268"/>
                      <a:pt x="241" y="2315"/>
                    </a:cubicBezTo>
                    <a:cubicBezTo>
                      <a:pt x="262" y="2289"/>
                      <a:pt x="309" y="2289"/>
                      <a:pt x="351" y="2268"/>
                    </a:cubicBezTo>
                    <a:cubicBezTo>
                      <a:pt x="330" y="2226"/>
                      <a:pt x="309" y="2184"/>
                      <a:pt x="309" y="2116"/>
                    </a:cubicBezTo>
                    <a:cubicBezTo>
                      <a:pt x="220" y="1791"/>
                      <a:pt x="110" y="1241"/>
                      <a:pt x="131" y="827"/>
                    </a:cubicBezTo>
                    <a:cubicBezTo>
                      <a:pt x="131" y="613"/>
                      <a:pt x="178" y="414"/>
                      <a:pt x="241" y="304"/>
                    </a:cubicBezTo>
                    <a:cubicBezTo>
                      <a:pt x="301" y="189"/>
                      <a:pt x="356" y="127"/>
                      <a:pt x="471" y="127"/>
                    </a:cubicBezTo>
                    <a:cubicBezTo>
                      <a:pt x="487" y="127"/>
                      <a:pt x="505" y="128"/>
                      <a:pt x="524" y="131"/>
                    </a:cubicBezTo>
                    <a:cubicBezTo>
                      <a:pt x="592" y="131"/>
                      <a:pt x="634" y="131"/>
                      <a:pt x="681" y="152"/>
                    </a:cubicBezTo>
                    <a:cubicBezTo>
                      <a:pt x="702" y="173"/>
                      <a:pt x="723" y="194"/>
                      <a:pt x="744" y="241"/>
                    </a:cubicBezTo>
                    <a:cubicBezTo>
                      <a:pt x="786" y="325"/>
                      <a:pt x="786" y="524"/>
                      <a:pt x="833" y="848"/>
                    </a:cubicBezTo>
                    <a:cubicBezTo>
                      <a:pt x="875" y="1330"/>
                      <a:pt x="985" y="1812"/>
                      <a:pt x="1048" y="2053"/>
                    </a:cubicBezTo>
                    <a:cubicBezTo>
                      <a:pt x="1095" y="2027"/>
                      <a:pt x="1137" y="2027"/>
                      <a:pt x="1158" y="2027"/>
                    </a:cubicBezTo>
                    <a:cubicBezTo>
                      <a:pt x="1095" y="1765"/>
                      <a:pt x="985" y="1288"/>
                      <a:pt x="943" y="848"/>
                    </a:cubicBezTo>
                    <a:cubicBezTo>
                      <a:pt x="896" y="524"/>
                      <a:pt x="896" y="325"/>
                      <a:pt x="854" y="194"/>
                    </a:cubicBezTo>
                    <a:cubicBezTo>
                      <a:pt x="833" y="131"/>
                      <a:pt x="786" y="89"/>
                      <a:pt x="723" y="63"/>
                    </a:cubicBezTo>
                    <a:cubicBezTo>
                      <a:pt x="681" y="21"/>
                      <a:pt x="613" y="21"/>
                      <a:pt x="524" y="21"/>
                    </a:cubicBezTo>
                    <a:cubicBezTo>
                      <a:pt x="503" y="21"/>
                      <a:pt x="503" y="0"/>
                      <a:pt x="4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4310907" y="581496"/>
                <a:ext cx="179055" cy="38317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2155" extrusionOk="0">
                    <a:moveTo>
                      <a:pt x="470" y="1"/>
                    </a:moveTo>
                    <a:cubicBezTo>
                      <a:pt x="412" y="1"/>
                      <a:pt x="347" y="32"/>
                      <a:pt x="284" y="107"/>
                    </a:cubicBezTo>
                    <a:cubicBezTo>
                      <a:pt x="111" y="280"/>
                      <a:pt x="1" y="452"/>
                      <a:pt x="69" y="1065"/>
                    </a:cubicBezTo>
                    <a:cubicBezTo>
                      <a:pt x="153" y="1678"/>
                      <a:pt x="284" y="2154"/>
                      <a:pt x="284" y="2154"/>
                    </a:cubicBezTo>
                    <a:lnTo>
                      <a:pt x="1006" y="1872"/>
                    </a:lnTo>
                    <a:cubicBezTo>
                      <a:pt x="1006" y="1872"/>
                      <a:pt x="917" y="1631"/>
                      <a:pt x="807" y="1259"/>
                    </a:cubicBezTo>
                    <a:cubicBezTo>
                      <a:pt x="697" y="892"/>
                      <a:pt x="723" y="301"/>
                      <a:pt x="655" y="149"/>
                    </a:cubicBezTo>
                    <a:cubicBezTo>
                      <a:pt x="619" y="61"/>
                      <a:pt x="551" y="1"/>
                      <a:pt x="470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4307173" y="572428"/>
                <a:ext cx="182789" cy="37268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2096" extrusionOk="0">
                    <a:moveTo>
                      <a:pt x="483" y="1"/>
                    </a:moveTo>
                    <a:cubicBezTo>
                      <a:pt x="415" y="1"/>
                      <a:pt x="326" y="48"/>
                      <a:pt x="263" y="111"/>
                    </a:cubicBezTo>
                    <a:cubicBezTo>
                      <a:pt x="174" y="200"/>
                      <a:pt x="90" y="310"/>
                      <a:pt x="43" y="462"/>
                    </a:cubicBezTo>
                    <a:cubicBezTo>
                      <a:pt x="22" y="592"/>
                      <a:pt x="1" y="812"/>
                      <a:pt x="43" y="1116"/>
                    </a:cubicBezTo>
                    <a:cubicBezTo>
                      <a:pt x="90" y="1551"/>
                      <a:pt x="174" y="1923"/>
                      <a:pt x="221" y="2095"/>
                    </a:cubicBezTo>
                    <a:cubicBezTo>
                      <a:pt x="263" y="2074"/>
                      <a:pt x="284" y="2054"/>
                      <a:pt x="326" y="2033"/>
                    </a:cubicBezTo>
                    <a:cubicBezTo>
                      <a:pt x="284" y="1860"/>
                      <a:pt x="195" y="1530"/>
                      <a:pt x="153" y="1095"/>
                    </a:cubicBezTo>
                    <a:cubicBezTo>
                      <a:pt x="111" y="786"/>
                      <a:pt x="132" y="613"/>
                      <a:pt x="174" y="482"/>
                    </a:cubicBezTo>
                    <a:cubicBezTo>
                      <a:pt x="195" y="352"/>
                      <a:pt x="263" y="289"/>
                      <a:pt x="326" y="200"/>
                    </a:cubicBezTo>
                    <a:cubicBezTo>
                      <a:pt x="394" y="131"/>
                      <a:pt x="450" y="103"/>
                      <a:pt x="491" y="103"/>
                    </a:cubicBezTo>
                    <a:cubicBezTo>
                      <a:pt x="504" y="103"/>
                      <a:pt x="515" y="106"/>
                      <a:pt x="525" y="111"/>
                    </a:cubicBezTo>
                    <a:cubicBezTo>
                      <a:pt x="566" y="111"/>
                      <a:pt x="614" y="158"/>
                      <a:pt x="634" y="221"/>
                    </a:cubicBezTo>
                    <a:cubicBezTo>
                      <a:pt x="634" y="242"/>
                      <a:pt x="655" y="310"/>
                      <a:pt x="655" y="393"/>
                    </a:cubicBezTo>
                    <a:cubicBezTo>
                      <a:pt x="655" y="482"/>
                      <a:pt x="676" y="571"/>
                      <a:pt x="676" y="681"/>
                    </a:cubicBezTo>
                    <a:cubicBezTo>
                      <a:pt x="697" y="896"/>
                      <a:pt x="718" y="1137"/>
                      <a:pt x="786" y="1336"/>
                    </a:cubicBezTo>
                    <a:cubicBezTo>
                      <a:pt x="849" y="1530"/>
                      <a:pt x="896" y="1682"/>
                      <a:pt x="917" y="1771"/>
                    </a:cubicBezTo>
                    <a:cubicBezTo>
                      <a:pt x="959" y="1750"/>
                      <a:pt x="980" y="1750"/>
                      <a:pt x="1027" y="1729"/>
                    </a:cubicBezTo>
                    <a:cubicBezTo>
                      <a:pt x="980" y="1619"/>
                      <a:pt x="938" y="1488"/>
                      <a:pt x="896" y="1289"/>
                    </a:cubicBezTo>
                    <a:cubicBezTo>
                      <a:pt x="828" y="1116"/>
                      <a:pt x="807" y="875"/>
                      <a:pt x="786" y="681"/>
                    </a:cubicBezTo>
                    <a:cubicBezTo>
                      <a:pt x="786" y="571"/>
                      <a:pt x="786" y="462"/>
                      <a:pt x="765" y="393"/>
                    </a:cubicBezTo>
                    <a:cubicBezTo>
                      <a:pt x="765" y="310"/>
                      <a:pt x="744" y="242"/>
                      <a:pt x="744" y="179"/>
                    </a:cubicBezTo>
                    <a:cubicBezTo>
                      <a:pt x="697" y="90"/>
                      <a:pt x="634" y="27"/>
                      <a:pt x="54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4190886" y="685692"/>
                <a:ext cx="197547" cy="39171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203" extrusionOk="0">
                    <a:moveTo>
                      <a:pt x="413" y="0"/>
                    </a:moveTo>
                    <a:cubicBezTo>
                      <a:pt x="266" y="0"/>
                      <a:pt x="106" y="101"/>
                      <a:pt x="63" y="411"/>
                    </a:cubicBezTo>
                    <a:cubicBezTo>
                      <a:pt x="0" y="914"/>
                      <a:pt x="372" y="2202"/>
                      <a:pt x="372" y="2202"/>
                    </a:cubicBezTo>
                    <a:cubicBezTo>
                      <a:pt x="372" y="2202"/>
                      <a:pt x="1006" y="1720"/>
                      <a:pt x="1069" y="1568"/>
                    </a:cubicBezTo>
                    <a:cubicBezTo>
                      <a:pt x="1110" y="1417"/>
                      <a:pt x="1027" y="1375"/>
                      <a:pt x="896" y="1134"/>
                    </a:cubicBezTo>
                    <a:cubicBezTo>
                      <a:pt x="765" y="893"/>
                      <a:pt x="786" y="238"/>
                      <a:pt x="634" y="86"/>
                    </a:cubicBezTo>
                    <a:cubicBezTo>
                      <a:pt x="585" y="37"/>
                      <a:pt x="501" y="0"/>
                      <a:pt x="41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4187152" y="673957"/>
                <a:ext cx="197547" cy="41927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358" extrusionOk="0">
                    <a:moveTo>
                      <a:pt x="435" y="0"/>
                    </a:moveTo>
                    <a:cubicBezTo>
                      <a:pt x="393" y="0"/>
                      <a:pt x="372" y="0"/>
                      <a:pt x="325" y="21"/>
                    </a:cubicBezTo>
                    <a:cubicBezTo>
                      <a:pt x="194" y="63"/>
                      <a:pt x="63" y="194"/>
                      <a:pt x="42" y="456"/>
                    </a:cubicBezTo>
                    <a:cubicBezTo>
                      <a:pt x="0" y="739"/>
                      <a:pt x="84" y="1179"/>
                      <a:pt x="173" y="1572"/>
                    </a:cubicBezTo>
                    <a:cubicBezTo>
                      <a:pt x="262" y="1964"/>
                      <a:pt x="346" y="2268"/>
                      <a:pt x="346" y="2268"/>
                    </a:cubicBezTo>
                    <a:lnTo>
                      <a:pt x="372" y="2357"/>
                    </a:lnTo>
                    <a:lnTo>
                      <a:pt x="435" y="2310"/>
                    </a:lnTo>
                    <a:cubicBezTo>
                      <a:pt x="435" y="2247"/>
                      <a:pt x="414" y="2179"/>
                      <a:pt x="435" y="2137"/>
                    </a:cubicBezTo>
                    <a:cubicBezTo>
                      <a:pt x="393" y="2048"/>
                      <a:pt x="346" y="1833"/>
                      <a:pt x="283" y="1551"/>
                    </a:cubicBezTo>
                    <a:cubicBezTo>
                      <a:pt x="194" y="1158"/>
                      <a:pt x="131" y="718"/>
                      <a:pt x="152" y="477"/>
                    </a:cubicBezTo>
                    <a:cubicBezTo>
                      <a:pt x="173" y="241"/>
                      <a:pt x="262" y="152"/>
                      <a:pt x="372" y="131"/>
                    </a:cubicBezTo>
                    <a:cubicBezTo>
                      <a:pt x="387" y="128"/>
                      <a:pt x="404" y="126"/>
                      <a:pt x="420" y="126"/>
                    </a:cubicBezTo>
                    <a:cubicBezTo>
                      <a:pt x="494" y="126"/>
                      <a:pt x="574" y="160"/>
                      <a:pt x="608" y="194"/>
                    </a:cubicBezTo>
                    <a:cubicBezTo>
                      <a:pt x="634" y="215"/>
                      <a:pt x="655" y="283"/>
                      <a:pt x="676" y="372"/>
                    </a:cubicBezTo>
                    <a:cubicBezTo>
                      <a:pt x="697" y="435"/>
                      <a:pt x="718" y="545"/>
                      <a:pt x="718" y="655"/>
                    </a:cubicBezTo>
                    <a:cubicBezTo>
                      <a:pt x="765" y="870"/>
                      <a:pt x="786" y="1090"/>
                      <a:pt x="870" y="1242"/>
                    </a:cubicBezTo>
                    <a:cubicBezTo>
                      <a:pt x="917" y="1331"/>
                      <a:pt x="980" y="1420"/>
                      <a:pt x="1001" y="1462"/>
                    </a:cubicBezTo>
                    <a:cubicBezTo>
                      <a:pt x="1027" y="1441"/>
                      <a:pt x="1069" y="1420"/>
                      <a:pt x="1110" y="1394"/>
                    </a:cubicBezTo>
                    <a:cubicBezTo>
                      <a:pt x="1069" y="1352"/>
                      <a:pt x="1027" y="1289"/>
                      <a:pt x="959" y="1179"/>
                    </a:cubicBezTo>
                    <a:cubicBezTo>
                      <a:pt x="917" y="1069"/>
                      <a:pt x="870" y="849"/>
                      <a:pt x="849" y="634"/>
                    </a:cubicBezTo>
                    <a:cubicBezTo>
                      <a:pt x="828" y="524"/>
                      <a:pt x="807" y="435"/>
                      <a:pt x="786" y="325"/>
                    </a:cubicBezTo>
                    <a:cubicBezTo>
                      <a:pt x="765" y="241"/>
                      <a:pt x="739" y="173"/>
                      <a:pt x="697" y="131"/>
                    </a:cubicBezTo>
                    <a:cubicBezTo>
                      <a:pt x="634" y="42"/>
                      <a:pt x="524" y="0"/>
                      <a:pt x="4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4350025" y="1266949"/>
                <a:ext cx="942571" cy="1091205"/>
              </a:xfrm>
              <a:custGeom>
                <a:avLst/>
                <a:gdLst/>
                <a:ahLst/>
                <a:cxnLst/>
                <a:rect l="l" t="t" r="r" b="b"/>
                <a:pathLst>
                  <a:path w="5301" h="6137" extrusionOk="0">
                    <a:moveTo>
                      <a:pt x="2338" y="0"/>
                    </a:moveTo>
                    <a:cubicBezTo>
                      <a:pt x="1787" y="0"/>
                      <a:pt x="720" y="365"/>
                      <a:pt x="393" y="635"/>
                    </a:cubicBezTo>
                    <a:cubicBezTo>
                      <a:pt x="1" y="939"/>
                      <a:pt x="242" y="2578"/>
                      <a:pt x="1593" y="4343"/>
                    </a:cubicBezTo>
                    <a:cubicBezTo>
                      <a:pt x="2864" y="5963"/>
                      <a:pt x="3578" y="6136"/>
                      <a:pt x="4126" y="6136"/>
                    </a:cubicBezTo>
                    <a:cubicBezTo>
                      <a:pt x="4169" y="6136"/>
                      <a:pt x="4212" y="6135"/>
                      <a:pt x="4253" y="6134"/>
                    </a:cubicBezTo>
                    <a:cubicBezTo>
                      <a:pt x="4845" y="6092"/>
                      <a:pt x="5300" y="4018"/>
                      <a:pt x="5300" y="4018"/>
                    </a:cubicBezTo>
                    <a:cubicBezTo>
                      <a:pt x="5300" y="4018"/>
                      <a:pt x="4122" y="3384"/>
                      <a:pt x="3598" y="2248"/>
                    </a:cubicBezTo>
                    <a:cubicBezTo>
                      <a:pt x="3075" y="1117"/>
                      <a:pt x="2944" y="242"/>
                      <a:pt x="2598" y="49"/>
                    </a:cubicBezTo>
                    <a:cubicBezTo>
                      <a:pt x="2539" y="15"/>
                      <a:pt x="2449" y="0"/>
                      <a:pt x="23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4377052" y="1257347"/>
                <a:ext cx="927635" cy="1109874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6242" extrusionOk="0">
                    <a:moveTo>
                      <a:pt x="2226" y="110"/>
                    </a:moveTo>
                    <a:cubicBezTo>
                      <a:pt x="2316" y="110"/>
                      <a:pt x="2383" y="120"/>
                      <a:pt x="2420" y="144"/>
                    </a:cubicBezTo>
                    <a:cubicBezTo>
                      <a:pt x="2551" y="233"/>
                      <a:pt x="2682" y="495"/>
                      <a:pt x="2839" y="862"/>
                    </a:cubicBezTo>
                    <a:cubicBezTo>
                      <a:pt x="2970" y="1255"/>
                      <a:pt x="3143" y="1757"/>
                      <a:pt x="3405" y="2328"/>
                    </a:cubicBezTo>
                    <a:cubicBezTo>
                      <a:pt x="3928" y="3459"/>
                      <a:pt x="5018" y="4051"/>
                      <a:pt x="5086" y="4093"/>
                    </a:cubicBezTo>
                    <a:cubicBezTo>
                      <a:pt x="5086" y="4135"/>
                      <a:pt x="4976" y="4596"/>
                      <a:pt x="4803" y="5099"/>
                    </a:cubicBezTo>
                    <a:cubicBezTo>
                      <a:pt x="4693" y="5360"/>
                      <a:pt x="4583" y="5601"/>
                      <a:pt x="4473" y="5795"/>
                    </a:cubicBezTo>
                    <a:cubicBezTo>
                      <a:pt x="4342" y="5994"/>
                      <a:pt x="4211" y="6125"/>
                      <a:pt x="4101" y="6125"/>
                    </a:cubicBezTo>
                    <a:cubicBezTo>
                      <a:pt x="4037" y="6130"/>
                      <a:pt x="3971" y="6133"/>
                      <a:pt x="3904" y="6133"/>
                    </a:cubicBezTo>
                    <a:cubicBezTo>
                      <a:pt x="3674" y="6133"/>
                      <a:pt x="3420" y="6091"/>
                      <a:pt x="3101" y="5905"/>
                    </a:cubicBezTo>
                    <a:cubicBezTo>
                      <a:pt x="2682" y="5685"/>
                      <a:pt x="2184" y="5229"/>
                      <a:pt x="1483" y="4355"/>
                    </a:cubicBezTo>
                    <a:cubicBezTo>
                      <a:pt x="807" y="3480"/>
                      <a:pt x="414" y="2632"/>
                      <a:pt x="241" y="1977"/>
                    </a:cubicBezTo>
                    <a:cubicBezTo>
                      <a:pt x="152" y="1647"/>
                      <a:pt x="132" y="1365"/>
                      <a:pt x="132" y="1150"/>
                    </a:cubicBezTo>
                    <a:cubicBezTo>
                      <a:pt x="152" y="930"/>
                      <a:pt x="194" y="778"/>
                      <a:pt x="283" y="731"/>
                    </a:cubicBezTo>
                    <a:cubicBezTo>
                      <a:pt x="456" y="579"/>
                      <a:pt x="917" y="385"/>
                      <a:pt x="1373" y="254"/>
                    </a:cubicBezTo>
                    <a:cubicBezTo>
                      <a:pt x="1593" y="186"/>
                      <a:pt x="1834" y="144"/>
                      <a:pt x="2006" y="123"/>
                    </a:cubicBezTo>
                    <a:cubicBezTo>
                      <a:pt x="2089" y="115"/>
                      <a:pt x="2163" y="110"/>
                      <a:pt x="2226" y="110"/>
                    </a:cubicBezTo>
                    <a:close/>
                    <a:moveTo>
                      <a:pt x="2206" y="1"/>
                    </a:moveTo>
                    <a:cubicBezTo>
                      <a:pt x="2146" y="1"/>
                      <a:pt x="2079" y="6"/>
                      <a:pt x="2006" y="14"/>
                    </a:cubicBezTo>
                    <a:cubicBezTo>
                      <a:pt x="1813" y="34"/>
                      <a:pt x="1572" y="76"/>
                      <a:pt x="1331" y="144"/>
                    </a:cubicBezTo>
                    <a:cubicBezTo>
                      <a:pt x="875" y="275"/>
                      <a:pt x="414" y="469"/>
                      <a:pt x="194" y="647"/>
                    </a:cubicBezTo>
                    <a:cubicBezTo>
                      <a:pt x="90" y="731"/>
                      <a:pt x="22" y="909"/>
                      <a:pt x="22" y="1150"/>
                    </a:cubicBezTo>
                    <a:cubicBezTo>
                      <a:pt x="1" y="1365"/>
                      <a:pt x="42" y="1674"/>
                      <a:pt x="132" y="1998"/>
                    </a:cubicBezTo>
                    <a:cubicBezTo>
                      <a:pt x="304" y="2674"/>
                      <a:pt x="718" y="3548"/>
                      <a:pt x="1399" y="4423"/>
                    </a:cubicBezTo>
                    <a:cubicBezTo>
                      <a:pt x="2095" y="5292"/>
                      <a:pt x="2619" y="5774"/>
                      <a:pt x="3054" y="6015"/>
                    </a:cubicBezTo>
                    <a:cubicBezTo>
                      <a:pt x="3385" y="6196"/>
                      <a:pt x="3650" y="6241"/>
                      <a:pt x="3891" y="6241"/>
                    </a:cubicBezTo>
                    <a:cubicBezTo>
                      <a:pt x="3970" y="6241"/>
                      <a:pt x="4047" y="6236"/>
                      <a:pt x="4122" y="6230"/>
                    </a:cubicBezTo>
                    <a:cubicBezTo>
                      <a:pt x="4300" y="6230"/>
                      <a:pt x="4431" y="6057"/>
                      <a:pt x="4562" y="5863"/>
                    </a:cubicBezTo>
                    <a:cubicBezTo>
                      <a:pt x="4693" y="5664"/>
                      <a:pt x="4803" y="5402"/>
                      <a:pt x="4908" y="5120"/>
                    </a:cubicBezTo>
                    <a:cubicBezTo>
                      <a:pt x="5086" y="4596"/>
                      <a:pt x="5217" y="4093"/>
                      <a:pt x="5217" y="4093"/>
                    </a:cubicBezTo>
                    <a:lnTo>
                      <a:pt x="5217" y="4051"/>
                    </a:lnTo>
                    <a:lnTo>
                      <a:pt x="5169" y="4030"/>
                    </a:lnTo>
                    <a:cubicBezTo>
                      <a:pt x="5169" y="4030"/>
                      <a:pt x="4017" y="3397"/>
                      <a:pt x="3515" y="2281"/>
                    </a:cubicBezTo>
                    <a:cubicBezTo>
                      <a:pt x="3253" y="1716"/>
                      <a:pt x="3075" y="1213"/>
                      <a:pt x="2944" y="841"/>
                    </a:cubicBezTo>
                    <a:cubicBezTo>
                      <a:pt x="2792" y="448"/>
                      <a:pt x="2682" y="165"/>
                      <a:pt x="2467" y="55"/>
                    </a:cubicBezTo>
                    <a:cubicBezTo>
                      <a:pt x="2397" y="16"/>
                      <a:pt x="2311" y="1"/>
                      <a:pt x="22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3859451" y="2984758"/>
                <a:ext cx="1499294" cy="832139"/>
              </a:xfrm>
              <a:custGeom>
                <a:avLst/>
                <a:gdLst/>
                <a:ahLst/>
                <a:cxnLst/>
                <a:rect l="l" t="t" r="r" b="b"/>
                <a:pathLst>
                  <a:path w="8432" h="4680" extrusionOk="0">
                    <a:moveTo>
                      <a:pt x="1386" y="0"/>
                    </a:moveTo>
                    <a:cubicBezTo>
                      <a:pt x="542" y="0"/>
                      <a:pt x="0" y="1032"/>
                      <a:pt x="225" y="1841"/>
                    </a:cubicBezTo>
                    <a:cubicBezTo>
                      <a:pt x="466" y="2694"/>
                      <a:pt x="2168" y="2909"/>
                      <a:pt x="3456" y="3349"/>
                    </a:cubicBezTo>
                    <a:cubicBezTo>
                      <a:pt x="4745" y="3784"/>
                      <a:pt x="6729" y="4679"/>
                      <a:pt x="6729" y="4679"/>
                    </a:cubicBezTo>
                    <a:cubicBezTo>
                      <a:pt x="6729" y="4679"/>
                      <a:pt x="8190" y="4176"/>
                      <a:pt x="8300" y="3323"/>
                    </a:cubicBezTo>
                    <a:cubicBezTo>
                      <a:pt x="8431" y="2474"/>
                      <a:pt x="7908" y="1820"/>
                      <a:pt x="7908" y="1820"/>
                    </a:cubicBezTo>
                    <a:lnTo>
                      <a:pt x="5509" y="641"/>
                    </a:lnTo>
                    <a:cubicBezTo>
                      <a:pt x="5509" y="641"/>
                      <a:pt x="2451" y="118"/>
                      <a:pt x="1513" y="8"/>
                    </a:cubicBezTo>
                    <a:cubicBezTo>
                      <a:pt x="1470" y="3"/>
                      <a:pt x="1428" y="0"/>
                      <a:pt x="1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3868697" y="2973912"/>
                <a:ext cx="1497516" cy="850275"/>
              </a:xfrm>
              <a:custGeom>
                <a:avLst/>
                <a:gdLst/>
                <a:ahLst/>
                <a:cxnLst/>
                <a:rect l="l" t="t" r="r" b="b"/>
                <a:pathLst>
                  <a:path w="8422" h="4782" extrusionOk="0">
                    <a:moveTo>
                      <a:pt x="1315" y="125"/>
                    </a:moveTo>
                    <a:cubicBezTo>
                      <a:pt x="1363" y="125"/>
                      <a:pt x="1412" y="129"/>
                      <a:pt x="1461" y="137"/>
                    </a:cubicBezTo>
                    <a:cubicBezTo>
                      <a:pt x="2378" y="242"/>
                      <a:pt x="5436" y="765"/>
                      <a:pt x="5436" y="765"/>
                    </a:cubicBezTo>
                    <a:lnTo>
                      <a:pt x="7814" y="1923"/>
                    </a:lnTo>
                    <a:cubicBezTo>
                      <a:pt x="7835" y="1923"/>
                      <a:pt x="8316" y="2556"/>
                      <a:pt x="8206" y="3384"/>
                    </a:cubicBezTo>
                    <a:cubicBezTo>
                      <a:pt x="8138" y="3776"/>
                      <a:pt x="7767" y="4106"/>
                      <a:pt x="7400" y="4326"/>
                    </a:cubicBezTo>
                    <a:cubicBezTo>
                      <a:pt x="7028" y="4541"/>
                      <a:pt x="6698" y="4651"/>
                      <a:pt x="6677" y="4672"/>
                    </a:cubicBezTo>
                    <a:cubicBezTo>
                      <a:pt x="6656" y="4651"/>
                      <a:pt x="4713" y="3776"/>
                      <a:pt x="3425" y="3342"/>
                    </a:cubicBezTo>
                    <a:cubicBezTo>
                      <a:pt x="2771" y="3122"/>
                      <a:pt x="2032" y="2970"/>
                      <a:pt x="1419" y="2755"/>
                    </a:cubicBezTo>
                    <a:cubicBezTo>
                      <a:pt x="1116" y="2645"/>
                      <a:pt x="854" y="2535"/>
                      <a:pt x="634" y="2383"/>
                    </a:cubicBezTo>
                    <a:cubicBezTo>
                      <a:pt x="435" y="2253"/>
                      <a:pt x="283" y="2074"/>
                      <a:pt x="241" y="1881"/>
                    </a:cubicBezTo>
                    <a:cubicBezTo>
                      <a:pt x="110" y="1467"/>
                      <a:pt x="199" y="1006"/>
                      <a:pt x="435" y="661"/>
                    </a:cubicBezTo>
                    <a:cubicBezTo>
                      <a:pt x="630" y="350"/>
                      <a:pt x="944" y="125"/>
                      <a:pt x="1315" y="125"/>
                    </a:cubicBezTo>
                    <a:close/>
                    <a:moveTo>
                      <a:pt x="1372" y="0"/>
                    </a:moveTo>
                    <a:cubicBezTo>
                      <a:pt x="942" y="0"/>
                      <a:pt x="573" y="250"/>
                      <a:pt x="351" y="592"/>
                    </a:cubicBezTo>
                    <a:cubicBezTo>
                      <a:pt x="89" y="964"/>
                      <a:pt x="0" y="1467"/>
                      <a:pt x="131" y="1902"/>
                    </a:cubicBezTo>
                    <a:cubicBezTo>
                      <a:pt x="199" y="2143"/>
                      <a:pt x="351" y="2315"/>
                      <a:pt x="566" y="2467"/>
                    </a:cubicBezTo>
                    <a:cubicBezTo>
                      <a:pt x="786" y="2624"/>
                      <a:pt x="1069" y="2755"/>
                      <a:pt x="1378" y="2860"/>
                    </a:cubicBezTo>
                    <a:cubicBezTo>
                      <a:pt x="2006" y="3080"/>
                      <a:pt x="2750" y="3232"/>
                      <a:pt x="3383" y="3452"/>
                    </a:cubicBezTo>
                    <a:cubicBezTo>
                      <a:pt x="4672" y="3886"/>
                      <a:pt x="6656" y="4782"/>
                      <a:pt x="6656" y="4782"/>
                    </a:cubicBezTo>
                    <a:lnTo>
                      <a:pt x="6698" y="4782"/>
                    </a:lnTo>
                    <a:cubicBezTo>
                      <a:pt x="6698" y="4782"/>
                      <a:pt x="7070" y="4651"/>
                      <a:pt x="7463" y="4431"/>
                    </a:cubicBezTo>
                    <a:cubicBezTo>
                      <a:pt x="7835" y="4195"/>
                      <a:pt x="8248" y="3866"/>
                      <a:pt x="8316" y="3410"/>
                    </a:cubicBezTo>
                    <a:cubicBezTo>
                      <a:pt x="8421" y="2514"/>
                      <a:pt x="7897" y="1839"/>
                      <a:pt x="7897" y="1839"/>
                    </a:cubicBezTo>
                    <a:lnTo>
                      <a:pt x="5478" y="661"/>
                    </a:lnTo>
                    <a:cubicBezTo>
                      <a:pt x="5478" y="661"/>
                      <a:pt x="2399" y="137"/>
                      <a:pt x="1482" y="6"/>
                    </a:cubicBezTo>
                    <a:cubicBezTo>
                      <a:pt x="1445" y="2"/>
                      <a:pt x="1408" y="0"/>
                      <a:pt x="1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4513076" y="3389806"/>
                <a:ext cx="1559749" cy="82680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4650" extrusionOk="0">
                    <a:moveTo>
                      <a:pt x="5570" y="0"/>
                    </a:moveTo>
                    <a:cubicBezTo>
                      <a:pt x="5123" y="0"/>
                      <a:pt x="4755" y="86"/>
                      <a:pt x="4755" y="86"/>
                    </a:cubicBezTo>
                    <a:cubicBezTo>
                      <a:pt x="4755" y="86"/>
                      <a:pt x="1351" y="1176"/>
                      <a:pt x="676" y="1547"/>
                    </a:cubicBezTo>
                    <a:cubicBezTo>
                      <a:pt x="0" y="1898"/>
                      <a:pt x="194" y="3972"/>
                      <a:pt x="697" y="4344"/>
                    </a:cubicBezTo>
                    <a:cubicBezTo>
                      <a:pt x="1052" y="4588"/>
                      <a:pt x="1636" y="4650"/>
                      <a:pt x="2132" y="4650"/>
                    </a:cubicBezTo>
                    <a:cubicBezTo>
                      <a:pt x="2338" y="4650"/>
                      <a:pt x="2528" y="4639"/>
                      <a:pt x="2681" y="4627"/>
                    </a:cubicBezTo>
                    <a:cubicBezTo>
                      <a:pt x="3205" y="4580"/>
                      <a:pt x="6892" y="4276"/>
                      <a:pt x="7835" y="3380"/>
                    </a:cubicBezTo>
                    <a:cubicBezTo>
                      <a:pt x="8772" y="2511"/>
                      <a:pt x="8683" y="1726"/>
                      <a:pt x="8594" y="1223"/>
                    </a:cubicBezTo>
                    <a:cubicBezTo>
                      <a:pt x="8489" y="720"/>
                      <a:pt x="6939" y="285"/>
                      <a:pt x="6264" y="86"/>
                    </a:cubicBezTo>
                    <a:cubicBezTo>
                      <a:pt x="6037" y="22"/>
                      <a:pt x="5793" y="0"/>
                      <a:pt x="5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4543837" y="3379671"/>
                <a:ext cx="1536456" cy="846542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4761" extrusionOk="0">
                    <a:moveTo>
                      <a:pt x="5407" y="111"/>
                    </a:moveTo>
                    <a:cubicBezTo>
                      <a:pt x="5632" y="111"/>
                      <a:pt x="5871" y="129"/>
                      <a:pt x="6091" y="185"/>
                    </a:cubicBezTo>
                    <a:cubicBezTo>
                      <a:pt x="6415" y="295"/>
                      <a:pt x="6960" y="447"/>
                      <a:pt x="7442" y="646"/>
                    </a:cubicBezTo>
                    <a:cubicBezTo>
                      <a:pt x="7683" y="735"/>
                      <a:pt x="7897" y="840"/>
                      <a:pt x="8075" y="950"/>
                    </a:cubicBezTo>
                    <a:cubicBezTo>
                      <a:pt x="8227" y="1081"/>
                      <a:pt x="8337" y="1191"/>
                      <a:pt x="8358" y="1280"/>
                    </a:cubicBezTo>
                    <a:cubicBezTo>
                      <a:pt x="8468" y="1783"/>
                      <a:pt x="8552" y="2521"/>
                      <a:pt x="7614" y="3416"/>
                    </a:cubicBezTo>
                    <a:cubicBezTo>
                      <a:pt x="7400" y="3615"/>
                      <a:pt x="7007" y="3809"/>
                      <a:pt x="6525" y="3961"/>
                    </a:cubicBezTo>
                    <a:cubicBezTo>
                      <a:pt x="6022" y="4113"/>
                      <a:pt x="5478" y="4223"/>
                      <a:pt x="4933" y="4333"/>
                    </a:cubicBezTo>
                    <a:cubicBezTo>
                      <a:pt x="3818" y="4532"/>
                      <a:pt x="2770" y="4616"/>
                      <a:pt x="2508" y="4616"/>
                    </a:cubicBezTo>
                    <a:cubicBezTo>
                      <a:pt x="2347" y="4630"/>
                      <a:pt x="2144" y="4642"/>
                      <a:pt x="1926" y="4642"/>
                    </a:cubicBezTo>
                    <a:cubicBezTo>
                      <a:pt x="1438" y="4642"/>
                      <a:pt x="878" y="4582"/>
                      <a:pt x="545" y="4354"/>
                    </a:cubicBezTo>
                    <a:cubicBezTo>
                      <a:pt x="461" y="4270"/>
                      <a:pt x="351" y="4092"/>
                      <a:pt x="262" y="3851"/>
                    </a:cubicBezTo>
                    <a:cubicBezTo>
                      <a:pt x="199" y="3589"/>
                      <a:pt x="131" y="3306"/>
                      <a:pt x="131" y="3003"/>
                    </a:cubicBezTo>
                    <a:cubicBezTo>
                      <a:pt x="110" y="2699"/>
                      <a:pt x="131" y="2390"/>
                      <a:pt x="199" y="2149"/>
                    </a:cubicBezTo>
                    <a:cubicBezTo>
                      <a:pt x="262" y="1913"/>
                      <a:pt x="372" y="1735"/>
                      <a:pt x="524" y="1652"/>
                    </a:cubicBezTo>
                    <a:cubicBezTo>
                      <a:pt x="854" y="1474"/>
                      <a:pt x="1875" y="1102"/>
                      <a:pt x="2817" y="777"/>
                    </a:cubicBezTo>
                    <a:cubicBezTo>
                      <a:pt x="3755" y="473"/>
                      <a:pt x="4582" y="211"/>
                      <a:pt x="4603" y="185"/>
                    </a:cubicBezTo>
                    <a:cubicBezTo>
                      <a:pt x="4603" y="185"/>
                      <a:pt x="4802" y="143"/>
                      <a:pt x="5085" y="122"/>
                    </a:cubicBezTo>
                    <a:cubicBezTo>
                      <a:pt x="5186" y="115"/>
                      <a:pt x="5295" y="111"/>
                      <a:pt x="5407" y="111"/>
                    </a:cubicBezTo>
                    <a:close/>
                    <a:moveTo>
                      <a:pt x="5392" y="1"/>
                    </a:moveTo>
                    <a:cubicBezTo>
                      <a:pt x="5282" y="1"/>
                      <a:pt x="5177" y="6"/>
                      <a:pt x="5085" y="12"/>
                    </a:cubicBezTo>
                    <a:cubicBezTo>
                      <a:pt x="4823" y="33"/>
                      <a:pt x="4671" y="81"/>
                      <a:pt x="4624" y="81"/>
                    </a:cubicBezTo>
                    <a:lnTo>
                      <a:pt x="4624" y="54"/>
                    </a:lnTo>
                    <a:lnTo>
                      <a:pt x="4582" y="81"/>
                    </a:lnTo>
                    <a:lnTo>
                      <a:pt x="4561" y="81"/>
                    </a:lnTo>
                    <a:cubicBezTo>
                      <a:pt x="4561" y="81"/>
                      <a:pt x="3708" y="363"/>
                      <a:pt x="2791" y="667"/>
                    </a:cubicBezTo>
                    <a:cubicBezTo>
                      <a:pt x="1854" y="997"/>
                      <a:pt x="827" y="1364"/>
                      <a:pt x="482" y="1542"/>
                    </a:cubicBezTo>
                    <a:cubicBezTo>
                      <a:pt x="283" y="1652"/>
                      <a:pt x="173" y="1866"/>
                      <a:pt x="89" y="2128"/>
                    </a:cubicBezTo>
                    <a:cubicBezTo>
                      <a:pt x="21" y="2390"/>
                      <a:pt x="0" y="2699"/>
                      <a:pt x="21" y="3003"/>
                    </a:cubicBezTo>
                    <a:cubicBezTo>
                      <a:pt x="21" y="3306"/>
                      <a:pt x="89" y="3615"/>
                      <a:pt x="152" y="3877"/>
                    </a:cubicBezTo>
                    <a:cubicBezTo>
                      <a:pt x="241" y="4139"/>
                      <a:pt x="351" y="4333"/>
                      <a:pt x="482" y="4443"/>
                    </a:cubicBezTo>
                    <a:cubicBezTo>
                      <a:pt x="872" y="4709"/>
                      <a:pt x="1475" y="4761"/>
                      <a:pt x="1977" y="4761"/>
                    </a:cubicBezTo>
                    <a:cubicBezTo>
                      <a:pt x="2177" y="4761"/>
                      <a:pt x="2360" y="4753"/>
                      <a:pt x="2508" y="4747"/>
                    </a:cubicBezTo>
                    <a:cubicBezTo>
                      <a:pt x="2791" y="4726"/>
                      <a:pt x="3839" y="4637"/>
                      <a:pt x="4933" y="4443"/>
                    </a:cubicBezTo>
                    <a:cubicBezTo>
                      <a:pt x="5499" y="4333"/>
                      <a:pt x="6064" y="4223"/>
                      <a:pt x="6546" y="4071"/>
                    </a:cubicBezTo>
                    <a:cubicBezTo>
                      <a:pt x="7049" y="3898"/>
                      <a:pt x="7442" y="3720"/>
                      <a:pt x="7703" y="3485"/>
                    </a:cubicBezTo>
                    <a:cubicBezTo>
                      <a:pt x="8641" y="2589"/>
                      <a:pt x="8578" y="1756"/>
                      <a:pt x="8468" y="1259"/>
                    </a:cubicBezTo>
                    <a:cubicBezTo>
                      <a:pt x="8447" y="1102"/>
                      <a:pt x="8316" y="997"/>
                      <a:pt x="8138" y="866"/>
                    </a:cubicBezTo>
                    <a:cubicBezTo>
                      <a:pt x="7965" y="756"/>
                      <a:pt x="7724" y="646"/>
                      <a:pt x="7484" y="536"/>
                    </a:cubicBezTo>
                    <a:cubicBezTo>
                      <a:pt x="7007" y="342"/>
                      <a:pt x="6436" y="185"/>
                      <a:pt x="6111" y="81"/>
                    </a:cubicBezTo>
                    <a:cubicBezTo>
                      <a:pt x="5875" y="21"/>
                      <a:pt x="5620" y="1"/>
                      <a:pt x="53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5292412" y="1740986"/>
                <a:ext cx="543921" cy="693983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903" extrusionOk="0">
                    <a:moveTo>
                      <a:pt x="2357" y="1"/>
                    </a:moveTo>
                    <a:lnTo>
                      <a:pt x="765" y="347"/>
                    </a:lnTo>
                    <a:cubicBezTo>
                      <a:pt x="765" y="347"/>
                      <a:pt x="875" y="980"/>
                      <a:pt x="786" y="1310"/>
                    </a:cubicBezTo>
                    <a:cubicBezTo>
                      <a:pt x="736" y="1504"/>
                      <a:pt x="552" y="1543"/>
                      <a:pt x="412" y="1543"/>
                    </a:cubicBezTo>
                    <a:cubicBezTo>
                      <a:pt x="317" y="1543"/>
                      <a:pt x="241" y="1525"/>
                      <a:pt x="241" y="1525"/>
                    </a:cubicBezTo>
                    <a:cubicBezTo>
                      <a:pt x="241" y="1525"/>
                      <a:pt x="110" y="2248"/>
                      <a:pt x="48" y="2881"/>
                    </a:cubicBezTo>
                    <a:cubicBezTo>
                      <a:pt x="0" y="3510"/>
                      <a:pt x="69" y="3902"/>
                      <a:pt x="69" y="3902"/>
                    </a:cubicBezTo>
                    <a:cubicBezTo>
                      <a:pt x="69" y="3902"/>
                      <a:pt x="1310" y="2661"/>
                      <a:pt x="1943" y="2248"/>
                    </a:cubicBezTo>
                    <a:cubicBezTo>
                      <a:pt x="2577" y="1834"/>
                      <a:pt x="3059" y="1808"/>
                      <a:pt x="3059" y="1808"/>
                    </a:cubicBezTo>
                    <a:cubicBezTo>
                      <a:pt x="3059" y="1808"/>
                      <a:pt x="2708" y="1635"/>
                      <a:pt x="2619" y="1310"/>
                    </a:cubicBezTo>
                    <a:cubicBezTo>
                      <a:pt x="2535" y="959"/>
                      <a:pt x="2357" y="1"/>
                      <a:pt x="2357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>
                <a:off x="5281210" y="1728895"/>
                <a:ext cx="558857" cy="729366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4102" extrusionOk="0">
                    <a:moveTo>
                      <a:pt x="2378" y="132"/>
                    </a:moveTo>
                    <a:cubicBezTo>
                      <a:pt x="2399" y="221"/>
                      <a:pt x="2551" y="1048"/>
                      <a:pt x="2640" y="1378"/>
                    </a:cubicBezTo>
                    <a:cubicBezTo>
                      <a:pt x="2703" y="1640"/>
                      <a:pt x="2860" y="1771"/>
                      <a:pt x="2965" y="1855"/>
                    </a:cubicBezTo>
                    <a:cubicBezTo>
                      <a:pt x="2923" y="1855"/>
                      <a:pt x="2902" y="1855"/>
                      <a:pt x="2792" y="1876"/>
                    </a:cubicBezTo>
                    <a:cubicBezTo>
                      <a:pt x="2572" y="1944"/>
                      <a:pt x="2289" y="2054"/>
                      <a:pt x="1985" y="2248"/>
                    </a:cubicBezTo>
                    <a:cubicBezTo>
                      <a:pt x="1655" y="2468"/>
                      <a:pt x="1179" y="2881"/>
                      <a:pt x="786" y="3253"/>
                    </a:cubicBezTo>
                    <a:lnTo>
                      <a:pt x="194" y="3840"/>
                    </a:lnTo>
                    <a:cubicBezTo>
                      <a:pt x="173" y="3777"/>
                      <a:pt x="111" y="3494"/>
                      <a:pt x="173" y="2949"/>
                    </a:cubicBezTo>
                    <a:cubicBezTo>
                      <a:pt x="215" y="2358"/>
                      <a:pt x="346" y="1703"/>
                      <a:pt x="346" y="1661"/>
                    </a:cubicBezTo>
                    <a:cubicBezTo>
                      <a:pt x="378" y="1661"/>
                      <a:pt x="407" y="1670"/>
                      <a:pt x="455" y="1670"/>
                    </a:cubicBezTo>
                    <a:cubicBezTo>
                      <a:pt x="480" y="1670"/>
                      <a:pt x="509" y="1668"/>
                      <a:pt x="545" y="1661"/>
                    </a:cubicBezTo>
                    <a:cubicBezTo>
                      <a:pt x="608" y="1661"/>
                      <a:pt x="697" y="1640"/>
                      <a:pt x="765" y="1593"/>
                    </a:cubicBezTo>
                    <a:cubicBezTo>
                      <a:pt x="828" y="1551"/>
                      <a:pt x="870" y="1483"/>
                      <a:pt x="917" y="1378"/>
                    </a:cubicBezTo>
                    <a:cubicBezTo>
                      <a:pt x="959" y="1200"/>
                      <a:pt x="938" y="959"/>
                      <a:pt x="917" y="766"/>
                    </a:cubicBezTo>
                    <a:cubicBezTo>
                      <a:pt x="917" y="593"/>
                      <a:pt x="896" y="504"/>
                      <a:pt x="896" y="462"/>
                    </a:cubicBezTo>
                    <a:lnTo>
                      <a:pt x="2378" y="132"/>
                    </a:lnTo>
                    <a:close/>
                    <a:moveTo>
                      <a:pt x="2488" y="1"/>
                    </a:moveTo>
                    <a:lnTo>
                      <a:pt x="765" y="373"/>
                    </a:lnTo>
                    <a:lnTo>
                      <a:pt x="765" y="415"/>
                    </a:lnTo>
                    <a:cubicBezTo>
                      <a:pt x="765" y="415"/>
                      <a:pt x="786" y="567"/>
                      <a:pt x="807" y="766"/>
                    </a:cubicBezTo>
                    <a:cubicBezTo>
                      <a:pt x="828" y="959"/>
                      <a:pt x="828" y="1200"/>
                      <a:pt x="807" y="1352"/>
                    </a:cubicBezTo>
                    <a:cubicBezTo>
                      <a:pt x="786" y="1420"/>
                      <a:pt x="739" y="1462"/>
                      <a:pt x="697" y="1509"/>
                    </a:cubicBezTo>
                    <a:cubicBezTo>
                      <a:pt x="655" y="1530"/>
                      <a:pt x="587" y="1551"/>
                      <a:pt x="545" y="1551"/>
                    </a:cubicBezTo>
                    <a:cubicBezTo>
                      <a:pt x="502" y="1558"/>
                      <a:pt x="460" y="1560"/>
                      <a:pt x="425" y="1560"/>
                    </a:cubicBezTo>
                    <a:cubicBezTo>
                      <a:pt x="353" y="1560"/>
                      <a:pt x="304" y="1551"/>
                      <a:pt x="304" y="1551"/>
                    </a:cubicBezTo>
                    <a:lnTo>
                      <a:pt x="262" y="1530"/>
                    </a:lnTo>
                    <a:lnTo>
                      <a:pt x="242" y="1593"/>
                    </a:lnTo>
                    <a:cubicBezTo>
                      <a:pt x="242" y="1593"/>
                      <a:pt x="111" y="2316"/>
                      <a:pt x="63" y="2949"/>
                    </a:cubicBezTo>
                    <a:cubicBezTo>
                      <a:pt x="1" y="3578"/>
                      <a:pt x="84" y="3997"/>
                      <a:pt x="84" y="3997"/>
                    </a:cubicBezTo>
                    <a:lnTo>
                      <a:pt x="84" y="4101"/>
                    </a:lnTo>
                    <a:lnTo>
                      <a:pt x="173" y="4018"/>
                    </a:lnTo>
                    <a:cubicBezTo>
                      <a:pt x="173" y="4018"/>
                      <a:pt x="477" y="3709"/>
                      <a:pt x="870" y="3342"/>
                    </a:cubicBezTo>
                    <a:cubicBezTo>
                      <a:pt x="1263" y="2970"/>
                      <a:pt x="1724" y="2557"/>
                      <a:pt x="2048" y="2358"/>
                    </a:cubicBezTo>
                    <a:cubicBezTo>
                      <a:pt x="2357" y="2138"/>
                      <a:pt x="2619" y="2054"/>
                      <a:pt x="2813" y="1986"/>
                    </a:cubicBezTo>
                    <a:cubicBezTo>
                      <a:pt x="3012" y="1944"/>
                      <a:pt x="3122" y="1944"/>
                      <a:pt x="3122" y="1944"/>
                    </a:cubicBezTo>
                    <a:lnTo>
                      <a:pt x="3143" y="1834"/>
                    </a:lnTo>
                    <a:cubicBezTo>
                      <a:pt x="3143" y="1834"/>
                      <a:pt x="2813" y="1661"/>
                      <a:pt x="2750" y="1352"/>
                    </a:cubicBezTo>
                    <a:cubicBezTo>
                      <a:pt x="2661" y="1027"/>
                      <a:pt x="2488" y="69"/>
                      <a:pt x="2488" y="69"/>
                    </a:cubicBezTo>
                    <a:lnTo>
                      <a:pt x="24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>
                <a:off x="5021432" y="2027792"/>
                <a:ext cx="1089620" cy="1734157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9753" extrusionOk="0">
                    <a:moveTo>
                      <a:pt x="4426" y="1"/>
                    </a:moveTo>
                    <a:cubicBezTo>
                      <a:pt x="4426" y="1"/>
                      <a:pt x="4211" y="43"/>
                      <a:pt x="3881" y="221"/>
                    </a:cubicBezTo>
                    <a:cubicBezTo>
                      <a:pt x="3556" y="415"/>
                      <a:pt x="2881" y="876"/>
                      <a:pt x="2310" y="1352"/>
                    </a:cubicBezTo>
                    <a:cubicBezTo>
                      <a:pt x="1744" y="1834"/>
                      <a:pt x="1284" y="2750"/>
                      <a:pt x="1200" y="3164"/>
                    </a:cubicBezTo>
                    <a:cubicBezTo>
                      <a:pt x="1111" y="3578"/>
                      <a:pt x="1153" y="4672"/>
                      <a:pt x="828" y="5631"/>
                    </a:cubicBezTo>
                    <a:cubicBezTo>
                      <a:pt x="477" y="6610"/>
                      <a:pt x="1" y="7443"/>
                      <a:pt x="1" y="7443"/>
                    </a:cubicBezTo>
                    <a:cubicBezTo>
                      <a:pt x="1" y="7443"/>
                      <a:pt x="414" y="7746"/>
                      <a:pt x="849" y="7877"/>
                    </a:cubicBezTo>
                    <a:cubicBezTo>
                      <a:pt x="1263" y="7987"/>
                      <a:pt x="2593" y="8338"/>
                      <a:pt x="3860" y="8553"/>
                    </a:cubicBezTo>
                    <a:cubicBezTo>
                      <a:pt x="5127" y="8773"/>
                      <a:pt x="5761" y="9752"/>
                      <a:pt x="5761" y="9752"/>
                    </a:cubicBezTo>
                    <a:cubicBezTo>
                      <a:pt x="5761" y="9752"/>
                      <a:pt x="5892" y="9621"/>
                      <a:pt x="5892" y="9207"/>
                    </a:cubicBezTo>
                    <a:cubicBezTo>
                      <a:pt x="5892" y="8794"/>
                      <a:pt x="5803" y="8029"/>
                      <a:pt x="5499" y="7134"/>
                    </a:cubicBezTo>
                    <a:cubicBezTo>
                      <a:pt x="5190" y="6264"/>
                      <a:pt x="5017" y="5783"/>
                      <a:pt x="5017" y="5327"/>
                    </a:cubicBezTo>
                    <a:cubicBezTo>
                      <a:pt x="4997" y="4887"/>
                      <a:pt x="5279" y="4122"/>
                      <a:pt x="5693" y="3426"/>
                    </a:cubicBezTo>
                    <a:cubicBezTo>
                      <a:pt x="6107" y="2750"/>
                      <a:pt x="6128" y="1483"/>
                      <a:pt x="5934" y="1200"/>
                    </a:cubicBezTo>
                    <a:cubicBezTo>
                      <a:pt x="5714" y="938"/>
                      <a:pt x="5410" y="876"/>
                      <a:pt x="5080" y="567"/>
                    </a:cubicBezTo>
                    <a:cubicBezTo>
                      <a:pt x="4756" y="263"/>
                      <a:pt x="4426" y="1"/>
                      <a:pt x="44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>
                <a:off x="5005607" y="2015701"/>
                <a:ext cx="1101711" cy="1762072"/>
              </a:xfrm>
              <a:custGeom>
                <a:avLst/>
                <a:gdLst/>
                <a:ahLst/>
                <a:cxnLst/>
                <a:rect l="l" t="t" r="r" b="b"/>
                <a:pathLst>
                  <a:path w="6196" h="9910" extrusionOk="0">
                    <a:moveTo>
                      <a:pt x="4494" y="132"/>
                    </a:moveTo>
                    <a:cubicBezTo>
                      <a:pt x="4515" y="158"/>
                      <a:pt x="4824" y="394"/>
                      <a:pt x="5127" y="682"/>
                    </a:cubicBezTo>
                    <a:cubicBezTo>
                      <a:pt x="5300" y="834"/>
                      <a:pt x="5457" y="917"/>
                      <a:pt x="5609" y="1006"/>
                    </a:cubicBezTo>
                    <a:cubicBezTo>
                      <a:pt x="5740" y="1095"/>
                      <a:pt x="5871" y="1179"/>
                      <a:pt x="5981" y="1310"/>
                    </a:cubicBezTo>
                    <a:cubicBezTo>
                      <a:pt x="6002" y="1357"/>
                      <a:pt x="6044" y="1488"/>
                      <a:pt x="6065" y="1640"/>
                    </a:cubicBezTo>
                    <a:cubicBezTo>
                      <a:pt x="6086" y="1813"/>
                      <a:pt x="6086" y="2012"/>
                      <a:pt x="6065" y="2227"/>
                    </a:cubicBezTo>
                    <a:cubicBezTo>
                      <a:pt x="6044" y="2666"/>
                      <a:pt x="5934" y="3143"/>
                      <a:pt x="5740" y="3473"/>
                    </a:cubicBezTo>
                    <a:cubicBezTo>
                      <a:pt x="5326" y="4169"/>
                      <a:pt x="5038" y="4934"/>
                      <a:pt x="5038" y="5395"/>
                    </a:cubicBezTo>
                    <a:cubicBezTo>
                      <a:pt x="5038" y="5851"/>
                      <a:pt x="5237" y="6332"/>
                      <a:pt x="5520" y="7228"/>
                    </a:cubicBezTo>
                    <a:cubicBezTo>
                      <a:pt x="5824" y="8118"/>
                      <a:pt x="5913" y="8862"/>
                      <a:pt x="5913" y="9275"/>
                    </a:cubicBezTo>
                    <a:cubicBezTo>
                      <a:pt x="5913" y="9474"/>
                      <a:pt x="5892" y="9605"/>
                      <a:pt x="5850" y="9689"/>
                    </a:cubicBezTo>
                    <a:cubicBezTo>
                      <a:pt x="5850" y="9736"/>
                      <a:pt x="5824" y="9715"/>
                      <a:pt x="5824" y="9736"/>
                    </a:cubicBezTo>
                    <a:cubicBezTo>
                      <a:pt x="5761" y="9626"/>
                      <a:pt x="5169" y="8773"/>
                      <a:pt x="3949" y="8558"/>
                    </a:cubicBezTo>
                    <a:cubicBezTo>
                      <a:pt x="2708" y="8338"/>
                      <a:pt x="1373" y="8013"/>
                      <a:pt x="938" y="7882"/>
                    </a:cubicBezTo>
                    <a:cubicBezTo>
                      <a:pt x="545" y="7772"/>
                      <a:pt x="194" y="7511"/>
                      <a:pt x="152" y="7490"/>
                    </a:cubicBezTo>
                    <a:cubicBezTo>
                      <a:pt x="173" y="7443"/>
                      <a:pt x="634" y="6657"/>
                      <a:pt x="959" y="5720"/>
                    </a:cubicBezTo>
                    <a:cubicBezTo>
                      <a:pt x="1137" y="5238"/>
                      <a:pt x="1200" y="4714"/>
                      <a:pt x="1242" y="4258"/>
                    </a:cubicBezTo>
                    <a:cubicBezTo>
                      <a:pt x="1289" y="3824"/>
                      <a:pt x="1310" y="3431"/>
                      <a:pt x="1331" y="3232"/>
                    </a:cubicBezTo>
                    <a:cubicBezTo>
                      <a:pt x="1373" y="3038"/>
                      <a:pt x="1503" y="2708"/>
                      <a:pt x="1703" y="2384"/>
                    </a:cubicBezTo>
                    <a:cubicBezTo>
                      <a:pt x="1896" y="2033"/>
                      <a:pt x="2158" y="1703"/>
                      <a:pt x="2420" y="1467"/>
                    </a:cubicBezTo>
                    <a:cubicBezTo>
                      <a:pt x="2991" y="985"/>
                      <a:pt x="3687" y="525"/>
                      <a:pt x="4017" y="352"/>
                    </a:cubicBezTo>
                    <a:cubicBezTo>
                      <a:pt x="4321" y="158"/>
                      <a:pt x="4473" y="132"/>
                      <a:pt x="4494" y="132"/>
                    </a:cubicBezTo>
                    <a:close/>
                    <a:moveTo>
                      <a:pt x="4515" y="1"/>
                    </a:moveTo>
                    <a:lnTo>
                      <a:pt x="4494" y="27"/>
                    </a:lnTo>
                    <a:cubicBezTo>
                      <a:pt x="4494" y="27"/>
                      <a:pt x="4279" y="48"/>
                      <a:pt x="3949" y="242"/>
                    </a:cubicBezTo>
                    <a:cubicBezTo>
                      <a:pt x="3624" y="441"/>
                      <a:pt x="2923" y="896"/>
                      <a:pt x="2357" y="1378"/>
                    </a:cubicBezTo>
                    <a:cubicBezTo>
                      <a:pt x="2074" y="1619"/>
                      <a:pt x="1812" y="1965"/>
                      <a:pt x="1613" y="2316"/>
                    </a:cubicBezTo>
                    <a:cubicBezTo>
                      <a:pt x="1420" y="2666"/>
                      <a:pt x="1268" y="2991"/>
                      <a:pt x="1221" y="3211"/>
                    </a:cubicBezTo>
                    <a:cubicBezTo>
                      <a:pt x="1179" y="3431"/>
                      <a:pt x="1179" y="3798"/>
                      <a:pt x="1137" y="4258"/>
                    </a:cubicBezTo>
                    <a:cubicBezTo>
                      <a:pt x="1090" y="4693"/>
                      <a:pt x="1027" y="5217"/>
                      <a:pt x="849" y="5678"/>
                    </a:cubicBezTo>
                    <a:cubicBezTo>
                      <a:pt x="503" y="6636"/>
                      <a:pt x="21" y="7490"/>
                      <a:pt x="21" y="7490"/>
                    </a:cubicBezTo>
                    <a:lnTo>
                      <a:pt x="1" y="7532"/>
                    </a:lnTo>
                    <a:lnTo>
                      <a:pt x="42" y="7573"/>
                    </a:lnTo>
                    <a:cubicBezTo>
                      <a:pt x="42" y="7573"/>
                      <a:pt x="456" y="7882"/>
                      <a:pt x="917" y="7987"/>
                    </a:cubicBezTo>
                    <a:cubicBezTo>
                      <a:pt x="1352" y="8118"/>
                      <a:pt x="2682" y="8448"/>
                      <a:pt x="3928" y="8668"/>
                    </a:cubicBezTo>
                    <a:cubicBezTo>
                      <a:pt x="5169" y="8883"/>
                      <a:pt x="5782" y="9867"/>
                      <a:pt x="5782" y="9867"/>
                    </a:cubicBezTo>
                    <a:lnTo>
                      <a:pt x="5824" y="9909"/>
                    </a:lnTo>
                    <a:lnTo>
                      <a:pt x="5871" y="9867"/>
                    </a:lnTo>
                    <a:cubicBezTo>
                      <a:pt x="5871" y="9867"/>
                      <a:pt x="5913" y="9820"/>
                      <a:pt x="5955" y="9736"/>
                    </a:cubicBezTo>
                    <a:cubicBezTo>
                      <a:pt x="6002" y="9626"/>
                      <a:pt x="6023" y="9495"/>
                      <a:pt x="6023" y="9275"/>
                    </a:cubicBezTo>
                    <a:cubicBezTo>
                      <a:pt x="6023" y="8841"/>
                      <a:pt x="5934" y="8076"/>
                      <a:pt x="5630" y="7202"/>
                    </a:cubicBezTo>
                    <a:cubicBezTo>
                      <a:pt x="5347" y="6311"/>
                      <a:pt x="5169" y="5830"/>
                      <a:pt x="5148" y="5395"/>
                    </a:cubicBezTo>
                    <a:cubicBezTo>
                      <a:pt x="5148" y="4976"/>
                      <a:pt x="5410" y="4217"/>
                      <a:pt x="5824" y="3536"/>
                    </a:cubicBezTo>
                    <a:cubicBezTo>
                      <a:pt x="6044" y="3169"/>
                      <a:pt x="6154" y="2687"/>
                      <a:pt x="6175" y="2227"/>
                    </a:cubicBezTo>
                    <a:cubicBezTo>
                      <a:pt x="6196" y="2012"/>
                      <a:pt x="6196" y="1813"/>
                      <a:pt x="6175" y="1640"/>
                    </a:cubicBezTo>
                    <a:cubicBezTo>
                      <a:pt x="6154" y="1467"/>
                      <a:pt x="6133" y="1336"/>
                      <a:pt x="6065" y="1247"/>
                    </a:cubicBezTo>
                    <a:cubicBezTo>
                      <a:pt x="5955" y="1095"/>
                      <a:pt x="5803" y="1006"/>
                      <a:pt x="5672" y="917"/>
                    </a:cubicBezTo>
                    <a:cubicBezTo>
                      <a:pt x="5520" y="834"/>
                      <a:pt x="5368" y="745"/>
                      <a:pt x="5196" y="593"/>
                    </a:cubicBezTo>
                    <a:cubicBezTo>
                      <a:pt x="4887" y="289"/>
                      <a:pt x="4541" y="27"/>
                      <a:pt x="4541" y="27"/>
                    </a:cubicBezTo>
                    <a:lnTo>
                      <a:pt x="451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4790636" y="1957913"/>
                <a:ext cx="575571" cy="1400767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7878" extrusionOk="0">
                    <a:moveTo>
                      <a:pt x="2662" y="1"/>
                    </a:moveTo>
                    <a:cubicBezTo>
                      <a:pt x="2577" y="1"/>
                      <a:pt x="2523" y="53"/>
                      <a:pt x="2451" y="153"/>
                    </a:cubicBezTo>
                    <a:cubicBezTo>
                      <a:pt x="2346" y="284"/>
                      <a:pt x="1581" y="1352"/>
                      <a:pt x="1403" y="2007"/>
                    </a:cubicBezTo>
                    <a:cubicBezTo>
                      <a:pt x="1230" y="2682"/>
                      <a:pt x="1534" y="2971"/>
                      <a:pt x="1560" y="3468"/>
                    </a:cubicBezTo>
                    <a:cubicBezTo>
                      <a:pt x="1581" y="3950"/>
                      <a:pt x="1340" y="5107"/>
                      <a:pt x="1079" y="5521"/>
                    </a:cubicBezTo>
                    <a:cubicBezTo>
                      <a:pt x="817" y="5935"/>
                      <a:pt x="94" y="6395"/>
                      <a:pt x="52" y="6395"/>
                    </a:cubicBezTo>
                    <a:cubicBezTo>
                      <a:pt x="51" y="6395"/>
                      <a:pt x="51" y="6395"/>
                      <a:pt x="50" y="6395"/>
                    </a:cubicBezTo>
                    <a:cubicBezTo>
                      <a:pt x="1" y="6395"/>
                      <a:pt x="490" y="7268"/>
                      <a:pt x="775" y="7574"/>
                    </a:cubicBezTo>
                    <a:cubicBezTo>
                      <a:pt x="1058" y="7857"/>
                      <a:pt x="1340" y="7878"/>
                      <a:pt x="1340" y="7878"/>
                    </a:cubicBezTo>
                    <a:cubicBezTo>
                      <a:pt x="1340" y="7878"/>
                      <a:pt x="1864" y="6851"/>
                      <a:pt x="2147" y="6265"/>
                    </a:cubicBezTo>
                    <a:cubicBezTo>
                      <a:pt x="2430" y="5652"/>
                      <a:pt x="2498" y="5170"/>
                      <a:pt x="2519" y="4280"/>
                    </a:cubicBezTo>
                    <a:cubicBezTo>
                      <a:pt x="2561" y="3363"/>
                      <a:pt x="3001" y="2772"/>
                      <a:pt x="2974" y="2489"/>
                    </a:cubicBezTo>
                    <a:cubicBezTo>
                      <a:pt x="2953" y="2206"/>
                      <a:pt x="3105" y="745"/>
                      <a:pt x="3236" y="221"/>
                    </a:cubicBezTo>
                    <a:cubicBezTo>
                      <a:pt x="3236" y="221"/>
                      <a:pt x="3021" y="111"/>
                      <a:pt x="2822" y="43"/>
                    </a:cubicBezTo>
                    <a:cubicBezTo>
                      <a:pt x="2756" y="15"/>
                      <a:pt x="2705" y="1"/>
                      <a:pt x="2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4788680" y="1947422"/>
                <a:ext cx="589618" cy="1423349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8005" extrusionOk="0">
                    <a:moveTo>
                      <a:pt x="2693" y="110"/>
                    </a:moveTo>
                    <a:cubicBezTo>
                      <a:pt x="2723" y="110"/>
                      <a:pt x="2759" y="121"/>
                      <a:pt x="2813" y="149"/>
                    </a:cubicBezTo>
                    <a:cubicBezTo>
                      <a:pt x="2985" y="212"/>
                      <a:pt x="3163" y="301"/>
                      <a:pt x="3184" y="322"/>
                    </a:cubicBezTo>
                    <a:cubicBezTo>
                      <a:pt x="3116" y="584"/>
                      <a:pt x="3053" y="1040"/>
                      <a:pt x="3012" y="1500"/>
                    </a:cubicBezTo>
                    <a:cubicBezTo>
                      <a:pt x="2964" y="1956"/>
                      <a:pt x="2923" y="2396"/>
                      <a:pt x="2943" y="2548"/>
                    </a:cubicBezTo>
                    <a:cubicBezTo>
                      <a:pt x="2943" y="2658"/>
                      <a:pt x="2854" y="2899"/>
                      <a:pt x="2723" y="3181"/>
                    </a:cubicBezTo>
                    <a:cubicBezTo>
                      <a:pt x="2619" y="3485"/>
                      <a:pt x="2488" y="3857"/>
                      <a:pt x="2488" y="4339"/>
                    </a:cubicBezTo>
                    <a:cubicBezTo>
                      <a:pt x="2441" y="5229"/>
                      <a:pt x="2399" y="5690"/>
                      <a:pt x="2116" y="6276"/>
                    </a:cubicBezTo>
                    <a:cubicBezTo>
                      <a:pt x="1833" y="6868"/>
                      <a:pt x="1351" y="7827"/>
                      <a:pt x="1310" y="7874"/>
                    </a:cubicBezTo>
                    <a:cubicBezTo>
                      <a:pt x="1310" y="7874"/>
                      <a:pt x="1262" y="7874"/>
                      <a:pt x="1200" y="7847"/>
                    </a:cubicBezTo>
                    <a:cubicBezTo>
                      <a:pt x="1090" y="7806"/>
                      <a:pt x="959" y="7743"/>
                      <a:pt x="828" y="7586"/>
                    </a:cubicBezTo>
                    <a:cubicBezTo>
                      <a:pt x="697" y="7455"/>
                      <a:pt x="498" y="7151"/>
                      <a:pt x="346" y="6889"/>
                    </a:cubicBezTo>
                    <a:cubicBezTo>
                      <a:pt x="262" y="6758"/>
                      <a:pt x="194" y="6648"/>
                      <a:pt x="152" y="6564"/>
                    </a:cubicBezTo>
                    <a:cubicBezTo>
                      <a:pt x="131" y="6517"/>
                      <a:pt x="131" y="6496"/>
                      <a:pt x="131" y="6475"/>
                    </a:cubicBezTo>
                    <a:cubicBezTo>
                      <a:pt x="152" y="6475"/>
                      <a:pt x="194" y="6454"/>
                      <a:pt x="236" y="6434"/>
                    </a:cubicBezTo>
                    <a:cubicBezTo>
                      <a:pt x="304" y="6365"/>
                      <a:pt x="414" y="6303"/>
                      <a:pt x="524" y="6214"/>
                    </a:cubicBezTo>
                    <a:cubicBezTo>
                      <a:pt x="739" y="6041"/>
                      <a:pt x="1001" y="5821"/>
                      <a:pt x="1131" y="5601"/>
                    </a:cubicBezTo>
                    <a:cubicBezTo>
                      <a:pt x="1262" y="5386"/>
                      <a:pt x="1393" y="4993"/>
                      <a:pt x="1482" y="4601"/>
                    </a:cubicBezTo>
                    <a:cubicBezTo>
                      <a:pt x="1571" y="4182"/>
                      <a:pt x="1634" y="3768"/>
                      <a:pt x="1613" y="3527"/>
                    </a:cubicBezTo>
                    <a:cubicBezTo>
                      <a:pt x="1613" y="3265"/>
                      <a:pt x="1524" y="3071"/>
                      <a:pt x="1482" y="2851"/>
                    </a:cubicBezTo>
                    <a:cubicBezTo>
                      <a:pt x="1414" y="2637"/>
                      <a:pt x="1393" y="2417"/>
                      <a:pt x="1482" y="2087"/>
                    </a:cubicBezTo>
                    <a:cubicBezTo>
                      <a:pt x="1545" y="1783"/>
                      <a:pt x="1786" y="1348"/>
                      <a:pt x="2027" y="977"/>
                    </a:cubicBezTo>
                    <a:cubicBezTo>
                      <a:pt x="2247" y="605"/>
                      <a:pt x="2462" y="301"/>
                      <a:pt x="2509" y="233"/>
                    </a:cubicBezTo>
                    <a:cubicBezTo>
                      <a:pt x="2572" y="170"/>
                      <a:pt x="2593" y="123"/>
                      <a:pt x="2640" y="123"/>
                    </a:cubicBezTo>
                    <a:cubicBezTo>
                      <a:pt x="2656" y="115"/>
                      <a:pt x="2673" y="110"/>
                      <a:pt x="2693" y="110"/>
                    </a:cubicBezTo>
                    <a:close/>
                    <a:moveTo>
                      <a:pt x="2700" y="1"/>
                    </a:moveTo>
                    <a:cubicBezTo>
                      <a:pt x="2665" y="1"/>
                      <a:pt x="2631" y="7"/>
                      <a:pt x="2593" y="18"/>
                    </a:cubicBezTo>
                    <a:cubicBezTo>
                      <a:pt x="2530" y="39"/>
                      <a:pt x="2488" y="102"/>
                      <a:pt x="2420" y="170"/>
                    </a:cubicBezTo>
                    <a:cubicBezTo>
                      <a:pt x="2378" y="233"/>
                      <a:pt x="2158" y="542"/>
                      <a:pt x="1917" y="909"/>
                    </a:cubicBezTo>
                    <a:cubicBezTo>
                      <a:pt x="1702" y="1280"/>
                      <a:pt x="1461" y="1720"/>
                      <a:pt x="1372" y="2066"/>
                    </a:cubicBezTo>
                    <a:cubicBezTo>
                      <a:pt x="1262" y="2396"/>
                      <a:pt x="1310" y="2658"/>
                      <a:pt x="1372" y="2872"/>
                    </a:cubicBezTo>
                    <a:cubicBezTo>
                      <a:pt x="1414" y="3092"/>
                      <a:pt x="1503" y="3291"/>
                      <a:pt x="1503" y="3527"/>
                    </a:cubicBezTo>
                    <a:cubicBezTo>
                      <a:pt x="1524" y="3747"/>
                      <a:pt x="1461" y="4161"/>
                      <a:pt x="1372" y="4574"/>
                    </a:cubicBezTo>
                    <a:cubicBezTo>
                      <a:pt x="1283" y="4967"/>
                      <a:pt x="1152" y="5360"/>
                      <a:pt x="1048" y="5559"/>
                    </a:cubicBezTo>
                    <a:cubicBezTo>
                      <a:pt x="917" y="5732"/>
                      <a:pt x="676" y="5952"/>
                      <a:pt x="456" y="6125"/>
                    </a:cubicBezTo>
                    <a:cubicBezTo>
                      <a:pt x="346" y="6214"/>
                      <a:pt x="236" y="6276"/>
                      <a:pt x="173" y="6324"/>
                    </a:cubicBezTo>
                    <a:cubicBezTo>
                      <a:pt x="131" y="6344"/>
                      <a:pt x="105" y="6365"/>
                      <a:pt x="84" y="6386"/>
                    </a:cubicBezTo>
                    <a:lnTo>
                      <a:pt x="42" y="6386"/>
                    </a:lnTo>
                    <a:lnTo>
                      <a:pt x="21" y="6407"/>
                    </a:lnTo>
                    <a:lnTo>
                      <a:pt x="0" y="6407"/>
                    </a:lnTo>
                    <a:lnTo>
                      <a:pt x="0" y="6434"/>
                    </a:lnTo>
                    <a:lnTo>
                      <a:pt x="0" y="6454"/>
                    </a:lnTo>
                    <a:lnTo>
                      <a:pt x="0" y="6496"/>
                    </a:lnTo>
                    <a:cubicBezTo>
                      <a:pt x="21" y="6517"/>
                      <a:pt x="42" y="6564"/>
                      <a:pt x="63" y="6606"/>
                    </a:cubicBezTo>
                    <a:cubicBezTo>
                      <a:pt x="105" y="6695"/>
                      <a:pt x="173" y="6826"/>
                      <a:pt x="236" y="6957"/>
                    </a:cubicBezTo>
                    <a:cubicBezTo>
                      <a:pt x="393" y="7219"/>
                      <a:pt x="587" y="7502"/>
                      <a:pt x="739" y="7675"/>
                    </a:cubicBezTo>
                    <a:cubicBezTo>
                      <a:pt x="891" y="7827"/>
                      <a:pt x="1048" y="7916"/>
                      <a:pt x="1152" y="7957"/>
                    </a:cubicBezTo>
                    <a:cubicBezTo>
                      <a:pt x="1262" y="8005"/>
                      <a:pt x="1351" y="8005"/>
                      <a:pt x="1351" y="8005"/>
                    </a:cubicBezTo>
                    <a:lnTo>
                      <a:pt x="1372" y="8005"/>
                    </a:lnTo>
                    <a:lnTo>
                      <a:pt x="1393" y="7978"/>
                    </a:lnTo>
                    <a:cubicBezTo>
                      <a:pt x="1393" y="7978"/>
                      <a:pt x="1938" y="6931"/>
                      <a:pt x="2226" y="6344"/>
                    </a:cubicBezTo>
                    <a:cubicBezTo>
                      <a:pt x="2509" y="5732"/>
                      <a:pt x="2551" y="5229"/>
                      <a:pt x="2593" y="4339"/>
                    </a:cubicBezTo>
                    <a:cubicBezTo>
                      <a:pt x="2619" y="3878"/>
                      <a:pt x="2723" y="3527"/>
                      <a:pt x="2833" y="3223"/>
                    </a:cubicBezTo>
                    <a:cubicBezTo>
                      <a:pt x="2943" y="2941"/>
                      <a:pt x="3053" y="2721"/>
                      <a:pt x="3053" y="2548"/>
                    </a:cubicBezTo>
                    <a:cubicBezTo>
                      <a:pt x="3032" y="2417"/>
                      <a:pt x="3074" y="1956"/>
                      <a:pt x="3116" y="1500"/>
                    </a:cubicBezTo>
                    <a:cubicBezTo>
                      <a:pt x="3163" y="1040"/>
                      <a:pt x="3247" y="542"/>
                      <a:pt x="3315" y="301"/>
                    </a:cubicBezTo>
                    <a:lnTo>
                      <a:pt x="3315" y="254"/>
                    </a:lnTo>
                    <a:lnTo>
                      <a:pt x="3273" y="233"/>
                    </a:lnTo>
                    <a:cubicBezTo>
                      <a:pt x="3273" y="233"/>
                      <a:pt x="3053" y="123"/>
                      <a:pt x="2854" y="39"/>
                    </a:cubicBezTo>
                    <a:cubicBezTo>
                      <a:pt x="2794" y="12"/>
                      <a:pt x="2746" y="1"/>
                      <a:pt x="27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4919903" y="2842333"/>
                <a:ext cx="1094421" cy="480258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2701" extrusionOk="0">
                    <a:moveTo>
                      <a:pt x="477" y="1"/>
                    </a:moveTo>
                    <a:cubicBezTo>
                      <a:pt x="450" y="1"/>
                      <a:pt x="417" y="23"/>
                      <a:pt x="393" y="112"/>
                    </a:cubicBezTo>
                    <a:cubicBezTo>
                      <a:pt x="352" y="306"/>
                      <a:pt x="393" y="285"/>
                      <a:pt x="242" y="484"/>
                    </a:cubicBezTo>
                    <a:cubicBezTo>
                      <a:pt x="111" y="699"/>
                      <a:pt x="1" y="699"/>
                      <a:pt x="22" y="830"/>
                    </a:cubicBezTo>
                    <a:cubicBezTo>
                      <a:pt x="48" y="940"/>
                      <a:pt x="153" y="1353"/>
                      <a:pt x="2033" y="2207"/>
                    </a:cubicBezTo>
                    <a:cubicBezTo>
                      <a:pt x="2881" y="2595"/>
                      <a:pt x="3793" y="2701"/>
                      <a:pt x="4533" y="2701"/>
                    </a:cubicBezTo>
                    <a:cubicBezTo>
                      <a:pt x="5409" y="2701"/>
                      <a:pt x="6044" y="2553"/>
                      <a:pt x="6044" y="2553"/>
                    </a:cubicBezTo>
                    <a:cubicBezTo>
                      <a:pt x="6044" y="2553"/>
                      <a:pt x="6154" y="2553"/>
                      <a:pt x="6112" y="2422"/>
                    </a:cubicBezTo>
                    <a:cubicBezTo>
                      <a:pt x="6091" y="2317"/>
                      <a:pt x="5981" y="1856"/>
                      <a:pt x="5892" y="1636"/>
                    </a:cubicBezTo>
                    <a:cubicBezTo>
                      <a:pt x="5828" y="1487"/>
                      <a:pt x="5785" y="1428"/>
                      <a:pt x="5709" y="1428"/>
                    </a:cubicBezTo>
                    <a:cubicBezTo>
                      <a:pt x="5686" y="1428"/>
                      <a:pt x="5660" y="1433"/>
                      <a:pt x="5630" y="1442"/>
                    </a:cubicBezTo>
                    <a:cubicBezTo>
                      <a:pt x="5575" y="1451"/>
                      <a:pt x="5337" y="1472"/>
                      <a:pt x="4990" y="1472"/>
                    </a:cubicBezTo>
                    <a:cubicBezTo>
                      <a:pt x="4515" y="1472"/>
                      <a:pt x="3836" y="1433"/>
                      <a:pt x="3143" y="1270"/>
                    </a:cubicBezTo>
                    <a:cubicBezTo>
                      <a:pt x="1944" y="961"/>
                      <a:pt x="896" y="353"/>
                      <a:pt x="524" y="23"/>
                    </a:cubicBezTo>
                    <a:cubicBezTo>
                      <a:pt x="524" y="23"/>
                      <a:pt x="503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6"/>
              <p:cNvSpPr/>
              <p:nvPr/>
            </p:nvSpPr>
            <p:spPr>
              <a:xfrm>
                <a:off x="4912435" y="2830598"/>
                <a:ext cx="1110246" cy="503373"/>
              </a:xfrm>
              <a:custGeom>
                <a:avLst/>
                <a:gdLst/>
                <a:ahLst/>
                <a:cxnLst/>
                <a:rect l="l" t="t" r="r" b="b"/>
                <a:pathLst>
                  <a:path w="6244" h="2831" extrusionOk="0">
                    <a:moveTo>
                      <a:pt x="525" y="131"/>
                    </a:moveTo>
                    <a:cubicBezTo>
                      <a:pt x="917" y="461"/>
                      <a:pt x="1965" y="1095"/>
                      <a:pt x="3164" y="1377"/>
                    </a:cubicBezTo>
                    <a:cubicBezTo>
                      <a:pt x="3777" y="1529"/>
                      <a:pt x="4363" y="1571"/>
                      <a:pt x="4824" y="1597"/>
                    </a:cubicBezTo>
                    <a:cubicBezTo>
                      <a:pt x="5065" y="1597"/>
                      <a:pt x="5259" y="1597"/>
                      <a:pt x="5411" y="1571"/>
                    </a:cubicBezTo>
                    <a:cubicBezTo>
                      <a:pt x="5541" y="1571"/>
                      <a:pt x="5651" y="1571"/>
                      <a:pt x="5693" y="1550"/>
                    </a:cubicBezTo>
                    <a:cubicBezTo>
                      <a:pt x="5709" y="1543"/>
                      <a:pt x="5722" y="1541"/>
                      <a:pt x="5733" y="1541"/>
                    </a:cubicBezTo>
                    <a:cubicBezTo>
                      <a:pt x="5754" y="1541"/>
                      <a:pt x="5768" y="1550"/>
                      <a:pt x="5782" y="1550"/>
                    </a:cubicBezTo>
                    <a:cubicBezTo>
                      <a:pt x="5803" y="1571"/>
                      <a:pt x="5824" y="1639"/>
                      <a:pt x="5871" y="1728"/>
                    </a:cubicBezTo>
                    <a:cubicBezTo>
                      <a:pt x="5955" y="1943"/>
                      <a:pt x="6065" y="2383"/>
                      <a:pt x="6112" y="2514"/>
                    </a:cubicBezTo>
                    <a:cubicBezTo>
                      <a:pt x="6133" y="2556"/>
                      <a:pt x="6112" y="2556"/>
                      <a:pt x="6112" y="2556"/>
                    </a:cubicBezTo>
                    <a:lnTo>
                      <a:pt x="6086" y="2556"/>
                    </a:lnTo>
                    <a:cubicBezTo>
                      <a:pt x="6086" y="2556"/>
                      <a:pt x="5441" y="2706"/>
                      <a:pt x="4556" y="2706"/>
                    </a:cubicBezTo>
                    <a:cubicBezTo>
                      <a:pt x="3823" y="2706"/>
                      <a:pt x="2926" y="2603"/>
                      <a:pt x="2096" y="2226"/>
                    </a:cubicBezTo>
                    <a:cubicBezTo>
                      <a:pt x="1158" y="1791"/>
                      <a:pt x="676" y="1487"/>
                      <a:pt x="415" y="1268"/>
                    </a:cubicBezTo>
                    <a:cubicBezTo>
                      <a:pt x="153" y="1048"/>
                      <a:pt x="132" y="943"/>
                      <a:pt x="132" y="875"/>
                    </a:cubicBezTo>
                    <a:cubicBezTo>
                      <a:pt x="111" y="833"/>
                      <a:pt x="132" y="833"/>
                      <a:pt x="153" y="786"/>
                    </a:cubicBezTo>
                    <a:cubicBezTo>
                      <a:pt x="195" y="765"/>
                      <a:pt x="263" y="702"/>
                      <a:pt x="326" y="592"/>
                    </a:cubicBezTo>
                    <a:cubicBezTo>
                      <a:pt x="483" y="372"/>
                      <a:pt x="435" y="372"/>
                      <a:pt x="483" y="199"/>
                    </a:cubicBezTo>
                    <a:cubicBezTo>
                      <a:pt x="504" y="157"/>
                      <a:pt x="525" y="131"/>
                      <a:pt x="525" y="131"/>
                    </a:cubicBezTo>
                    <a:close/>
                    <a:moveTo>
                      <a:pt x="525" y="0"/>
                    </a:moveTo>
                    <a:cubicBezTo>
                      <a:pt x="483" y="26"/>
                      <a:pt x="456" y="26"/>
                      <a:pt x="435" y="68"/>
                    </a:cubicBezTo>
                    <a:cubicBezTo>
                      <a:pt x="415" y="89"/>
                      <a:pt x="394" y="110"/>
                      <a:pt x="373" y="178"/>
                    </a:cubicBezTo>
                    <a:cubicBezTo>
                      <a:pt x="326" y="351"/>
                      <a:pt x="373" y="309"/>
                      <a:pt x="242" y="524"/>
                    </a:cubicBezTo>
                    <a:cubicBezTo>
                      <a:pt x="174" y="634"/>
                      <a:pt x="111" y="681"/>
                      <a:pt x="64" y="723"/>
                    </a:cubicBezTo>
                    <a:cubicBezTo>
                      <a:pt x="22" y="765"/>
                      <a:pt x="1" y="833"/>
                      <a:pt x="1" y="896"/>
                    </a:cubicBezTo>
                    <a:cubicBezTo>
                      <a:pt x="22" y="964"/>
                      <a:pt x="64" y="1116"/>
                      <a:pt x="326" y="1357"/>
                    </a:cubicBezTo>
                    <a:cubicBezTo>
                      <a:pt x="614" y="1571"/>
                      <a:pt x="1111" y="1901"/>
                      <a:pt x="2027" y="2315"/>
                    </a:cubicBezTo>
                    <a:cubicBezTo>
                      <a:pt x="2902" y="2722"/>
                      <a:pt x="3837" y="2831"/>
                      <a:pt x="4588" y="2831"/>
                    </a:cubicBezTo>
                    <a:cubicBezTo>
                      <a:pt x="5453" y="2831"/>
                      <a:pt x="6075" y="2687"/>
                      <a:pt x="6086" y="2687"/>
                    </a:cubicBezTo>
                    <a:cubicBezTo>
                      <a:pt x="6086" y="2687"/>
                      <a:pt x="6133" y="2687"/>
                      <a:pt x="6175" y="2645"/>
                    </a:cubicBezTo>
                    <a:cubicBezTo>
                      <a:pt x="6217" y="2619"/>
                      <a:pt x="6243" y="2556"/>
                      <a:pt x="6217" y="2488"/>
                    </a:cubicBezTo>
                    <a:cubicBezTo>
                      <a:pt x="6175" y="2357"/>
                      <a:pt x="6065" y="1922"/>
                      <a:pt x="5981" y="1681"/>
                    </a:cubicBezTo>
                    <a:cubicBezTo>
                      <a:pt x="5934" y="1571"/>
                      <a:pt x="5913" y="1508"/>
                      <a:pt x="5850" y="1467"/>
                    </a:cubicBezTo>
                    <a:cubicBezTo>
                      <a:pt x="5822" y="1438"/>
                      <a:pt x="5788" y="1427"/>
                      <a:pt x="5746" y="1427"/>
                    </a:cubicBezTo>
                    <a:cubicBezTo>
                      <a:pt x="5718" y="1427"/>
                      <a:pt x="5687" y="1432"/>
                      <a:pt x="5651" y="1440"/>
                    </a:cubicBezTo>
                    <a:cubicBezTo>
                      <a:pt x="5651" y="1440"/>
                      <a:pt x="5541" y="1467"/>
                      <a:pt x="5390" y="1467"/>
                    </a:cubicBezTo>
                    <a:cubicBezTo>
                      <a:pt x="5302" y="1467"/>
                      <a:pt x="5187" y="1476"/>
                      <a:pt x="5049" y="1476"/>
                    </a:cubicBezTo>
                    <a:cubicBezTo>
                      <a:pt x="4979" y="1476"/>
                      <a:pt x="4904" y="1474"/>
                      <a:pt x="4824" y="1467"/>
                    </a:cubicBezTo>
                    <a:cubicBezTo>
                      <a:pt x="4363" y="1467"/>
                      <a:pt x="3777" y="1419"/>
                      <a:pt x="3185" y="1268"/>
                    </a:cubicBezTo>
                    <a:cubicBezTo>
                      <a:pt x="2007" y="985"/>
                      <a:pt x="959" y="351"/>
                      <a:pt x="614" y="47"/>
                    </a:cubicBezTo>
                    <a:cubicBezTo>
                      <a:pt x="614" y="47"/>
                      <a:pt x="566" y="0"/>
                      <a:pt x="5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>
                <a:off x="3759700" y="2991159"/>
                <a:ext cx="861489" cy="996433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5604" extrusionOk="0">
                    <a:moveTo>
                      <a:pt x="1711" y="1"/>
                    </a:moveTo>
                    <a:cubicBezTo>
                      <a:pt x="1662" y="1"/>
                      <a:pt x="1615" y="5"/>
                      <a:pt x="1572" y="14"/>
                    </a:cubicBezTo>
                    <a:cubicBezTo>
                      <a:pt x="833" y="145"/>
                      <a:pt x="1" y="867"/>
                      <a:pt x="111" y="1936"/>
                    </a:cubicBezTo>
                    <a:cubicBezTo>
                      <a:pt x="241" y="3025"/>
                      <a:pt x="1750" y="4685"/>
                      <a:pt x="2032" y="5036"/>
                    </a:cubicBezTo>
                    <a:cubicBezTo>
                      <a:pt x="2276" y="5333"/>
                      <a:pt x="2534" y="5603"/>
                      <a:pt x="3118" y="5603"/>
                    </a:cubicBezTo>
                    <a:cubicBezTo>
                      <a:pt x="3213" y="5603"/>
                      <a:pt x="3317" y="5596"/>
                      <a:pt x="3431" y="5580"/>
                    </a:cubicBezTo>
                    <a:cubicBezTo>
                      <a:pt x="4237" y="5450"/>
                      <a:pt x="4845" y="4774"/>
                      <a:pt x="4845" y="4444"/>
                    </a:cubicBezTo>
                    <a:cubicBezTo>
                      <a:pt x="4845" y="4140"/>
                      <a:pt x="4389" y="2004"/>
                      <a:pt x="3975" y="1087"/>
                    </a:cubicBezTo>
                    <a:cubicBezTo>
                      <a:pt x="3975" y="1087"/>
                      <a:pt x="2503" y="1"/>
                      <a:pt x="17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6"/>
              <p:cNvSpPr/>
              <p:nvPr/>
            </p:nvSpPr>
            <p:spPr>
              <a:xfrm>
                <a:off x="3759700" y="2979957"/>
                <a:ext cx="873581" cy="1016703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5718" extrusionOk="0">
                    <a:moveTo>
                      <a:pt x="1668" y="118"/>
                    </a:moveTo>
                    <a:cubicBezTo>
                      <a:pt x="1832" y="118"/>
                      <a:pt x="2031" y="160"/>
                      <a:pt x="2226" y="234"/>
                    </a:cubicBezTo>
                    <a:cubicBezTo>
                      <a:pt x="2488" y="318"/>
                      <a:pt x="2776" y="448"/>
                      <a:pt x="3038" y="600"/>
                    </a:cubicBezTo>
                    <a:cubicBezTo>
                      <a:pt x="3514" y="888"/>
                      <a:pt x="3928" y="1171"/>
                      <a:pt x="3928" y="1192"/>
                    </a:cubicBezTo>
                    <a:cubicBezTo>
                      <a:pt x="4148" y="1627"/>
                      <a:pt x="4347" y="2391"/>
                      <a:pt x="4520" y="3067"/>
                    </a:cubicBezTo>
                    <a:cubicBezTo>
                      <a:pt x="4609" y="3418"/>
                      <a:pt x="4672" y="3742"/>
                      <a:pt x="4714" y="4004"/>
                    </a:cubicBezTo>
                    <a:cubicBezTo>
                      <a:pt x="4761" y="4245"/>
                      <a:pt x="4803" y="4444"/>
                      <a:pt x="4782" y="4507"/>
                    </a:cubicBezTo>
                    <a:cubicBezTo>
                      <a:pt x="4782" y="4638"/>
                      <a:pt x="4651" y="4879"/>
                      <a:pt x="4410" y="5120"/>
                    </a:cubicBezTo>
                    <a:cubicBezTo>
                      <a:pt x="4148" y="5340"/>
                      <a:pt x="3823" y="5534"/>
                      <a:pt x="3431" y="5575"/>
                    </a:cubicBezTo>
                    <a:cubicBezTo>
                      <a:pt x="3301" y="5598"/>
                      <a:pt x="3183" y="5608"/>
                      <a:pt x="3075" y="5608"/>
                    </a:cubicBezTo>
                    <a:cubicBezTo>
                      <a:pt x="2858" y="5608"/>
                      <a:pt x="2686" y="5565"/>
                      <a:pt x="2556" y="5492"/>
                    </a:cubicBezTo>
                    <a:cubicBezTo>
                      <a:pt x="2357" y="5403"/>
                      <a:pt x="2205" y="5251"/>
                      <a:pt x="2074" y="5052"/>
                    </a:cubicBezTo>
                    <a:cubicBezTo>
                      <a:pt x="1922" y="4879"/>
                      <a:pt x="1488" y="4376"/>
                      <a:pt x="1048" y="3790"/>
                    </a:cubicBezTo>
                    <a:cubicBezTo>
                      <a:pt x="634" y="3198"/>
                      <a:pt x="241" y="2522"/>
                      <a:pt x="179" y="1999"/>
                    </a:cubicBezTo>
                    <a:cubicBezTo>
                      <a:pt x="131" y="1475"/>
                      <a:pt x="289" y="1040"/>
                      <a:pt x="571" y="731"/>
                    </a:cubicBezTo>
                    <a:cubicBezTo>
                      <a:pt x="833" y="407"/>
                      <a:pt x="1226" y="187"/>
                      <a:pt x="1572" y="124"/>
                    </a:cubicBezTo>
                    <a:cubicBezTo>
                      <a:pt x="1602" y="120"/>
                      <a:pt x="1634" y="118"/>
                      <a:pt x="1668" y="118"/>
                    </a:cubicBezTo>
                    <a:close/>
                    <a:moveTo>
                      <a:pt x="1697" y="1"/>
                    </a:moveTo>
                    <a:cubicBezTo>
                      <a:pt x="1647" y="1"/>
                      <a:pt x="1599" y="5"/>
                      <a:pt x="1551" y="14"/>
                    </a:cubicBezTo>
                    <a:cubicBezTo>
                      <a:pt x="1179" y="77"/>
                      <a:pt x="765" y="318"/>
                      <a:pt x="482" y="647"/>
                    </a:cubicBezTo>
                    <a:cubicBezTo>
                      <a:pt x="200" y="993"/>
                      <a:pt x="1" y="1454"/>
                      <a:pt x="69" y="1999"/>
                    </a:cubicBezTo>
                    <a:cubicBezTo>
                      <a:pt x="131" y="2564"/>
                      <a:pt x="524" y="3266"/>
                      <a:pt x="964" y="3852"/>
                    </a:cubicBezTo>
                    <a:cubicBezTo>
                      <a:pt x="1399" y="4465"/>
                      <a:pt x="1833" y="4968"/>
                      <a:pt x="1991" y="5141"/>
                    </a:cubicBezTo>
                    <a:cubicBezTo>
                      <a:pt x="2121" y="5314"/>
                      <a:pt x="2273" y="5492"/>
                      <a:pt x="2514" y="5602"/>
                    </a:cubicBezTo>
                    <a:cubicBezTo>
                      <a:pt x="2660" y="5673"/>
                      <a:pt x="2849" y="5717"/>
                      <a:pt x="3085" y="5717"/>
                    </a:cubicBezTo>
                    <a:cubicBezTo>
                      <a:pt x="3197" y="5717"/>
                      <a:pt x="3319" y="5707"/>
                      <a:pt x="3452" y="5685"/>
                    </a:cubicBezTo>
                    <a:cubicBezTo>
                      <a:pt x="3865" y="5643"/>
                      <a:pt x="4216" y="5424"/>
                      <a:pt x="4478" y="5183"/>
                    </a:cubicBezTo>
                    <a:cubicBezTo>
                      <a:pt x="4740" y="4968"/>
                      <a:pt x="4892" y="4706"/>
                      <a:pt x="4913" y="4507"/>
                    </a:cubicBezTo>
                    <a:cubicBezTo>
                      <a:pt x="4913" y="4423"/>
                      <a:pt x="4871" y="4245"/>
                      <a:pt x="4824" y="3983"/>
                    </a:cubicBezTo>
                    <a:cubicBezTo>
                      <a:pt x="4782" y="3722"/>
                      <a:pt x="4714" y="3397"/>
                      <a:pt x="4630" y="3046"/>
                    </a:cubicBezTo>
                    <a:cubicBezTo>
                      <a:pt x="4452" y="2349"/>
                      <a:pt x="4237" y="1585"/>
                      <a:pt x="4038" y="1124"/>
                    </a:cubicBezTo>
                    <a:lnTo>
                      <a:pt x="4038" y="1103"/>
                    </a:lnTo>
                    <a:lnTo>
                      <a:pt x="4017" y="1103"/>
                    </a:lnTo>
                    <a:cubicBezTo>
                      <a:pt x="4017" y="1103"/>
                      <a:pt x="3604" y="799"/>
                      <a:pt x="3080" y="496"/>
                    </a:cubicBezTo>
                    <a:cubicBezTo>
                      <a:pt x="2818" y="365"/>
                      <a:pt x="2535" y="208"/>
                      <a:pt x="2273" y="124"/>
                    </a:cubicBezTo>
                    <a:cubicBezTo>
                      <a:pt x="2069" y="54"/>
                      <a:pt x="1877" y="1"/>
                      <a:pt x="169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6"/>
              <p:cNvSpPr/>
              <p:nvPr/>
            </p:nvSpPr>
            <p:spPr>
              <a:xfrm>
                <a:off x="3825845" y="3756270"/>
                <a:ext cx="900608" cy="520265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2926" extrusionOk="0">
                    <a:moveTo>
                      <a:pt x="3131" y="0"/>
                    </a:moveTo>
                    <a:cubicBezTo>
                      <a:pt x="2508" y="0"/>
                      <a:pt x="1779" y="107"/>
                      <a:pt x="1158" y="361"/>
                    </a:cubicBezTo>
                    <a:cubicBezTo>
                      <a:pt x="0" y="817"/>
                      <a:pt x="414" y="2257"/>
                      <a:pt x="1226" y="2697"/>
                    </a:cubicBezTo>
                    <a:cubicBezTo>
                      <a:pt x="1555" y="2865"/>
                      <a:pt x="1978" y="2925"/>
                      <a:pt x="2420" y="2925"/>
                    </a:cubicBezTo>
                    <a:cubicBezTo>
                      <a:pt x="3062" y="2925"/>
                      <a:pt x="3744" y="2799"/>
                      <a:pt x="4237" y="2697"/>
                    </a:cubicBezTo>
                    <a:cubicBezTo>
                      <a:pt x="5064" y="2498"/>
                      <a:pt x="4996" y="1497"/>
                      <a:pt x="4996" y="1497"/>
                    </a:cubicBezTo>
                    <a:cubicBezTo>
                      <a:pt x="4996" y="1058"/>
                      <a:pt x="4865" y="534"/>
                      <a:pt x="4389" y="230"/>
                    </a:cubicBezTo>
                    <a:cubicBezTo>
                      <a:pt x="4161" y="86"/>
                      <a:pt x="3689" y="0"/>
                      <a:pt x="31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3884522" y="3746313"/>
                <a:ext cx="845664" cy="540713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3041" extrusionOk="0">
                    <a:moveTo>
                      <a:pt x="2879" y="109"/>
                    </a:moveTo>
                    <a:cubicBezTo>
                      <a:pt x="3396" y="109"/>
                      <a:pt x="3840" y="210"/>
                      <a:pt x="4038" y="328"/>
                    </a:cubicBezTo>
                    <a:cubicBezTo>
                      <a:pt x="4494" y="611"/>
                      <a:pt x="4624" y="1134"/>
                      <a:pt x="4624" y="1553"/>
                    </a:cubicBezTo>
                    <a:lnTo>
                      <a:pt x="4624" y="1574"/>
                    </a:lnTo>
                    <a:cubicBezTo>
                      <a:pt x="4624" y="1574"/>
                      <a:pt x="4624" y="1815"/>
                      <a:pt x="4562" y="2077"/>
                    </a:cubicBezTo>
                    <a:cubicBezTo>
                      <a:pt x="4473" y="2339"/>
                      <a:pt x="4300" y="2601"/>
                      <a:pt x="3907" y="2685"/>
                    </a:cubicBezTo>
                    <a:cubicBezTo>
                      <a:pt x="3488" y="2774"/>
                      <a:pt x="2943" y="2884"/>
                      <a:pt x="2399" y="2905"/>
                    </a:cubicBezTo>
                    <a:cubicBezTo>
                      <a:pt x="2270" y="2914"/>
                      <a:pt x="2144" y="2919"/>
                      <a:pt x="2021" y="2919"/>
                    </a:cubicBezTo>
                    <a:cubicBezTo>
                      <a:pt x="1602" y="2919"/>
                      <a:pt x="1220" y="2859"/>
                      <a:pt x="917" y="2706"/>
                    </a:cubicBezTo>
                    <a:cubicBezTo>
                      <a:pt x="545" y="2491"/>
                      <a:pt x="241" y="2051"/>
                      <a:pt x="173" y="1595"/>
                    </a:cubicBezTo>
                    <a:cubicBezTo>
                      <a:pt x="131" y="1134"/>
                      <a:pt x="283" y="679"/>
                      <a:pt x="849" y="459"/>
                    </a:cubicBezTo>
                    <a:cubicBezTo>
                      <a:pt x="1419" y="244"/>
                      <a:pt x="2116" y="134"/>
                      <a:pt x="2703" y="113"/>
                    </a:cubicBezTo>
                    <a:cubicBezTo>
                      <a:pt x="2762" y="111"/>
                      <a:pt x="2821" y="109"/>
                      <a:pt x="2879" y="109"/>
                    </a:cubicBezTo>
                    <a:close/>
                    <a:moveTo>
                      <a:pt x="2884" y="0"/>
                    </a:moveTo>
                    <a:cubicBezTo>
                      <a:pt x="2825" y="0"/>
                      <a:pt x="2764" y="1"/>
                      <a:pt x="2703" y="3"/>
                    </a:cubicBezTo>
                    <a:cubicBezTo>
                      <a:pt x="2095" y="3"/>
                      <a:pt x="1393" y="113"/>
                      <a:pt x="807" y="349"/>
                    </a:cubicBezTo>
                    <a:cubicBezTo>
                      <a:pt x="194" y="590"/>
                      <a:pt x="0" y="1114"/>
                      <a:pt x="63" y="1595"/>
                    </a:cubicBezTo>
                    <a:cubicBezTo>
                      <a:pt x="131" y="2098"/>
                      <a:pt x="456" y="2575"/>
                      <a:pt x="870" y="2795"/>
                    </a:cubicBezTo>
                    <a:cubicBezTo>
                      <a:pt x="1227" y="2982"/>
                      <a:pt x="1676" y="3040"/>
                      <a:pt x="2151" y="3040"/>
                    </a:cubicBezTo>
                    <a:cubicBezTo>
                      <a:pt x="2233" y="3040"/>
                      <a:pt x="2316" y="3039"/>
                      <a:pt x="2399" y="3035"/>
                    </a:cubicBezTo>
                    <a:cubicBezTo>
                      <a:pt x="2943" y="2994"/>
                      <a:pt x="3514" y="2884"/>
                      <a:pt x="3928" y="2795"/>
                    </a:cubicBezTo>
                    <a:cubicBezTo>
                      <a:pt x="4363" y="2706"/>
                      <a:pt x="4562" y="2381"/>
                      <a:pt x="4666" y="2098"/>
                    </a:cubicBezTo>
                    <a:cubicBezTo>
                      <a:pt x="4755" y="1815"/>
                      <a:pt x="4734" y="1553"/>
                      <a:pt x="4734" y="1553"/>
                    </a:cubicBezTo>
                    <a:cubicBezTo>
                      <a:pt x="4734" y="1093"/>
                      <a:pt x="4583" y="548"/>
                      <a:pt x="4080" y="244"/>
                    </a:cubicBezTo>
                    <a:cubicBezTo>
                      <a:pt x="3844" y="84"/>
                      <a:pt x="3414" y="0"/>
                      <a:pt x="28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4008277" y="3810501"/>
                <a:ext cx="737734" cy="47688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2682" extrusionOk="0">
                    <a:moveTo>
                      <a:pt x="2548" y="1"/>
                    </a:moveTo>
                    <a:cubicBezTo>
                      <a:pt x="1886" y="1"/>
                      <a:pt x="1120" y="204"/>
                      <a:pt x="723" y="428"/>
                    </a:cubicBezTo>
                    <a:cubicBezTo>
                      <a:pt x="1" y="800"/>
                      <a:pt x="153" y="1952"/>
                      <a:pt x="284" y="2324"/>
                    </a:cubicBezTo>
                    <a:cubicBezTo>
                      <a:pt x="373" y="2564"/>
                      <a:pt x="627" y="2681"/>
                      <a:pt x="1184" y="2681"/>
                    </a:cubicBezTo>
                    <a:cubicBezTo>
                      <a:pt x="1441" y="2681"/>
                      <a:pt x="1763" y="2656"/>
                      <a:pt x="2164" y="2606"/>
                    </a:cubicBezTo>
                    <a:cubicBezTo>
                      <a:pt x="3405" y="2455"/>
                      <a:pt x="3798" y="2282"/>
                      <a:pt x="3970" y="1847"/>
                    </a:cubicBezTo>
                    <a:cubicBezTo>
                      <a:pt x="4148" y="1407"/>
                      <a:pt x="3667" y="428"/>
                      <a:pt x="3667" y="428"/>
                    </a:cubicBezTo>
                    <a:cubicBezTo>
                      <a:pt x="3489" y="117"/>
                      <a:pt x="3048" y="1"/>
                      <a:pt x="25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4024102" y="3799477"/>
                <a:ext cx="718175" cy="498394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2803" extrusionOk="0">
                    <a:moveTo>
                      <a:pt x="2429" y="110"/>
                    </a:moveTo>
                    <a:cubicBezTo>
                      <a:pt x="2647" y="110"/>
                      <a:pt x="2847" y="134"/>
                      <a:pt x="3012" y="181"/>
                    </a:cubicBezTo>
                    <a:cubicBezTo>
                      <a:pt x="3253" y="249"/>
                      <a:pt x="3426" y="359"/>
                      <a:pt x="3515" y="511"/>
                    </a:cubicBezTo>
                    <a:cubicBezTo>
                      <a:pt x="3515" y="511"/>
                      <a:pt x="3646" y="752"/>
                      <a:pt x="3729" y="1055"/>
                    </a:cubicBezTo>
                    <a:cubicBezTo>
                      <a:pt x="3839" y="1338"/>
                      <a:pt x="3908" y="1689"/>
                      <a:pt x="3839" y="1883"/>
                    </a:cubicBezTo>
                    <a:cubicBezTo>
                      <a:pt x="3750" y="2082"/>
                      <a:pt x="3620" y="2234"/>
                      <a:pt x="3358" y="2344"/>
                    </a:cubicBezTo>
                    <a:cubicBezTo>
                      <a:pt x="3096" y="2454"/>
                      <a:pt x="2682" y="2537"/>
                      <a:pt x="2048" y="2627"/>
                    </a:cubicBezTo>
                    <a:cubicBezTo>
                      <a:pt x="1664" y="2670"/>
                      <a:pt x="1346" y="2694"/>
                      <a:pt x="1093" y="2694"/>
                    </a:cubicBezTo>
                    <a:cubicBezTo>
                      <a:pt x="947" y="2694"/>
                      <a:pt x="822" y="2686"/>
                      <a:pt x="718" y="2668"/>
                    </a:cubicBezTo>
                    <a:cubicBezTo>
                      <a:pt x="435" y="2627"/>
                      <a:pt x="305" y="2517"/>
                      <a:pt x="242" y="2365"/>
                    </a:cubicBezTo>
                    <a:cubicBezTo>
                      <a:pt x="174" y="2192"/>
                      <a:pt x="111" y="1820"/>
                      <a:pt x="153" y="1448"/>
                    </a:cubicBezTo>
                    <a:cubicBezTo>
                      <a:pt x="174" y="1076"/>
                      <a:pt x="326" y="705"/>
                      <a:pt x="655" y="532"/>
                    </a:cubicBezTo>
                    <a:cubicBezTo>
                      <a:pt x="1001" y="338"/>
                      <a:pt x="1635" y="160"/>
                      <a:pt x="2206" y="118"/>
                    </a:cubicBezTo>
                    <a:cubicBezTo>
                      <a:pt x="2281" y="113"/>
                      <a:pt x="2356" y="110"/>
                      <a:pt x="2429" y="110"/>
                    </a:cubicBezTo>
                    <a:close/>
                    <a:moveTo>
                      <a:pt x="2426" y="0"/>
                    </a:moveTo>
                    <a:cubicBezTo>
                      <a:pt x="2354" y="0"/>
                      <a:pt x="2280" y="3"/>
                      <a:pt x="2206" y="8"/>
                    </a:cubicBezTo>
                    <a:cubicBezTo>
                      <a:pt x="1593" y="50"/>
                      <a:pt x="959" y="228"/>
                      <a:pt x="587" y="422"/>
                    </a:cubicBezTo>
                    <a:cubicBezTo>
                      <a:pt x="216" y="621"/>
                      <a:pt x="64" y="1034"/>
                      <a:pt x="43" y="1427"/>
                    </a:cubicBezTo>
                    <a:cubicBezTo>
                      <a:pt x="1" y="1820"/>
                      <a:pt x="64" y="2213"/>
                      <a:pt x="132" y="2407"/>
                    </a:cubicBezTo>
                    <a:cubicBezTo>
                      <a:pt x="216" y="2606"/>
                      <a:pt x="394" y="2736"/>
                      <a:pt x="697" y="2778"/>
                    </a:cubicBezTo>
                    <a:cubicBezTo>
                      <a:pt x="804" y="2795"/>
                      <a:pt x="928" y="2803"/>
                      <a:pt x="1072" y="2803"/>
                    </a:cubicBezTo>
                    <a:cubicBezTo>
                      <a:pt x="1335" y="2803"/>
                      <a:pt x="1664" y="2777"/>
                      <a:pt x="2075" y="2736"/>
                    </a:cubicBezTo>
                    <a:cubicBezTo>
                      <a:pt x="2703" y="2647"/>
                      <a:pt x="3122" y="2564"/>
                      <a:pt x="3405" y="2454"/>
                    </a:cubicBezTo>
                    <a:cubicBezTo>
                      <a:pt x="3688" y="2323"/>
                      <a:pt x="3860" y="2145"/>
                      <a:pt x="3949" y="1930"/>
                    </a:cubicBezTo>
                    <a:cubicBezTo>
                      <a:pt x="4038" y="1668"/>
                      <a:pt x="3949" y="1317"/>
                      <a:pt x="3839" y="1014"/>
                    </a:cubicBezTo>
                    <a:cubicBezTo>
                      <a:pt x="3750" y="705"/>
                      <a:pt x="3620" y="469"/>
                      <a:pt x="3620" y="469"/>
                    </a:cubicBezTo>
                    <a:cubicBezTo>
                      <a:pt x="3515" y="270"/>
                      <a:pt x="3295" y="139"/>
                      <a:pt x="3054" y="76"/>
                    </a:cubicBezTo>
                    <a:cubicBezTo>
                      <a:pt x="2857" y="25"/>
                      <a:pt x="2647" y="0"/>
                      <a:pt x="2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4353759" y="2385898"/>
                <a:ext cx="213372" cy="305118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716" extrusionOk="0">
                    <a:moveTo>
                      <a:pt x="183" y="0"/>
                    </a:moveTo>
                    <a:cubicBezTo>
                      <a:pt x="128" y="0"/>
                      <a:pt x="94" y="47"/>
                      <a:pt x="64" y="124"/>
                    </a:cubicBezTo>
                    <a:cubicBezTo>
                      <a:pt x="1" y="302"/>
                      <a:pt x="43" y="757"/>
                      <a:pt x="263" y="1061"/>
                    </a:cubicBezTo>
                    <a:cubicBezTo>
                      <a:pt x="503" y="1370"/>
                      <a:pt x="828" y="1543"/>
                      <a:pt x="1027" y="1716"/>
                    </a:cubicBezTo>
                    <a:cubicBezTo>
                      <a:pt x="1027" y="1716"/>
                      <a:pt x="1179" y="1674"/>
                      <a:pt x="1200" y="1412"/>
                    </a:cubicBezTo>
                    <a:cubicBezTo>
                      <a:pt x="1200" y="1150"/>
                      <a:pt x="1200" y="1218"/>
                      <a:pt x="1137" y="998"/>
                    </a:cubicBezTo>
                    <a:cubicBezTo>
                      <a:pt x="1069" y="757"/>
                      <a:pt x="849" y="564"/>
                      <a:pt x="524" y="255"/>
                    </a:cubicBezTo>
                    <a:cubicBezTo>
                      <a:pt x="355" y="74"/>
                      <a:pt x="253" y="0"/>
                      <a:pt x="18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4350025" y="2375586"/>
                <a:ext cx="229197" cy="327521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842" extrusionOk="0">
                    <a:moveTo>
                      <a:pt x="215" y="119"/>
                    </a:moveTo>
                    <a:cubicBezTo>
                      <a:pt x="263" y="119"/>
                      <a:pt x="346" y="182"/>
                      <a:pt x="503" y="333"/>
                    </a:cubicBezTo>
                    <a:cubicBezTo>
                      <a:pt x="828" y="663"/>
                      <a:pt x="1027" y="857"/>
                      <a:pt x="1090" y="1056"/>
                    </a:cubicBezTo>
                    <a:cubicBezTo>
                      <a:pt x="1132" y="1187"/>
                      <a:pt x="1158" y="1229"/>
                      <a:pt x="1158" y="1250"/>
                    </a:cubicBezTo>
                    <a:lnTo>
                      <a:pt x="1158" y="1470"/>
                    </a:lnTo>
                    <a:cubicBezTo>
                      <a:pt x="1158" y="1580"/>
                      <a:pt x="1111" y="1643"/>
                      <a:pt x="1090" y="1690"/>
                    </a:cubicBezTo>
                    <a:cubicBezTo>
                      <a:pt x="1069" y="1690"/>
                      <a:pt x="1069" y="1690"/>
                      <a:pt x="1048" y="1711"/>
                    </a:cubicBezTo>
                    <a:cubicBezTo>
                      <a:pt x="849" y="1538"/>
                      <a:pt x="545" y="1381"/>
                      <a:pt x="346" y="1098"/>
                    </a:cubicBezTo>
                    <a:cubicBezTo>
                      <a:pt x="242" y="946"/>
                      <a:pt x="174" y="773"/>
                      <a:pt x="132" y="595"/>
                    </a:cubicBezTo>
                    <a:cubicBezTo>
                      <a:pt x="111" y="423"/>
                      <a:pt x="111" y="271"/>
                      <a:pt x="153" y="203"/>
                    </a:cubicBezTo>
                    <a:cubicBezTo>
                      <a:pt x="153" y="161"/>
                      <a:pt x="174" y="140"/>
                      <a:pt x="194" y="119"/>
                    </a:cubicBezTo>
                    <a:close/>
                    <a:moveTo>
                      <a:pt x="201" y="1"/>
                    </a:moveTo>
                    <a:cubicBezTo>
                      <a:pt x="164" y="1"/>
                      <a:pt x="126" y="20"/>
                      <a:pt x="111" y="51"/>
                    </a:cubicBezTo>
                    <a:cubicBezTo>
                      <a:pt x="64" y="72"/>
                      <a:pt x="64" y="119"/>
                      <a:pt x="43" y="161"/>
                    </a:cubicBezTo>
                    <a:cubicBezTo>
                      <a:pt x="1" y="271"/>
                      <a:pt x="1" y="443"/>
                      <a:pt x="22" y="622"/>
                    </a:cubicBezTo>
                    <a:cubicBezTo>
                      <a:pt x="64" y="794"/>
                      <a:pt x="132" y="1014"/>
                      <a:pt x="242" y="1166"/>
                    </a:cubicBezTo>
                    <a:cubicBezTo>
                      <a:pt x="477" y="1470"/>
                      <a:pt x="807" y="1669"/>
                      <a:pt x="1001" y="1821"/>
                    </a:cubicBezTo>
                    <a:lnTo>
                      <a:pt x="1027" y="1842"/>
                    </a:lnTo>
                    <a:lnTo>
                      <a:pt x="1069" y="1821"/>
                    </a:lnTo>
                    <a:cubicBezTo>
                      <a:pt x="1069" y="1821"/>
                      <a:pt x="1111" y="1800"/>
                      <a:pt x="1158" y="1753"/>
                    </a:cubicBezTo>
                    <a:cubicBezTo>
                      <a:pt x="1221" y="1711"/>
                      <a:pt x="1263" y="1601"/>
                      <a:pt x="1263" y="1470"/>
                    </a:cubicBezTo>
                    <a:cubicBezTo>
                      <a:pt x="1289" y="1339"/>
                      <a:pt x="1289" y="1297"/>
                      <a:pt x="1263" y="1229"/>
                    </a:cubicBezTo>
                    <a:cubicBezTo>
                      <a:pt x="1263" y="1187"/>
                      <a:pt x="1242" y="1145"/>
                      <a:pt x="1200" y="1035"/>
                    </a:cubicBezTo>
                    <a:cubicBezTo>
                      <a:pt x="1132" y="773"/>
                      <a:pt x="896" y="574"/>
                      <a:pt x="587" y="271"/>
                    </a:cubicBezTo>
                    <a:cubicBezTo>
                      <a:pt x="435" y="98"/>
                      <a:pt x="325" y="30"/>
                      <a:pt x="242" y="9"/>
                    </a:cubicBezTo>
                    <a:cubicBezTo>
                      <a:pt x="229" y="3"/>
                      <a:pt x="215" y="1"/>
                      <a:pt x="20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4310907" y="2194576"/>
                <a:ext cx="240399" cy="384775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2164" extrusionOk="0">
                    <a:moveTo>
                      <a:pt x="245" y="1"/>
                    </a:moveTo>
                    <a:cubicBezTo>
                      <a:pt x="148" y="1"/>
                      <a:pt x="73" y="77"/>
                      <a:pt x="43" y="220"/>
                    </a:cubicBezTo>
                    <a:cubicBezTo>
                      <a:pt x="1" y="435"/>
                      <a:pt x="69" y="676"/>
                      <a:pt x="305" y="1137"/>
                    </a:cubicBezTo>
                    <a:cubicBezTo>
                      <a:pt x="566" y="1592"/>
                      <a:pt x="1137" y="2163"/>
                      <a:pt x="1137" y="2163"/>
                    </a:cubicBezTo>
                    <a:cubicBezTo>
                      <a:pt x="1137" y="2163"/>
                      <a:pt x="1289" y="2032"/>
                      <a:pt x="1310" y="1854"/>
                    </a:cubicBezTo>
                    <a:cubicBezTo>
                      <a:pt x="1331" y="1702"/>
                      <a:pt x="1352" y="1530"/>
                      <a:pt x="1310" y="1378"/>
                    </a:cubicBezTo>
                    <a:cubicBezTo>
                      <a:pt x="1268" y="1221"/>
                      <a:pt x="1247" y="1179"/>
                      <a:pt x="985" y="917"/>
                    </a:cubicBezTo>
                    <a:cubicBezTo>
                      <a:pt x="723" y="634"/>
                      <a:pt x="566" y="199"/>
                      <a:pt x="414" y="68"/>
                    </a:cubicBezTo>
                    <a:cubicBezTo>
                      <a:pt x="354" y="23"/>
                      <a:pt x="296" y="1"/>
                      <a:pt x="245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4299705" y="2185686"/>
                <a:ext cx="263692" cy="404868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277" extrusionOk="0">
                    <a:moveTo>
                      <a:pt x="302" y="108"/>
                    </a:moveTo>
                    <a:cubicBezTo>
                      <a:pt x="340" y="108"/>
                      <a:pt x="386" y="130"/>
                      <a:pt x="436" y="160"/>
                    </a:cubicBezTo>
                    <a:cubicBezTo>
                      <a:pt x="498" y="202"/>
                      <a:pt x="587" y="354"/>
                      <a:pt x="676" y="511"/>
                    </a:cubicBezTo>
                    <a:cubicBezTo>
                      <a:pt x="760" y="663"/>
                      <a:pt x="870" y="857"/>
                      <a:pt x="1001" y="1009"/>
                    </a:cubicBezTo>
                    <a:cubicBezTo>
                      <a:pt x="1132" y="1140"/>
                      <a:pt x="1200" y="1208"/>
                      <a:pt x="1242" y="1271"/>
                    </a:cubicBezTo>
                    <a:cubicBezTo>
                      <a:pt x="1284" y="1339"/>
                      <a:pt x="1310" y="1360"/>
                      <a:pt x="1331" y="1428"/>
                    </a:cubicBezTo>
                    <a:cubicBezTo>
                      <a:pt x="1352" y="1580"/>
                      <a:pt x="1331" y="1731"/>
                      <a:pt x="1310" y="1904"/>
                    </a:cubicBezTo>
                    <a:cubicBezTo>
                      <a:pt x="1310" y="2014"/>
                      <a:pt x="1221" y="2082"/>
                      <a:pt x="1200" y="2103"/>
                    </a:cubicBezTo>
                    <a:cubicBezTo>
                      <a:pt x="1132" y="2056"/>
                      <a:pt x="656" y="1580"/>
                      <a:pt x="436" y="1166"/>
                    </a:cubicBezTo>
                    <a:cubicBezTo>
                      <a:pt x="174" y="705"/>
                      <a:pt x="132" y="464"/>
                      <a:pt x="153" y="291"/>
                    </a:cubicBezTo>
                    <a:cubicBezTo>
                      <a:pt x="174" y="181"/>
                      <a:pt x="216" y="139"/>
                      <a:pt x="263" y="118"/>
                    </a:cubicBezTo>
                    <a:cubicBezTo>
                      <a:pt x="274" y="111"/>
                      <a:pt x="288" y="108"/>
                      <a:pt x="302" y="108"/>
                    </a:cubicBezTo>
                    <a:close/>
                    <a:moveTo>
                      <a:pt x="286" y="1"/>
                    </a:moveTo>
                    <a:cubicBezTo>
                      <a:pt x="261" y="1"/>
                      <a:pt x="238" y="3"/>
                      <a:pt x="216" y="8"/>
                    </a:cubicBezTo>
                    <a:cubicBezTo>
                      <a:pt x="132" y="50"/>
                      <a:pt x="64" y="139"/>
                      <a:pt x="43" y="270"/>
                    </a:cubicBezTo>
                    <a:cubicBezTo>
                      <a:pt x="1" y="485"/>
                      <a:pt x="64" y="747"/>
                      <a:pt x="326" y="1208"/>
                    </a:cubicBezTo>
                    <a:cubicBezTo>
                      <a:pt x="587" y="1690"/>
                      <a:pt x="1153" y="2255"/>
                      <a:pt x="1153" y="2255"/>
                    </a:cubicBezTo>
                    <a:lnTo>
                      <a:pt x="1200" y="2276"/>
                    </a:lnTo>
                    <a:lnTo>
                      <a:pt x="1242" y="2255"/>
                    </a:lnTo>
                    <a:cubicBezTo>
                      <a:pt x="1242" y="2255"/>
                      <a:pt x="1415" y="2124"/>
                      <a:pt x="1415" y="1904"/>
                    </a:cubicBezTo>
                    <a:cubicBezTo>
                      <a:pt x="1441" y="1752"/>
                      <a:pt x="1483" y="1580"/>
                      <a:pt x="1441" y="1401"/>
                    </a:cubicBezTo>
                    <a:cubicBezTo>
                      <a:pt x="1415" y="1318"/>
                      <a:pt x="1394" y="1271"/>
                      <a:pt x="1331" y="1208"/>
                    </a:cubicBezTo>
                    <a:cubicBezTo>
                      <a:pt x="1284" y="1140"/>
                      <a:pt x="1200" y="1056"/>
                      <a:pt x="1090" y="925"/>
                    </a:cubicBezTo>
                    <a:cubicBezTo>
                      <a:pt x="959" y="794"/>
                      <a:pt x="849" y="616"/>
                      <a:pt x="760" y="464"/>
                    </a:cubicBezTo>
                    <a:cubicBezTo>
                      <a:pt x="676" y="291"/>
                      <a:pt x="608" y="139"/>
                      <a:pt x="498" y="71"/>
                    </a:cubicBezTo>
                    <a:cubicBezTo>
                      <a:pt x="436" y="24"/>
                      <a:pt x="358" y="1"/>
                      <a:pt x="28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4341668" y="2120608"/>
                <a:ext cx="241288" cy="346013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946" extrusionOk="0">
                    <a:moveTo>
                      <a:pt x="189" y="0"/>
                    </a:moveTo>
                    <a:cubicBezTo>
                      <a:pt x="75" y="0"/>
                      <a:pt x="1" y="103"/>
                      <a:pt x="1" y="223"/>
                    </a:cubicBezTo>
                    <a:cubicBezTo>
                      <a:pt x="1" y="374"/>
                      <a:pt x="69" y="636"/>
                      <a:pt x="221" y="940"/>
                    </a:cubicBezTo>
                    <a:cubicBezTo>
                      <a:pt x="393" y="1270"/>
                      <a:pt x="985" y="1946"/>
                      <a:pt x="985" y="1946"/>
                    </a:cubicBezTo>
                    <a:cubicBezTo>
                      <a:pt x="985" y="1946"/>
                      <a:pt x="1179" y="1747"/>
                      <a:pt x="1247" y="1616"/>
                    </a:cubicBezTo>
                    <a:cubicBezTo>
                      <a:pt x="1289" y="1506"/>
                      <a:pt x="1357" y="1291"/>
                      <a:pt x="1289" y="1113"/>
                    </a:cubicBezTo>
                    <a:cubicBezTo>
                      <a:pt x="1205" y="961"/>
                      <a:pt x="1095" y="982"/>
                      <a:pt x="765" y="615"/>
                    </a:cubicBezTo>
                    <a:cubicBezTo>
                      <a:pt x="461" y="265"/>
                      <a:pt x="351" y="24"/>
                      <a:pt x="221" y="3"/>
                    </a:cubicBezTo>
                    <a:cubicBezTo>
                      <a:pt x="210" y="1"/>
                      <a:pt x="199" y="0"/>
                      <a:pt x="189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4330466" y="2111718"/>
                <a:ext cx="263692" cy="366106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059" extrusionOk="0">
                    <a:moveTo>
                      <a:pt x="230" y="107"/>
                    </a:moveTo>
                    <a:cubicBezTo>
                      <a:pt x="240" y="107"/>
                      <a:pt x="251" y="110"/>
                      <a:pt x="263" y="116"/>
                    </a:cubicBezTo>
                    <a:cubicBezTo>
                      <a:pt x="304" y="116"/>
                      <a:pt x="352" y="163"/>
                      <a:pt x="435" y="273"/>
                    </a:cubicBezTo>
                    <a:cubicBezTo>
                      <a:pt x="524" y="377"/>
                      <a:pt x="634" y="534"/>
                      <a:pt x="786" y="707"/>
                    </a:cubicBezTo>
                    <a:cubicBezTo>
                      <a:pt x="959" y="880"/>
                      <a:pt x="1069" y="990"/>
                      <a:pt x="1158" y="1032"/>
                    </a:cubicBezTo>
                    <a:cubicBezTo>
                      <a:pt x="1221" y="1100"/>
                      <a:pt x="1268" y="1121"/>
                      <a:pt x="1289" y="1210"/>
                    </a:cubicBezTo>
                    <a:cubicBezTo>
                      <a:pt x="1352" y="1341"/>
                      <a:pt x="1310" y="1535"/>
                      <a:pt x="1242" y="1645"/>
                    </a:cubicBezTo>
                    <a:cubicBezTo>
                      <a:pt x="1221" y="1713"/>
                      <a:pt x="1179" y="1776"/>
                      <a:pt x="1111" y="1844"/>
                    </a:cubicBezTo>
                    <a:cubicBezTo>
                      <a:pt x="1090" y="1865"/>
                      <a:pt x="1069" y="1886"/>
                      <a:pt x="1048" y="1907"/>
                    </a:cubicBezTo>
                    <a:cubicBezTo>
                      <a:pt x="1027" y="1865"/>
                      <a:pt x="917" y="1755"/>
                      <a:pt x="786" y="1582"/>
                    </a:cubicBezTo>
                    <a:cubicBezTo>
                      <a:pt x="613" y="1362"/>
                      <a:pt x="414" y="1121"/>
                      <a:pt x="352" y="969"/>
                    </a:cubicBezTo>
                    <a:cubicBezTo>
                      <a:pt x="174" y="665"/>
                      <a:pt x="111" y="404"/>
                      <a:pt x="111" y="273"/>
                    </a:cubicBezTo>
                    <a:cubicBezTo>
                      <a:pt x="132" y="225"/>
                      <a:pt x="132" y="163"/>
                      <a:pt x="153" y="142"/>
                    </a:cubicBezTo>
                    <a:cubicBezTo>
                      <a:pt x="183" y="123"/>
                      <a:pt x="204" y="107"/>
                      <a:pt x="230" y="107"/>
                    </a:cubicBezTo>
                    <a:close/>
                    <a:moveTo>
                      <a:pt x="219" y="1"/>
                    </a:moveTo>
                    <a:cubicBezTo>
                      <a:pt x="163" y="1"/>
                      <a:pt x="121" y="27"/>
                      <a:pt x="90" y="74"/>
                    </a:cubicBezTo>
                    <a:cubicBezTo>
                      <a:pt x="22" y="116"/>
                      <a:pt x="1" y="205"/>
                      <a:pt x="1" y="273"/>
                    </a:cubicBezTo>
                    <a:cubicBezTo>
                      <a:pt x="1" y="445"/>
                      <a:pt x="64" y="707"/>
                      <a:pt x="242" y="1032"/>
                    </a:cubicBezTo>
                    <a:cubicBezTo>
                      <a:pt x="325" y="1189"/>
                      <a:pt x="524" y="1425"/>
                      <a:pt x="697" y="1645"/>
                    </a:cubicBezTo>
                    <a:cubicBezTo>
                      <a:pt x="849" y="1865"/>
                      <a:pt x="1006" y="2017"/>
                      <a:pt x="1006" y="2017"/>
                    </a:cubicBezTo>
                    <a:lnTo>
                      <a:pt x="1048" y="2058"/>
                    </a:lnTo>
                    <a:lnTo>
                      <a:pt x="1090" y="2017"/>
                    </a:lnTo>
                    <a:lnTo>
                      <a:pt x="1200" y="1907"/>
                    </a:lnTo>
                    <a:cubicBezTo>
                      <a:pt x="1268" y="1844"/>
                      <a:pt x="1331" y="1776"/>
                      <a:pt x="1352" y="1687"/>
                    </a:cubicBezTo>
                    <a:cubicBezTo>
                      <a:pt x="1420" y="1556"/>
                      <a:pt x="1483" y="1341"/>
                      <a:pt x="1399" y="1142"/>
                    </a:cubicBezTo>
                    <a:cubicBezTo>
                      <a:pt x="1352" y="1058"/>
                      <a:pt x="1289" y="1011"/>
                      <a:pt x="1221" y="948"/>
                    </a:cubicBezTo>
                    <a:cubicBezTo>
                      <a:pt x="1137" y="880"/>
                      <a:pt x="1048" y="817"/>
                      <a:pt x="875" y="639"/>
                    </a:cubicBezTo>
                    <a:cubicBezTo>
                      <a:pt x="718" y="445"/>
                      <a:pt x="613" y="315"/>
                      <a:pt x="524" y="205"/>
                    </a:cubicBezTo>
                    <a:cubicBezTo>
                      <a:pt x="435" y="95"/>
                      <a:pt x="394" y="11"/>
                      <a:pt x="284" y="11"/>
                    </a:cubicBezTo>
                    <a:cubicBezTo>
                      <a:pt x="260" y="4"/>
                      <a:pt x="239" y="1"/>
                      <a:pt x="2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4357493" y="2043617"/>
                <a:ext cx="295342" cy="353304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987" extrusionOk="0">
                    <a:moveTo>
                      <a:pt x="242" y="1"/>
                    </a:moveTo>
                    <a:cubicBezTo>
                      <a:pt x="90" y="22"/>
                      <a:pt x="1" y="153"/>
                      <a:pt x="22" y="368"/>
                    </a:cubicBezTo>
                    <a:cubicBezTo>
                      <a:pt x="69" y="567"/>
                      <a:pt x="351" y="1001"/>
                      <a:pt x="613" y="1352"/>
                    </a:cubicBezTo>
                    <a:cubicBezTo>
                      <a:pt x="875" y="1724"/>
                      <a:pt x="1116" y="1986"/>
                      <a:pt x="1116" y="1986"/>
                    </a:cubicBezTo>
                    <a:cubicBezTo>
                      <a:pt x="1116" y="1986"/>
                      <a:pt x="1125" y="1987"/>
                      <a:pt x="1141" y="1987"/>
                    </a:cubicBezTo>
                    <a:cubicBezTo>
                      <a:pt x="1198" y="1987"/>
                      <a:pt x="1343" y="1974"/>
                      <a:pt x="1462" y="1855"/>
                    </a:cubicBezTo>
                    <a:cubicBezTo>
                      <a:pt x="1640" y="1677"/>
                      <a:pt x="1661" y="1441"/>
                      <a:pt x="1661" y="1441"/>
                    </a:cubicBezTo>
                    <a:cubicBezTo>
                      <a:pt x="1661" y="1441"/>
                      <a:pt x="1247" y="1132"/>
                      <a:pt x="1116" y="959"/>
                    </a:cubicBezTo>
                    <a:cubicBezTo>
                      <a:pt x="959" y="807"/>
                      <a:pt x="765" y="436"/>
                      <a:pt x="613" y="237"/>
                    </a:cubicBezTo>
                    <a:cubicBezTo>
                      <a:pt x="482" y="64"/>
                      <a:pt x="393" y="1"/>
                      <a:pt x="242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4350025" y="2035260"/>
                <a:ext cx="310278" cy="36912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076" extrusionOk="0">
                    <a:moveTo>
                      <a:pt x="284" y="111"/>
                    </a:moveTo>
                    <a:cubicBezTo>
                      <a:pt x="346" y="111"/>
                      <a:pt x="393" y="111"/>
                      <a:pt x="456" y="153"/>
                    </a:cubicBezTo>
                    <a:cubicBezTo>
                      <a:pt x="503" y="179"/>
                      <a:pt x="545" y="242"/>
                      <a:pt x="608" y="331"/>
                    </a:cubicBezTo>
                    <a:cubicBezTo>
                      <a:pt x="739" y="504"/>
                      <a:pt x="959" y="875"/>
                      <a:pt x="1111" y="1048"/>
                    </a:cubicBezTo>
                    <a:cubicBezTo>
                      <a:pt x="1179" y="1137"/>
                      <a:pt x="1310" y="1268"/>
                      <a:pt x="1441" y="1357"/>
                    </a:cubicBezTo>
                    <a:cubicBezTo>
                      <a:pt x="1525" y="1441"/>
                      <a:pt x="1593" y="1488"/>
                      <a:pt x="1635" y="1509"/>
                    </a:cubicBezTo>
                    <a:cubicBezTo>
                      <a:pt x="1614" y="1530"/>
                      <a:pt x="1614" y="1724"/>
                      <a:pt x="1483" y="1855"/>
                    </a:cubicBezTo>
                    <a:cubicBezTo>
                      <a:pt x="1368" y="1954"/>
                      <a:pt x="1265" y="1966"/>
                      <a:pt x="1212" y="1966"/>
                    </a:cubicBezTo>
                    <a:cubicBezTo>
                      <a:pt x="1196" y="1966"/>
                      <a:pt x="1184" y="1965"/>
                      <a:pt x="1179" y="1965"/>
                    </a:cubicBezTo>
                    <a:cubicBezTo>
                      <a:pt x="1179" y="1944"/>
                      <a:pt x="938" y="1724"/>
                      <a:pt x="697" y="1378"/>
                    </a:cubicBezTo>
                    <a:cubicBezTo>
                      <a:pt x="566" y="1200"/>
                      <a:pt x="435" y="1006"/>
                      <a:pt x="325" y="834"/>
                    </a:cubicBezTo>
                    <a:cubicBezTo>
                      <a:pt x="215" y="655"/>
                      <a:pt x="153" y="483"/>
                      <a:pt x="132" y="394"/>
                    </a:cubicBezTo>
                    <a:cubicBezTo>
                      <a:pt x="111" y="310"/>
                      <a:pt x="132" y="242"/>
                      <a:pt x="153" y="179"/>
                    </a:cubicBezTo>
                    <a:cubicBezTo>
                      <a:pt x="194" y="132"/>
                      <a:pt x="242" y="111"/>
                      <a:pt x="284" y="111"/>
                    </a:cubicBezTo>
                    <a:close/>
                    <a:moveTo>
                      <a:pt x="284" y="1"/>
                    </a:moveTo>
                    <a:cubicBezTo>
                      <a:pt x="194" y="1"/>
                      <a:pt x="111" y="48"/>
                      <a:pt x="64" y="132"/>
                    </a:cubicBezTo>
                    <a:cubicBezTo>
                      <a:pt x="22" y="200"/>
                      <a:pt x="1" y="310"/>
                      <a:pt x="22" y="415"/>
                    </a:cubicBezTo>
                    <a:cubicBezTo>
                      <a:pt x="43" y="546"/>
                      <a:pt x="132" y="703"/>
                      <a:pt x="242" y="875"/>
                    </a:cubicBezTo>
                    <a:cubicBezTo>
                      <a:pt x="346" y="1069"/>
                      <a:pt x="477" y="1268"/>
                      <a:pt x="608" y="1441"/>
                    </a:cubicBezTo>
                    <a:cubicBezTo>
                      <a:pt x="870" y="1813"/>
                      <a:pt x="1132" y="2075"/>
                      <a:pt x="1132" y="2075"/>
                    </a:cubicBezTo>
                    <a:lnTo>
                      <a:pt x="1158" y="2075"/>
                    </a:lnTo>
                    <a:cubicBezTo>
                      <a:pt x="1158" y="2075"/>
                      <a:pt x="1166" y="2075"/>
                      <a:pt x="1181" y="2075"/>
                    </a:cubicBezTo>
                    <a:cubicBezTo>
                      <a:pt x="1240" y="2075"/>
                      <a:pt x="1408" y="2062"/>
                      <a:pt x="1551" y="1923"/>
                    </a:cubicBezTo>
                    <a:cubicBezTo>
                      <a:pt x="1745" y="1750"/>
                      <a:pt x="1745" y="1488"/>
                      <a:pt x="1745" y="1488"/>
                    </a:cubicBezTo>
                    <a:lnTo>
                      <a:pt x="1745" y="1462"/>
                    </a:lnTo>
                    <a:lnTo>
                      <a:pt x="1724" y="1441"/>
                    </a:lnTo>
                    <a:cubicBezTo>
                      <a:pt x="1724" y="1441"/>
                      <a:pt x="1635" y="1378"/>
                      <a:pt x="1504" y="1268"/>
                    </a:cubicBezTo>
                    <a:cubicBezTo>
                      <a:pt x="1394" y="1179"/>
                      <a:pt x="1263" y="1048"/>
                      <a:pt x="1200" y="985"/>
                    </a:cubicBezTo>
                    <a:cubicBezTo>
                      <a:pt x="1069" y="834"/>
                      <a:pt x="849" y="441"/>
                      <a:pt x="697" y="263"/>
                    </a:cubicBezTo>
                    <a:cubicBezTo>
                      <a:pt x="634" y="153"/>
                      <a:pt x="566" y="90"/>
                      <a:pt x="503" y="48"/>
                    </a:cubicBezTo>
                    <a:cubicBezTo>
                      <a:pt x="435" y="1"/>
                      <a:pt x="373" y="1"/>
                      <a:pt x="28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6"/>
              <p:cNvSpPr/>
              <p:nvPr/>
            </p:nvSpPr>
            <p:spPr>
              <a:xfrm>
                <a:off x="4500985" y="2293260"/>
                <a:ext cx="454482" cy="511374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2876" extrusionOk="0">
                    <a:moveTo>
                      <a:pt x="627" y="0"/>
                    </a:moveTo>
                    <a:cubicBezTo>
                      <a:pt x="458" y="0"/>
                      <a:pt x="328" y="97"/>
                      <a:pt x="199" y="320"/>
                    </a:cubicBezTo>
                    <a:cubicBezTo>
                      <a:pt x="0" y="713"/>
                      <a:pt x="47" y="1802"/>
                      <a:pt x="110" y="2043"/>
                    </a:cubicBezTo>
                    <a:cubicBezTo>
                      <a:pt x="152" y="2305"/>
                      <a:pt x="702" y="2567"/>
                      <a:pt x="1047" y="2697"/>
                    </a:cubicBezTo>
                    <a:cubicBezTo>
                      <a:pt x="1306" y="2809"/>
                      <a:pt x="1527" y="2876"/>
                      <a:pt x="1695" y="2876"/>
                    </a:cubicBezTo>
                    <a:cubicBezTo>
                      <a:pt x="1755" y="2876"/>
                      <a:pt x="1808" y="2867"/>
                      <a:pt x="1854" y="2849"/>
                    </a:cubicBezTo>
                    <a:cubicBezTo>
                      <a:pt x="2032" y="2787"/>
                      <a:pt x="2053" y="2787"/>
                      <a:pt x="2116" y="2263"/>
                    </a:cubicBezTo>
                    <a:cubicBezTo>
                      <a:pt x="2184" y="1739"/>
                      <a:pt x="2556" y="906"/>
                      <a:pt x="2556" y="906"/>
                    </a:cubicBezTo>
                    <a:cubicBezTo>
                      <a:pt x="2053" y="713"/>
                      <a:pt x="1440" y="320"/>
                      <a:pt x="1027" y="121"/>
                    </a:cubicBezTo>
                    <a:cubicBezTo>
                      <a:pt x="869" y="43"/>
                      <a:pt x="740" y="0"/>
                      <a:pt x="627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>
                <a:off x="4513076" y="2284014"/>
                <a:ext cx="453593" cy="531822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2991" extrusionOk="0">
                    <a:moveTo>
                      <a:pt x="524" y="0"/>
                    </a:moveTo>
                    <a:cubicBezTo>
                      <a:pt x="608" y="63"/>
                      <a:pt x="676" y="110"/>
                      <a:pt x="676" y="110"/>
                    </a:cubicBezTo>
                    <a:cubicBezTo>
                      <a:pt x="676" y="110"/>
                      <a:pt x="655" y="110"/>
                      <a:pt x="655" y="131"/>
                    </a:cubicBezTo>
                    <a:cubicBezTo>
                      <a:pt x="718" y="131"/>
                      <a:pt x="828" y="173"/>
                      <a:pt x="938" y="220"/>
                    </a:cubicBezTo>
                    <a:cubicBezTo>
                      <a:pt x="1330" y="414"/>
                      <a:pt x="1917" y="786"/>
                      <a:pt x="2399" y="979"/>
                    </a:cubicBezTo>
                    <a:cubicBezTo>
                      <a:pt x="2378" y="1027"/>
                      <a:pt x="2048" y="1791"/>
                      <a:pt x="1985" y="2315"/>
                    </a:cubicBezTo>
                    <a:cubicBezTo>
                      <a:pt x="1964" y="2550"/>
                      <a:pt x="1943" y="2681"/>
                      <a:pt x="1896" y="2749"/>
                    </a:cubicBezTo>
                    <a:cubicBezTo>
                      <a:pt x="1896" y="2791"/>
                      <a:pt x="1875" y="2791"/>
                      <a:pt x="1854" y="2812"/>
                    </a:cubicBezTo>
                    <a:cubicBezTo>
                      <a:pt x="1833" y="2812"/>
                      <a:pt x="1812" y="2839"/>
                      <a:pt x="1765" y="2859"/>
                    </a:cubicBezTo>
                    <a:cubicBezTo>
                      <a:pt x="1738" y="2868"/>
                      <a:pt x="1704" y="2872"/>
                      <a:pt x="1665" y="2872"/>
                    </a:cubicBezTo>
                    <a:cubicBezTo>
                      <a:pt x="1514" y="2872"/>
                      <a:pt x="1278" y="2811"/>
                      <a:pt x="1000" y="2708"/>
                    </a:cubicBezTo>
                    <a:cubicBezTo>
                      <a:pt x="828" y="2640"/>
                      <a:pt x="608" y="2530"/>
                      <a:pt x="435" y="2420"/>
                    </a:cubicBezTo>
                    <a:cubicBezTo>
                      <a:pt x="304" y="2357"/>
                      <a:pt x="194" y="2268"/>
                      <a:pt x="152" y="2184"/>
                    </a:cubicBezTo>
                    <a:cubicBezTo>
                      <a:pt x="142" y="2194"/>
                      <a:pt x="119" y="2200"/>
                      <a:pt x="92" y="2200"/>
                    </a:cubicBezTo>
                    <a:cubicBezTo>
                      <a:pt x="64" y="2200"/>
                      <a:pt x="32" y="2194"/>
                      <a:pt x="0" y="2184"/>
                    </a:cubicBezTo>
                    <a:lnTo>
                      <a:pt x="0" y="2184"/>
                    </a:lnTo>
                    <a:cubicBezTo>
                      <a:pt x="63" y="2315"/>
                      <a:pt x="194" y="2420"/>
                      <a:pt x="372" y="2530"/>
                    </a:cubicBezTo>
                    <a:cubicBezTo>
                      <a:pt x="566" y="2640"/>
                      <a:pt x="786" y="2749"/>
                      <a:pt x="959" y="2812"/>
                    </a:cubicBezTo>
                    <a:cubicBezTo>
                      <a:pt x="1230" y="2914"/>
                      <a:pt x="1474" y="2990"/>
                      <a:pt x="1662" y="2990"/>
                    </a:cubicBezTo>
                    <a:cubicBezTo>
                      <a:pt x="1717" y="2990"/>
                      <a:pt x="1767" y="2984"/>
                      <a:pt x="1812" y="2969"/>
                    </a:cubicBezTo>
                    <a:cubicBezTo>
                      <a:pt x="1854" y="2943"/>
                      <a:pt x="1875" y="2922"/>
                      <a:pt x="1917" y="2901"/>
                    </a:cubicBezTo>
                    <a:cubicBezTo>
                      <a:pt x="1964" y="2880"/>
                      <a:pt x="1985" y="2839"/>
                      <a:pt x="2006" y="2791"/>
                    </a:cubicBezTo>
                    <a:cubicBezTo>
                      <a:pt x="2048" y="2708"/>
                      <a:pt x="2074" y="2577"/>
                      <a:pt x="2095" y="2315"/>
                    </a:cubicBezTo>
                    <a:cubicBezTo>
                      <a:pt x="2158" y="1812"/>
                      <a:pt x="2530" y="979"/>
                      <a:pt x="2530" y="979"/>
                    </a:cubicBezTo>
                    <a:lnTo>
                      <a:pt x="2551" y="917"/>
                    </a:lnTo>
                    <a:lnTo>
                      <a:pt x="2488" y="896"/>
                    </a:lnTo>
                    <a:cubicBezTo>
                      <a:pt x="2006" y="718"/>
                      <a:pt x="1419" y="325"/>
                      <a:pt x="1000" y="131"/>
                    </a:cubicBezTo>
                    <a:cubicBezTo>
                      <a:pt x="828" y="42"/>
                      <a:pt x="676" y="0"/>
                      <a:pt x="54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4807350" y="2212179"/>
                <a:ext cx="1448085" cy="838718"/>
              </a:xfrm>
              <a:custGeom>
                <a:avLst/>
                <a:gdLst/>
                <a:ahLst/>
                <a:cxnLst/>
                <a:rect l="l" t="t" r="r" b="b"/>
                <a:pathLst>
                  <a:path w="8144" h="4717" extrusionOk="0">
                    <a:moveTo>
                      <a:pt x="6897" y="1"/>
                    </a:moveTo>
                    <a:cubicBezTo>
                      <a:pt x="6351" y="1"/>
                      <a:pt x="6137" y="465"/>
                      <a:pt x="5850" y="839"/>
                    </a:cubicBezTo>
                    <a:cubicBezTo>
                      <a:pt x="5562" y="1217"/>
                      <a:pt x="4791" y="1782"/>
                      <a:pt x="3717" y="1782"/>
                    </a:cubicBezTo>
                    <a:cubicBezTo>
                      <a:pt x="3482" y="1782"/>
                      <a:pt x="3232" y="1755"/>
                      <a:pt x="2969" y="1692"/>
                    </a:cubicBezTo>
                    <a:cubicBezTo>
                      <a:pt x="1529" y="1342"/>
                      <a:pt x="1074" y="991"/>
                      <a:pt x="854" y="991"/>
                    </a:cubicBezTo>
                    <a:cubicBezTo>
                      <a:pt x="634" y="991"/>
                      <a:pt x="110" y="1886"/>
                      <a:pt x="47" y="2693"/>
                    </a:cubicBezTo>
                    <a:cubicBezTo>
                      <a:pt x="0" y="3504"/>
                      <a:pt x="393" y="3981"/>
                      <a:pt x="393" y="3981"/>
                    </a:cubicBezTo>
                    <a:cubicBezTo>
                      <a:pt x="393" y="3981"/>
                      <a:pt x="1536" y="4716"/>
                      <a:pt x="3212" y="4716"/>
                    </a:cubicBezTo>
                    <a:cubicBezTo>
                      <a:pt x="3580" y="4716"/>
                      <a:pt x="3975" y="4681"/>
                      <a:pt x="4389" y="4594"/>
                    </a:cubicBezTo>
                    <a:cubicBezTo>
                      <a:pt x="6656" y="4112"/>
                      <a:pt x="7379" y="2892"/>
                      <a:pt x="7772" y="1996"/>
                    </a:cubicBezTo>
                    <a:cubicBezTo>
                      <a:pt x="8143" y="1122"/>
                      <a:pt x="7531" y="294"/>
                      <a:pt x="7311" y="74"/>
                    </a:cubicBezTo>
                    <a:cubicBezTo>
                      <a:pt x="7154" y="23"/>
                      <a:pt x="7017" y="1"/>
                      <a:pt x="68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4796148" y="2203822"/>
                <a:ext cx="1435994" cy="858277"/>
              </a:xfrm>
              <a:custGeom>
                <a:avLst/>
                <a:gdLst/>
                <a:ahLst/>
                <a:cxnLst/>
                <a:rect l="l" t="t" r="r" b="b"/>
                <a:pathLst>
                  <a:path w="8076" h="4827" extrusionOk="0">
                    <a:moveTo>
                      <a:pt x="6963" y="113"/>
                    </a:moveTo>
                    <a:cubicBezTo>
                      <a:pt x="7076" y="113"/>
                      <a:pt x="7210" y="134"/>
                      <a:pt x="7353" y="168"/>
                    </a:cubicBezTo>
                    <a:cubicBezTo>
                      <a:pt x="7463" y="278"/>
                      <a:pt x="7657" y="540"/>
                      <a:pt x="7767" y="865"/>
                    </a:cubicBezTo>
                    <a:cubicBezTo>
                      <a:pt x="7897" y="1195"/>
                      <a:pt x="7966" y="1608"/>
                      <a:pt x="7767" y="2022"/>
                    </a:cubicBezTo>
                    <a:cubicBezTo>
                      <a:pt x="7395" y="2918"/>
                      <a:pt x="6698" y="4117"/>
                      <a:pt x="4431" y="4599"/>
                    </a:cubicBezTo>
                    <a:cubicBezTo>
                      <a:pt x="4030" y="4680"/>
                      <a:pt x="3647" y="4713"/>
                      <a:pt x="3289" y="4713"/>
                    </a:cubicBezTo>
                    <a:cubicBezTo>
                      <a:pt x="1637" y="4713"/>
                      <a:pt x="499" y="4003"/>
                      <a:pt x="482" y="3986"/>
                    </a:cubicBezTo>
                    <a:cubicBezTo>
                      <a:pt x="482" y="3986"/>
                      <a:pt x="131" y="3525"/>
                      <a:pt x="173" y="2740"/>
                    </a:cubicBezTo>
                    <a:cubicBezTo>
                      <a:pt x="194" y="2347"/>
                      <a:pt x="351" y="1933"/>
                      <a:pt x="503" y="1608"/>
                    </a:cubicBezTo>
                    <a:cubicBezTo>
                      <a:pt x="587" y="1457"/>
                      <a:pt x="676" y="1326"/>
                      <a:pt x="744" y="1216"/>
                    </a:cubicBezTo>
                    <a:cubicBezTo>
                      <a:pt x="828" y="1127"/>
                      <a:pt x="896" y="1085"/>
                      <a:pt x="917" y="1085"/>
                    </a:cubicBezTo>
                    <a:cubicBezTo>
                      <a:pt x="1006" y="1085"/>
                      <a:pt x="1179" y="1169"/>
                      <a:pt x="1503" y="1299"/>
                    </a:cubicBezTo>
                    <a:cubicBezTo>
                      <a:pt x="1833" y="1430"/>
                      <a:pt x="2289" y="1608"/>
                      <a:pt x="3032" y="1781"/>
                    </a:cubicBezTo>
                    <a:cubicBezTo>
                      <a:pt x="3308" y="1855"/>
                      <a:pt x="3569" y="1886"/>
                      <a:pt x="3813" y="1886"/>
                    </a:cubicBezTo>
                    <a:cubicBezTo>
                      <a:pt x="4227" y="1886"/>
                      <a:pt x="4594" y="1796"/>
                      <a:pt x="4907" y="1671"/>
                    </a:cubicBezTo>
                    <a:cubicBezTo>
                      <a:pt x="5410" y="1478"/>
                      <a:pt x="5761" y="1169"/>
                      <a:pt x="5955" y="933"/>
                    </a:cubicBezTo>
                    <a:cubicBezTo>
                      <a:pt x="6133" y="692"/>
                      <a:pt x="6284" y="430"/>
                      <a:pt x="6478" y="278"/>
                    </a:cubicBezTo>
                    <a:cubicBezTo>
                      <a:pt x="6588" y="189"/>
                      <a:pt x="6698" y="147"/>
                      <a:pt x="6850" y="121"/>
                    </a:cubicBezTo>
                    <a:cubicBezTo>
                      <a:pt x="6884" y="116"/>
                      <a:pt x="6922" y="113"/>
                      <a:pt x="6963" y="113"/>
                    </a:cubicBezTo>
                    <a:close/>
                    <a:moveTo>
                      <a:pt x="7022" y="0"/>
                    </a:moveTo>
                    <a:cubicBezTo>
                      <a:pt x="6952" y="0"/>
                      <a:pt x="6887" y="6"/>
                      <a:pt x="6829" y="16"/>
                    </a:cubicBezTo>
                    <a:cubicBezTo>
                      <a:pt x="6656" y="37"/>
                      <a:pt x="6525" y="100"/>
                      <a:pt x="6415" y="189"/>
                    </a:cubicBezTo>
                    <a:cubicBezTo>
                      <a:pt x="6195" y="362"/>
                      <a:pt x="6044" y="624"/>
                      <a:pt x="5871" y="865"/>
                    </a:cubicBezTo>
                    <a:cubicBezTo>
                      <a:pt x="5693" y="1085"/>
                      <a:pt x="5347" y="1368"/>
                      <a:pt x="4865" y="1561"/>
                    </a:cubicBezTo>
                    <a:cubicBezTo>
                      <a:pt x="4564" y="1686"/>
                      <a:pt x="4214" y="1767"/>
                      <a:pt x="3816" y="1767"/>
                    </a:cubicBezTo>
                    <a:cubicBezTo>
                      <a:pt x="3579" y="1767"/>
                      <a:pt x="3324" y="1738"/>
                      <a:pt x="3053" y="1671"/>
                    </a:cubicBezTo>
                    <a:cubicBezTo>
                      <a:pt x="2336" y="1499"/>
                      <a:pt x="1854" y="1326"/>
                      <a:pt x="1550" y="1195"/>
                    </a:cubicBezTo>
                    <a:cubicBezTo>
                      <a:pt x="1220" y="1064"/>
                      <a:pt x="1048" y="975"/>
                      <a:pt x="917" y="975"/>
                    </a:cubicBezTo>
                    <a:cubicBezTo>
                      <a:pt x="828" y="975"/>
                      <a:pt x="744" y="1038"/>
                      <a:pt x="655" y="1148"/>
                    </a:cubicBezTo>
                    <a:cubicBezTo>
                      <a:pt x="587" y="1258"/>
                      <a:pt x="482" y="1389"/>
                      <a:pt x="414" y="1561"/>
                    </a:cubicBezTo>
                    <a:cubicBezTo>
                      <a:pt x="241" y="1891"/>
                      <a:pt x="89" y="2305"/>
                      <a:pt x="63" y="2740"/>
                    </a:cubicBezTo>
                    <a:cubicBezTo>
                      <a:pt x="0" y="3572"/>
                      <a:pt x="414" y="4075"/>
                      <a:pt x="414" y="4075"/>
                    </a:cubicBezTo>
                    <a:lnTo>
                      <a:pt x="414" y="4096"/>
                    </a:lnTo>
                    <a:cubicBezTo>
                      <a:pt x="414" y="4096"/>
                      <a:pt x="1583" y="4826"/>
                      <a:pt x="3267" y="4826"/>
                    </a:cubicBezTo>
                    <a:cubicBezTo>
                      <a:pt x="3639" y="4826"/>
                      <a:pt x="4036" y="4791"/>
                      <a:pt x="4452" y="4703"/>
                    </a:cubicBezTo>
                    <a:cubicBezTo>
                      <a:pt x="6740" y="4227"/>
                      <a:pt x="7505" y="2981"/>
                      <a:pt x="7877" y="2064"/>
                    </a:cubicBezTo>
                    <a:cubicBezTo>
                      <a:pt x="8076" y="1608"/>
                      <a:pt x="8007" y="1169"/>
                      <a:pt x="7877" y="823"/>
                    </a:cubicBezTo>
                    <a:cubicBezTo>
                      <a:pt x="7746" y="472"/>
                      <a:pt x="7552" y="189"/>
                      <a:pt x="7421" y="79"/>
                    </a:cubicBezTo>
                    <a:lnTo>
                      <a:pt x="7395" y="58"/>
                    </a:lnTo>
                    <a:cubicBezTo>
                      <a:pt x="7262" y="16"/>
                      <a:pt x="7136" y="0"/>
                      <a:pt x="702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4636831" y="2126476"/>
                <a:ext cx="236665" cy="309029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738" extrusionOk="0">
                    <a:moveTo>
                      <a:pt x="266" y="0"/>
                    </a:moveTo>
                    <a:cubicBezTo>
                      <a:pt x="187" y="0"/>
                      <a:pt x="120" y="48"/>
                      <a:pt x="90" y="122"/>
                    </a:cubicBezTo>
                    <a:cubicBezTo>
                      <a:pt x="22" y="294"/>
                      <a:pt x="1" y="383"/>
                      <a:pt x="153" y="666"/>
                    </a:cubicBezTo>
                    <a:cubicBezTo>
                      <a:pt x="304" y="928"/>
                      <a:pt x="331" y="1038"/>
                      <a:pt x="393" y="1237"/>
                    </a:cubicBezTo>
                    <a:cubicBezTo>
                      <a:pt x="462" y="1452"/>
                      <a:pt x="414" y="1452"/>
                      <a:pt x="697" y="1583"/>
                    </a:cubicBezTo>
                    <a:cubicBezTo>
                      <a:pt x="887" y="1683"/>
                      <a:pt x="1018" y="1737"/>
                      <a:pt x="1109" y="1737"/>
                    </a:cubicBezTo>
                    <a:cubicBezTo>
                      <a:pt x="1156" y="1737"/>
                      <a:pt x="1192" y="1723"/>
                      <a:pt x="1221" y="1693"/>
                    </a:cubicBezTo>
                    <a:cubicBezTo>
                      <a:pt x="1331" y="1630"/>
                      <a:pt x="1289" y="1520"/>
                      <a:pt x="1289" y="1520"/>
                    </a:cubicBezTo>
                    <a:cubicBezTo>
                      <a:pt x="1289" y="1520"/>
                      <a:pt x="1179" y="1080"/>
                      <a:pt x="1090" y="907"/>
                    </a:cubicBezTo>
                    <a:cubicBezTo>
                      <a:pt x="1006" y="755"/>
                      <a:pt x="697" y="451"/>
                      <a:pt x="524" y="190"/>
                    </a:cubicBezTo>
                    <a:cubicBezTo>
                      <a:pt x="446" y="55"/>
                      <a:pt x="350" y="0"/>
                      <a:pt x="266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4629363" y="2117230"/>
                <a:ext cx="247867" cy="30654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724" extrusionOk="0">
                    <a:moveTo>
                      <a:pt x="305" y="1"/>
                    </a:moveTo>
                    <a:cubicBezTo>
                      <a:pt x="216" y="1"/>
                      <a:pt x="111" y="64"/>
                      <a:pt x="85" y="153"/>
                    </a:cubicBezTo>
                    <a:cubicBezTo>
                      <a:pt x="43" y="242"/>
                      <a:pt x="1" y="325"/>
                      <a:pt x="22" y="414"/>
                    </a:cubicBezTo>
                    <a:cubicBezTo>
                      <a:pt x="22" y="503"/>
                      <a:pt x="64" y="608"/>
                      <a:pt x="153" y="739"/>
                    </a:cubicBezTo>
                    <a:cubicBezTo>
                      <a:pt x="305" y="1027"/>
                      <a:pt x="305" y="1111"/>
                      <a:pt x="373" y="1310"/>
                    </a:cubicBezTo>
                    <a:cubicBezTo>
                      <a:pt x="394" y="1394"/>
                      <a:pt x="415" y="1462"/>
                      <a:pt x="435" y="1504"/>
                    </a:cubicBezTo>
                    <a:cubicBezTo>
                      <a:pt x="456" y="1483"/>
                      <a:pt x="504" y="1441"/>
                      <a:pt x="545" y="1420"/>
                    </a:cubicBezTo>
                    <a:cubicBezTo>
                      <a:pt x="524" y="1394"/>
                      <a:pt x="524" y="1352"/>
                      <a:pt x="504" y="1289"/>
                    </a:cubicBezTo>
                    <a:cubicBezTo>
                      <a:pt x="435" y="1069"/>
                      <a:pt x="415" y="959"/>
                      <a:pt x="242" y="676"/>
                    </a:cubicBezTo>
                    <a:cubicBezTo>
                      <a:pt x="174" y="545"/>
                      <a:pt x="153" y="477"/>
                      <a:pt x="132" y="414"/>
                    </a:cubicBezTo>
                    <a:cubicBezTo>
                      <a:pt x="132" y="346"/>
                      <a:pt x="153" y="284"/>
                      <a:pt x="195" y="194"/>
                    </a:cubicBezTo>
                    <a:cubicBezTo>
                      <a:pt x="216" y="153"/>
                      <a:pt x="263" y="111"/>
                      <a:pt x="305" y="111"/>
                    </a:cubicBezTo>
                    <a:cubicBezTo>
                      <a:pt x="373" y="132"/>
                      <a:pt x="435" y="153"/>
                      <a:pt x="524" y="284"/>
                    </a:cubicBezTo>
                    <a:cubicBezTo>
                      <a:pt x="608" y="414"/>
                      <a:pt x="718" y="545"/>
                      <a:pt x="828" y="676"/>
                    </a:cubicBezTo>
                    <a:cubicBezTo>
                      <a:pt x="959" y="807"/>
                      <a:pt x="1048" y="917"/>
                      <a:pt x="1090" y="1001"/>
                    </a:cubicBezTo>
                    <a:cubicBezTo>
                      <a:pt x="1132" y="1069"/>
                      <a:pt x="1179" y="1221"/>
                      <a:pt x="1200" y="1352"/>
                    </a:cubicBezTo>
                    <a:cubicBezTo>
                      <a:pt x="1242" y="1483"/>
                      <a:pt x="1263" y="1593"/>
                      <a:pt x="1263" y="1593"/>
                    </a:cubicBezTo>
                    <a:cubicBezTo>
                      <a:pt x="1263" y="1593"/>
                      <a:pt x="1289" y="1614"/>
                      <a:pt x="1289" y="1635"/>
                    </a:cubicBezTo>
                    <a:lnTo>
                      <a:pt x="1263" y="1656"/>
                    </a:lnTo>
                    <a:cubicBezTo>
                      <a:pt x="1310" y="1682"/>
                      <a:pt x="1331" y="1703"/>
                      <a:pt x="1373" y="1724"/>
                    </a:cubicBezTo>
                    <a:cubicBezTo>
                      <a:pt x="1394" y="1703"/>
                      <a:pt x="1394" y="1656"/>
                      <a:pt x="1394" y="1635"/>
                    </a:cubicBezTo>
                    <a:lnTo>
                      <a:pt x="1394" y="1551"/>
                    </a:lnTo>
                    <a:cubicBezTo>
                      <a:pt x="1373" y="1551"/>
                      <a:pt x="1352" y="1441"/>
                      <a:pt x="1331" y="1310"/>
                    </a:cubicBezTo>
                    <a:cubicBezTo>
                      <a:pt x="1289" y="1179"/>
                      <a:pt x="1242" y="1027"/>
                      <a:pt x="1200" y="938"/>
                    </a:cubicBezTo>
                    <a:cubicBezTo>
                      <a:pt x="1158" y="828"/>
                      <a:pt x="1048" y="718"/>
                      <a:pt x="938" y="587"/>
                    </a:cubicBezTo>
                    <a:cubicBezTo>
                      <a:pt x="828" y="477"/>
                      <a:pt x="697" y="325"/>
                      <a:pt x="634" y="215"/>
                    </a:cubicBezTo>
                    <a:cubicBezTo>
                      <a:pt x="545" y="64"/>
                      <a:pt x="435" y="1"/>
                      <a:pt x="3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5137896" y="1100342"/>
                <a:ext cx="899541" cy="770973"/>
              </a:xfrm>
              <a:custGeom>
                <a:avLst/>
                <a:gdLst/>
                <a:ahLst/>
                <a:cxnLst/>
                <a:rect l="l" t="t" r="r" b="b"/>
                <a:pathLst>
                  <a:path w="5059" h="4336" extrusionOk="0">
                    <a:moveTo>
                      <a:pt x="1964" y="1"/>
                    </a:moveTo>
                    <a:lnTo>
                      <a:pt x="1765" y="43"/>
                    </a:lnTo>
                    <a:cubicBezTo>
                      <a:pt x="1592" y="111"/>
                      <a:pt x="1330" y="221"/>
                      <a:pt x="1110" y="373"/>
                    </a:cubicBezTo>
                    <a:cubicBezTo>
                      <a:pt x="807" y="567"/>
                      <a:pt x="676" y="745"/>
                      <a:pt x="566" y="1006"/>
                    </a:cubicBezTo>
                    <a:cubicBezTo>
                      <a:pt x="498" y="1378"/>
                      <a:pt x="393" y="1682"/>
                      <a:pt x="236" y="2117"/>
                    </a:cubicBezTo>
                    <a:cubicBezTo>
                      <a:pt x="0" y="2792"/>
                      <a:pt x="152" y="3625"/>
                      <a:pt x="959" y="4060"/>
                    </a:cubicBezTo>
                    <a:cubicBezTo>
                      <a:pt x="1322" y="4246"/>
                      <a:pt x="1699" y="4336"/>
                      <a:pt x="2058" y="4336"/>
                    </a:cubicBezTo>
                    <a:cubicBezTo>
                      <a:pt x="2495" y="4336"/>
                      <a:pt x="2904" y="4203"/>
                      <a:pt x="3226" y="3950"/>
                    </a:cubicBezTo>
                    <a:cubicBezTo>
                      <a:pt x="3839" y="3494"/>
                      <a:pt x="4012" y="2949"/>
                      <a:pt x="4012" y="2949"/>
                    </a:cubicBezTo>
                    <a:cubicBezTo>
                      <a:pt x="4012" y="2949"/>
                      <a:pt x="4168" y="3094"/>
                      <a:pt x="4375" y="3094"/>
                    </a:cubicBezTo>
                    <a:cubicBezTo>
                      <a:pt x="4479" y="3094"/>
                      <a:pt x="4596" y="3058"/>
                      <a:pt x="4713" y="2949"/>
                    </a:cubicBezTo>
                    <a:cubicBezTo>
                      <a:pt x="5059" y="2599"/>
                      <a:pt x="4818" y="2138"/>
                      <a:pt x="4535" y="2075"/>
                    </a:cubicBezTo>
                    <a:cubicBezTo>
                      <a:pt x="4457" y="2056"/>
                      <a:pt x="4396" y="2049"/>
                      <a:pt x="4348" y="2049"/>
                    </a:cubicBezTo>
                    <a:cubicBezTo>
                      <a:pt x="4223" y="2049"/>
                      <a:pt x="4190" y="2096"/>
                      <a:pt x="4190" y="2096"/>
                    </a:cubicBezTo>
                    <a:cubicBezTo>
                      <a:pt x="4190" y="2096"/>
                      <a:pt x="4122" y="2269"/>
                      <a:pt x="3991" y="2316"/>
                    </a:cubicBezTo>
                    <a:cubicBezTo>
                      <a:pt x="3974" y="2324"/>
                      <a:pt x="3959" y="2327"/>
                      <a:pt x="3946" y="2327"/>
                    </a:cubicBezTo>
                    <a:cubicBezTo>
                      <a:pt x="3855" y="2327"/>
                      <a:pt x="3841" y="2143"/>
                      <a:pt x="3860" y="1855"/>
                    </a:cubicBezTo>
                    <a:cubicBezTo>
                      <a:pt x="3881" y="1509"/>
                      <a:pt x="3619" y="1247"/>
                      <a:pt x="2964" y="1027"/>
                    </a:cubicBezTo>
                    <a:cubicBezTo>
                      <a:pt x="2289" y="807"/>
                      <a:pt x="2027" y="483"/>
                      <a:pt x="2006" y="331"/>
                    </a:cubicBezTo>
                    <a:cubicBezTo>
                      <a:pt x="1985" y="174"/>
                      <a:pt x="1964" y="1"/>
                      <a:pt x="196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5145364" y="1093052"/>
                <a:ext cx="877315" cy="788932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4437" extrusionOk="0">
                    <a:moveTo>
                      <a:pt x="1875" y="110"/>
                    </a:moveTo>
                    <a:cubicBezTo>
                      <a:pt x="1875" y="152"/>
                      <a:pt x="1875" y="262"/>
                      <a:pt x="1896" y="393"/>
                    </a:cubicBezTo>
                    <a:cubicBezTo>
                      <a:pt x="1922" y="477"/>
                      <a:pt x="2006" y="608"/>
                      <a:pt x="2158" y="739"/>
                    </a:cubicBezTo>
                    <a:cubicBezTo>
                      <a:pt x="2315" y="869"/>
                      <a:pt x="2550" y="1000"/>
                      <a:pt x="2901" y="1110"/>
                    </a:cubicBezTo>
                    <a:cubicBezTo>
                      <a:pt x="3231" y="1241"/>
                      <a:pt x="3446" y="1351"/>
                      <a:pt x="3577" y="1482"/>
                    </a:cubicBezTo>
                    <a:cubicBezTo>
                      <a:pt x="3729" y="1592"/>
                      <a:pt x="3776" y="1723"/>
                      <a:pt x="3755" y="1875"/>
                    </a:cubicBezTo>
                    <a:cubicBezTo>
                      <a:pt x="3755" y="2048"/>
                      <a:pt x="3755" y="2205"/>
                      <a:pt x="3776" y="2289"/>
                    </a:cubicBezTo>
                    <a:cubicBezTo>
                      <a:pt x="3776" y="2336"/>
                      <a:pt x="3797" y="2378"/>
                      <a:pt x="3839" y="2399"/>
                    </a:cubicBezTo>
                    <a:cubicBezTo>
                      <a:pt x="3866" y="2423"/>
                      <a:pt x="3892" y="2433"/>
                      <a:pt x="3917" y="2433"/>
                    </a:cubicBezTo>
                    <a:cubicBezTo>
                      <a:pt x="3935" y="2433"/>
                      <a:pt x="3952" y="2428"/>
                      <a:pt x="3970" y="2420"/>
                    </a:cubicBezTo>
                    <a:cubicBezTo>
                      <a:pt x="4121" y="2336"/>
                      <a:pt x="4190" y="2158"/>
                      <a:pt x="4190" y="2158"/>
                    </a:cubicBezTo>
                    <a:lnTo>
                      <a:pt x="4190" y="2179"/>
                    </a:lnTo>
                    <a:cubicBezTo>
                      <a:pt x="4190" y="2179"/>
                      <a:pt x="4211" y="2158"/>
                      <a:pt x="4231" y="2158"/>
                    </a:cubicBezTo>
                    <a:cubicBezTo>
                      <a:pt x="4240" y="2149"/>
                      <a:pt x="4260" y="2144"/>
                      <a:pt x="4291" y="2144"/>
                    </a:cubicBezTo>
                    <a:cubicBezTo>
                      <a:pt x="4333" y="2144"/>
                      <a:pt x="4396" y="2154"/>
                      <a:pt x="4472" y="2179"/>
                    </a:cubicBezTo>
                    <a:cubicBezTo>
                      <a:pt x="4603" y="2205"/>
                      <a:pt x="4713" y="2336"/>
                      <a:pt x="4755" y="2467"/>
                    </a:cubicBezTo>
                    <a:cubicBezTo>
                      <a:pt x="4823" y="2619"/>
                      <a:pt x="4802" y="2791"/>
                      <a:pt x="4624" y="2943"/>
                    </a:cubicBezTo>
                    <a:cubicBezTo>
                      <a:pt x="4525" y="3043"/>
                      <a:pt x="4425" y="3077"/>
                      <a:pt x="4337" y="3077"/>
                    </a:cubicBezTo>
                    <a:cubicBezTo>
                      <a:pt x="4291" y="3077"/>
                      <a:pt x="4248" y="3068"/>
                      <a:pt x="4211" y="3053"/>
                    </a:cubicBezTo>
                    <a:cubicBezTo>
                      <a:pt x="4080" y="3032"/>
                      <a:pt x="3991" y="2943"/>
                      <a:pt x="3991" y="2943"/>
                    </a:cubicBezTo>
                    <a:lnTo>
                      <a:pt x="3928" y="2880"/>
                    </a:lnTo>
                    <a:lnTo>
                      <a:pt x="3907" y="2964"/>
                    </a:lnTo>
                    <a:cubicBezTo>
                      <a:pt x="3907" y="2964"/>
                      <a:pt x="3755" y="3488"/>
                      <a:pt x="3163" y="3949"/>
                    </a:cubicBezTo>
                    <a:cubicBezTo>
                      <a:pt x="2844" y="4197"/>
                      <a:pt x="2452" y="4330"/>
                      <a:pt x="2032" y="4330"/>
                    </a:cubicBezTo>
                    <a:cubicBezTo>
                      <a:pt x="1679" y="4330"/>
                      <a:pt x="1305" y="4236"/>
                      <a:pt x="937" y="4038"/>
                    </a:cubicBezTo>
                    <a:cubicBezTo>
                      <a:pt x="545" y="3839"/>
                      <a:pt x="325" y="3535"/>
                      <a:pt x="220" y="3205"/>
                    </a:cubicBezTo>
                    <a:cubicBezTo>
                      <a:pt x="110" y="2880"/>
                      <a:pt x="131" y="2509"/>
                      <a:pt x="262" y="2179"/>
                    </a:cubicBezTo>
                    <a:cubicBezTo>
                      <a:pt x="414" y="1744"/>
                      <a:pt x="503" y="1440"/>
                      <a:pt x="566" y="1068"/>
                    </a:cubicBezTo>
                    <a:lnTo>
                      <a:pt x="587" y="1068"/>
                    </a:lnTo>
                    <a:cubicBezTo>
                      <a:pt x="697" y="807"/>
                      <a:pt x="807" y="655"/>
                      <a:pt x="1089" y="456"/>
                    </a:cubicBezTo>
                    <a:cubicBezTo>
                      <a:pt x="1309" y="304"/>
                      <a:pt x="1550" y="215"/>
                      <a:pt x="1744" y="131"/>
                    </a:cubicBezTo>
                    <a:lnTo>
                      <a:pt x="1875" y="110"/>
                    </a:lnTo>
                    <a:close/>
                    <a:moveTo>
                      <a:pt x="1896" y="0"/>
                    </a:moveTo>
                    <a:lnTo>
                      <a:pt x="1723" y="21"/>
                    </a:lnTo>
                    <a:lnTo>
                      <a:pt x="1702" y="21"/>
                    </a:lnTo>
                    <a:cubicBezTo>
                      <a:pt x="1529" y="110"/>
                      <a:pt x="1267" y="215"/>
                      <a:pt x="1026" y="372"/>
                    </a:cubicBezTo>
                    <a:cubicBezTo>
                      <a:pt x="717" y="566"/>
                      <a:pt x="587" y="765"/>
                      <a:pt x="482" y="1000"/>
                    </a:cubicBezTo>
                    <a:lnTo>
                      <a:pt x="482" y="1027"/>
                    </a:lnTo>
                    <a:cubicBezTo>
                      <a:pt x="414" y="1393"/>
                      <a:pt x="304" y="1702"/>
                      <a:pt x="152" y="2137"/>
                    </a:cubicBezTo>
                    <a:cubicBezTo>
                      <a:pt x="21" y="2488"/>
                      <a:pt x="0" y="2880"/>
                      <a:pt x="110" y="3226"/>
                    </a:cubicBezTo>
                    <a:cubicBezTo>
                      <a:pt x="220" y="3598"/>
                      <a:pt x="456" y="3928"/>
                      <a:pt x="896" y="4143"/>
                    </a:cubicBezTo>
                    <a:cubicBezTo>
                      <a:pt x="1270" y="4342"/>
                      <a:pt x="1655" y="4437"/>
                      <a:pt x="2023" y="4437"/>
                    </a:cubicBezTo>
                    <a:cubicBezTo>
                      <a:pt x="2466" y="4437"/>
                      <a:pt x="2885" y="4298"/>
                      <a:pt x="3231" y="4038"/>
                    </a:cubicBezTo>
                    <a:cubicBezTo>
                      <a:pt x="3797" y="3619"/>
                      <a:pt x="3949" y="3163"/>
                      <a:pt x="3991" y="3074"/>
                    </a:cubicBezTo>
                    <a:cubicBezTo>
                      <a:pt x="4017" y="3095"/>
                      <a:pt x="4059" y="3142"/>
                      <a:pt x="4169" y="3163"/>
                    </a:cubicBezTo>
                    <a:cubicBezTo>
                      <a:pt x="4219" y="3177"/>
                      <a:pt x="4273" y="3186"/>
                      <a:pt x="4331" y="3186"/>
                    </a:cubicBezTo>
                    <a:cubicBezTo>
                      <a:pt x="4449" y="3186"/>
                      <a:pt x="4580" y="3148"/>
                      <a:pt x="4713" y="3032"/>
                    </a:cubicBezTo>
                    <a:cubicBezTo>
                      <a:pt x="4907" y="2833"/>
                      <a:pt x="4933" y="2619"/>
                      <a:pt x="4865" y="2441"/>
                    </a:cubicBezTo>
                    <a:cubicBezTo>
                      <a:pt x="4823" y="2247"/>
                      <a:pt x="4671" y="2116"/>
                      <a:pt x="4493" y="2074"/>
                    </a:cubicBezTo>
                    <a:cubicBezTo>
                      <a:pt x="4415" y="2046"/>
                      <a:pt x="4344" y="2034"/>
                      <a:pt x="4286" y="2034"/>
                    </a:cubicBezTo>
                    <a:cubicBezTo>
                      <a:pt x="4247" y="2034"/>
                      <a:pt x="4215" y="2039"/>
                      <a:pt x="4190" y="2048"/>
                    </a:cubicBezTo>
                    <a:cubicBezTo>
                      <a:pt x="4169" y="2048"/>
                      <a:pt x="4148" y="2074"/>
                      <a:pt x="4121" y="2095"/>
                    </a:cubicBezTo>
                    <a:cubicBezTo>
                      <a:pt x="4101" y="2095"/>
                      <a:pt x="4101" y="2116"/>
                      <a:pt x="4101" y="2116"/>
                    </a:cubicBezTo>
                    <a:lnTo>
                      <a:pt x="4080" y="2116"/>
                    </a:lnTo>
                    <a:cubicBezTo>
                      <a:pt x="4080" y="2116"/>
                      <a:pt x="4038" y="2268"/>
                      <a:pt x="3928" y="2310"/>
                    </a:cubicBezTo>
                    <a:lnTo>
                      <a:pt x="3907" y="2310"/>
                    </a:lnTo>
                    <a:cubicBezTo>
                      <a:pt x="3907" y="2310"/>
                      <a:pt x="3886" y="2289"/>
                      <a:pt x="3886" y="2268"/>
                    </a:cubicBezTo>
                    <a:cubicBezTo>
                      <a:pt x="3860" y="2179"/>
                      <a:pt x="3860" y="2048"/>
                      <a:pt x="3860" y="1896"/>
                    </a:cubicBezTo>
                    <a:cubicBezTo>
                      <a:pt x="3886" y="1702"/>
                      <a:pt x="3818" y="1524"/>
                      <a:pt x="3666" y="1393"/>
                    </a:cubicBezTo>
                    <a:cubicBezTo>
                      <a:pt x="3514" y="1241"/>
                      <a:pt x="3273" y="1131"/>
                      <a:pt x="2922" y="1027"/>
                    </a:cubicBezTo>
                    <a:cubicBezTo>
                      <a:pt x="2598" y="896"/>
                      <a:pt x="2378" y="765"/>
                      <a:pt x="2226" y="655"/>
                    </a:cubicBezTo>
                    <a:cubicBezTo>
                      <a:pt x="2095" y="524"/>
                      <a:pt x="2027" y="414"/>
                      <a:pt x="2027" y="372"/>
                    </a:cubicBezTo>
                    <a:cubicBezTo>
                      <a:pt x="1985" y="215"/>
                      <a:pt x="1964" y="42"/>
                      <a:pt x="1964" y="42"/>
                    </a:cubicBezTo>
                    <a:lnTo>
                      <a:pt x="1922" y="110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5874381" y="1519437"/>
                <a:ext cx="82148" cy="85881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83" extrusionOk="0">
                    <a:moveTo>
                      <a:pt x="241" y="1"/>
                    </a:moveTo>
                    <a:cubicBezTo>
                      <a:pt x="111" y="1"/>
                      <a:pt x="1" y="111"/>
                      <a:pt x="1" y="242"/>
                    </a:cubicBezTo>
                    <a:cubicBezTo>
                      <a:pt x="1" y="372"/>
                      <a:pt x="111" y="482"/>
                      <a:pt x="241" y="482"/>
                    </a:cubicBezTo>
                    <a:cubicBezTo>
                      <a:pt x="372" y="482"/>
                      <a:pt x="461" y="372"/>
                      <a:pt x="461" y="242"/>
                    </a:cubicBezTo>
                    <a:cubicBezTo>
                      <a:pt x="461" y="111"/>
                      <a:pt x="372" y="1"/>
                      <a:pt x="241" y="1"/>
                    </a:cubicBezTo>
                    <a:close/>
                  </a:path>
                </a:pathLst>
              </a:custGeom>
              <a:solidFill>
                <a:srgbClr val="FF9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5242092" y="1294153"/>
                <a:ext cx="89616" cy="148647"/>
              </a:xfrm>
              <a:custGeom>
                <a:avLst/>
                <a:gdLst/>
                <a:ahLst/>
                <a:cxnLst/>
                <a:rect l="l" t="t" r="r" b="b"/>
                <a:pathLst>
                  <a:path w="504" h="836" extrusionOk="0">
                    <a:moveTo>
                      <a:pt x="1" y="0"/>
                    </a:moveTo>
                    <a:cubicBezTo>
                      <a:pt x="1" y="0"/>
                      <a:pt x="1" y="157"/>
                      <a:pt x="43" y="241"/>
                    </a:cubicBezTo>
                    <a:cubicBezTo>
                      <a:pt x="90" y="288"/>
                      <a:pt x="132" y="309"/>
                      <a:pt x="173" y="330"/>
                    </a:cubicBezTo>
                    <a:cubicBezTo>
                      <a:pt x="153" y="372"/>
                      <a:pt x="132" y="419"/>
                      <a:pt x="111" y="482"/>
                    </a:cubicBezTo>
                    <a:cubicBezTo>
                      <a:pt x="69" y="655"/>
                      <a:pt x="132" y="812"/>
                      <a:pt x="221" y="833"/>
                    </a:cubicBezTo>
                    <a:cubicBezTo>
                      <a:pt x="227" y="835"/>
                      <a:pt x="235" y="835"/>
                      <a:pt x="242" y="835"/>
                    </a:cubicBezTo>
                    <a:cubicBezTo>
                      <a:pt x="322" y="835"/>
                      <a:pt x="418" y="730"/>
                      <a:pt x="462" y="571"/>
                    </a:cubicBezTo>
                    <a:cubicBezTo>
                      <a:pt x="503" y="419"/>
                      <a:pt x="462" y="262"/>
                      <a:pt x="393" y="220"/>
                    </a:cubicBezTo>
                    <a:cubicBezTo>
                      <a:pt x="341" y="178"/>
                      <a:pt x="309" y="171"/>
                      <a:pt x="278" y="171"/>
                    </a:cubicBezTo>
                    <a:cubicBezTo>
                      <a:pt x="263" y="171"/>
                      <a:pt x="248" y="173"/>
                      <a:pt x="232" y="173"/>
                    </a:cubicBezTo>
                    <a:cubicBezTo>
                      <a:pt x="210" y="173"/>
                      <a:pt x="185" y="170"/>
                      <a:pt x="153" y="157"/>
                    </a:cubicBezTo>
                    <a:cubicBezTo>
                      <a:pt x="43" y="11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5560548" y="1394793"/>
                <a:ext cx="127845" cy="12144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683" extrusionOk="0">
                    <a:moveTo>
                      <a:pt x="318" y="1"/>
                    </a:moveTo>
                    <a:cubicBezTo>
                      <a:pt x="302" y="1"/>
                      <a:pt x="284" y="2"/>
                      <a:pt x="263" y="5"/>
                    </a:cubicBezTo>
                    <a:lnTo>
                      <a:pt x="263" y="26"/>
                    </a:lnTo>
                    <a:cubicBezTo>
                      <a:pt x="153" y="26"/>
                      <a:pt x="64" y="157"/>
                      <a:pt x="43" y="309"/>
                    </a:cubicBezTo>
                    <a:cubicBezTo>
                      <a:pt x="1" y="482"/>
                      <a:pt x="43" y="660"/>
                      <a:pt x="153" y="681"/>
                    </a:cubicBezTo>
                    <a:cubicBezTo>
                      <a:pt x="159" y="682"/>
                      <a:pt x="165" y="683"/>
                      <a:pt x="172" y="683"/>
                    </a:cubicBezTo>
                    <a:cubicBezTo>
                      <a:pt x="260" y="683"/>
                      <a:pt x="375" y="558"/>
                      <a:pt x="414" y="398"/>
                    </a:cubicBezTo>
                    <a:lnTo>
                      <a:pt x="414" y="220"/>
                    </a:lnTo>
                    <a:cubicBezTo>
                      <a:pt x="477" y="220"/>
                      <a:pt x="524" y="220"/>
                      <a:pt x="587" y="178"/>
                    </a:cubicBezTo>
                    <a:cubicBezTo>
                      <a:pt x="655" y="136"/>
                      <a:pt x="718" y="5"/>
                      <a:pt x="718" y="5"/>
                    </a:cubicBezTo>
                    <a:lnTo>
                      <a:pt x="718" y="5"/>
                    </a:lnTo>
                    <a:cubicBezTo>
                      <a:pt x="718" y="5"/>
                      <a:pt x="672" y="51"/>
                      <a:pt x="576" y="51"/>
                    </a:cubicBezTo>
                    <a:cubicBezTo>
                      <a:pt x="560" y="51"/>
                      <a:pt x="543" y="50"/>
                      <a:pt x="524" y="47"/>
                    </a:cubicBezTo>
                    <a:cubicBezTo>
                      <a:pt x="412" y="47"/>
                      <a:pt x="412" y="1"/>
                      <a:pt x="31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5338998" y="1457026"/>
                <a:ext cx="62589" cy="9334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5" extrusionOk="0">
                    <a:moveTo>
                      <a:pt x="283" y="1"/>
                    </a:moveTo>
                    <a:cubicBezTo>
                      <a:pt x="220" y="1"/>
                      <a:pt x="152" y="27"/>
                      <a:pt x="110" y="48"/>
                    </a:cubicBezTo>
                    <a:cubicBezTo>
                      <a:pt x="68" y="69"/>
                      <a:pt x="47" y="111"/>
                      <a:pt x="21" y="132"/>
                    </a:cubicBezTo>
                    <a:cubicBezTo>
                      <a:pt x="0" y="221"/>
                      <a:pt x="21" y="310"/>
                      <a:pt x="47" y="373"/>
                    </a:cubicBezTo>
                    <a:cubicBezTo>
                      <a:pt x="68" y="441"/>
                      <a:pt x="110" y="462"/>
                      <a:pt x="131" y="483"/>
                    </a:cubicBezTo>
                    <a:cubicBezTo>
                      <a:pt x="178" y="503"/>
                      <a:pt x="199" y="524"/>
                      <a:pt x="199" y="524"/>
                    </a:cubicBezTo>
                    <a:cubicBezTo>
                      <a:pt x="241" y="524"/>
                      <a:pt x="262" y="503"/>
                      <a:pt x="262" y="483"/>
                    </a:cubicBezTo>
                    <a:cubicBezTo>
                      <a:pt x="283" y="441"/>
                      <a:pt x="262" y="420"/>
                      <a:pt x="220" y="420"/>
                    </a:cubicBezTo>
                    <a:lnTo>
                      <a:pt x="199" y="394"/>
                    </a:lnTo>
                    <a:cubicBezTo>
                      <a:pt x="199" y="394"/>
                      <a:pt x="178" y="373"/>
                      <a:pt x="152" y="331"/>
                    </a:cubicBezTo>
                    <a:cubicBezTo>
                      <a:pt x="131" y="289"/>
                      <a:pt x="131" y="221"/>
                      <a:pt x="131" y="179"/>
                    </a:cubicBezTo>
                    <a:cubicBezTo>
                      <a:pt x="152" y="158"/>
                      <a:pt x="152" y="158"/>
                      <a:pt x="178" y="132"/>
                    </a:cubicBezTo>
                    <a:cubicBezTo>
                      <a:pt x="199" y="132"/>
                      <a:pt x="220" y="111"/>
                      <a:pt x="283" y="111"/>
                    </a:cubicBezTo>
                    <a:cubicBezTo>
                      <a:pt x="309" y="111"/>
                      <a:pt x="351" y="90"/>
                      <a:pt x="351" y="69"/>
                    </a:cubicBezTo>
                    <a:cubicBezTo>
                      <a:pt x="351" y="27"/>
                      <a:pt x="330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5292412" y="1561400"/>
                <a:ext cx="212483" cy="139757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786" extrusionOk="0">
                    <a:moveTo>
                      <a:pt x="211" y="0"/>
                    </a:moveTo>
                    <a:cubicBezTo>
                      <a:pt x="207" y="0"/>
                      <a:pt x="203" y="2"/>
                      <a:pt x="199" y="6"/>
                    </a:cubicBezTo>
                    <a:cubicBezTo>
                      <a:pt x="198" y="4"/>
                      <a:pt x="195" y="3"/>
                      <a:pt x="193" y="3"/>
                    </a:cubicBezTo>
                    <a:cubicBezTo>
                      <a:pt x="164" y="3"/>
                      <a:pt x="90" y="95"/>
                      <a:pt x="90" y="95"/>
                    </a:cubicBezTo>
                    <a:cubicBezTo>
                      <a:pt x="0" y="309"/>
                      <a:pt x="131" y="702"/>
                      <a:pt x="524" y="770"/>
                    </a:cubicBezTo>
                    <a:cubicBezTo>
                      <a:pt x="570" y="781"/>
                      <a:pt x="614" y="785"/>
                      <a:pt x="655" y="785"/>
                    </a:cubicBezTo>
                    <a:cubicBezTo>
                      <a:pt x="943" y="785"/>
                      <a:pt x="1103" y="550"/>
                      <a:pt x="1158" y="398"/>
                    </a:cubicBezTo>
                    <a:cubicBezTo>
                      <a:pt x="1195" y="246"/>
                      <a:pt x="1117" y="175"/>
                      <a:pt x="990" y="175"/>
                    </a:cubicBezTo>
                    <a:cubicBezTo>
                      <a:pt x="974" y="175"/>
                      <a:pt x="956" y="176"/>
                      <a:pt x="938" y="178"/>
                    </a:cubicBezTo>
                    <a:cubicBezTo>
                      <a:pt x="887" y="178"/>
                      <a:pt x="837" y="181"/>
                      <a:pt x="784" y="181"/>
                    </a:cubicBezTo>
                    <a:cubicBezTo>
                      <a:pt x="680" y="181"/>
                      <a:pt x="570" y="171"/>
                      <a:pt x="440" y="115"/>
                    </a:cubicBezTo>
                    <a:cubicBezTo>
                      <a:pt x="275" y="42"/>
                      <a:pt x="233" y="0"/>
                      <a:pt x="211" y="0"/>
                    </a:cubicBezTo>
                    <a:close/>
                  </a:path>
                </a:pathLst>
              </a:custGeom>
              <a:solidFill>
                <a:srgbClr val="D97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5288678" y="1550198"/>
                <a:ext cx="225463" cy="16216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912" extrusionOk="0">
                    <a:moveTo>
                      <a:pt x="220" y="110"/>
                    </a:moveTo>
                    <a:cubicBezTo>
                      <a:pt x="241" y="110"/>
                      <a:pt x="241" y="131"/>
                      <a:pt x="262" y="131"/>
                    </a:cubicBezTo>
                    <a:cubicBezTo>
                      <a:pt x="283" y="158"/>
                      <a:pt x="351" y="178"/>
                      <a:pt x="435" y="220"/>
                    </a:cubicBezTo>
                    <a:cubicBezTo>
                      <a:pt x="569" y="280"/>
                      <a:pt x="691" y="300"/>
                      <a:pt x="803" y="300"/>
                    </a:cubicBezTo>
                    <a:cubicBezTo>
                      <a:pt x="857" y="300"/>
                      <a:pt x="909" y="295"/>
                      <a:pt x="959" y="288"/>
                    </a:cubicBezTo>
                    <a:cubicBezTo>
                      <a:pt x="1027" y="288"/>
                      <a:pt x="1090" y="309"/>
                      <a:pt x="1116" y="330"/>
                    </a:cubicBezTo>
                    <a:cubicBezTo>
                      <a:pt x="1137" y="330"/>
                      <a:pt x="1137" y="372"/>
                      <a:pt x="1116" y="440"/>
                    </a:cubicBezTo>
                    <a:cubicBezTo>
                      <a:pt x="1090" y="524"/>
                      <a:pt x="1027" y="613"/>
                      <a:pt x="938" y="702"/>
                    </a:cubicBezTo>
                    <a:cubicBezTo>
                      <a:pt x="870" y="753"/>
                      <a:pt x="772" y="793"/>
                      <a:pt x="643" y="793"/>
                    </a:cubicBezTo>
                    <a:cubicBezTo>
                      <a:pt x="612" y="793"/>
                      <a:pt x="580" y="791"/>
                      <a:pt x="545" y="786"/>
                    </a:cubicBezTo>
                    <a:cubicBezTo>
                      <a:pt x="372" y="744"/>
                      <a:pt x="262" y="655"/>
                      <a:pt x="200" y="524"/>
                    </a:cubicBezTo>
                    <a:cubicBezTo>
                      <a:pt x="131" y="419"/>
                      <a:pt x="131" y="262"/>
                      <a:pt x="173" y="199"/>
                    </a:cubicBezTo>
                    <a:cubicBezTo>
                      <a:pt x="173" y="178"/>
                      <a:pt x="200" y="158"/>
                      <a:pt x="200" y="131"/>
                    </a:cubicBezTo>
                    <a:cubicBezTo>
                      <a:pt x="220" y="131"/>
                      <a:pt x="220" y="131"/>
                      <a:pt x="220" y="110"/>
                    </a:cubicBezTo>
                    <a:close/>
                    <a:moveTo>
                      <a:pt x="200" y="0"/>
                    </a:moveTo>
                    <a:cubicBezTo>
                      <a:pt x="173" y="0"/>
                      <a:pt x="173" y="27"/>
                      <a:pt x="152" y="27"/>
                    </a:cubicBezTo>
                    <a:cubicBezTo>
                      <a:pt x="131" y="48"/>
                      <a:pt x="131" y="48"/>
                      <a:pt x="111" y="69"/>
                    </a:cubicBezTo>
                    <a:cubicBezTo>
                      <a:pt x="90" y="110"/>
                      <a:pt x="69" y="131"/>
                      <a:pt x="69" y="131"/>
                    </a:cubicBezTo>
                    <a:cubicBezTo>
                      <a:pt x="1" y="262"/>
                      <a:pt x="21" y="440"/>
                      <a:pt x="90" y="571"/>
                    </a:cubicBezTo>
                    <a:cubicBezTo>
                      <a:pt x="173" y="723"/>
                      <a:pt x="330" y="854"/>
                      <a:pt x="524" y="896"/>
                    </a:cubicBezTo>
                    <a:cubicBezTo>
                      <a:pt x="574" y="907"/>
                      <a:pt x="620" y="911"/>
                      <a:pt x="663" y="911"/>
                    </a:cubicBezTo>
                    <a:cubicBezTo>
                      <a:pt x="810" y="911"/>
                      <a:pt x="921" y="855"/>
                      <a:pt x="1006" y="786"/>
                    </a:cubicBezTo>
                    <a:cubicBezTo>
                      <a:pt x="1137" y="702"/>
                      <a:pt x="1200" y="571"/>
                      <a:pt x="1221" y="482"/>
                    </a:cubicBezTo>
                    <a:cubicBezTo>
                      <a:pt x="1268" y="372"/>
                      <a:pt x="1247" y="288"/>
                      <a:pt x="1179" y="241"/>
                    </a:cubicBezTo>
                    <a:cubicBezTo>
                      <a:pt x="1116" y="178"/>
                      <a:pt x="1048" y="178"/>
                      <a:pt x="959" y="178"/>
                    </a:cubicBezTo>
                    <a:cubicBezTo>
                      <a:pt x="909" y="185"/>
                      <a:pt x="860" y="190"/>
                      <a:pt x="809" y="190"/>
                    </a:cubicBezTo>
                    <a:cubicBezTo>
                      <a:pt x="706" y="190"/>
                      <a:pt x="599" y="170"/>
                      <a:pt x="482" y="110"/>
                    </a:cubicBezTo>
                    <a:cubicBezTo>
                      <a:pt x="393" y="69"/>
                      <a:pt x="351" y="48"/>
                      <a:pt x="304" y="27"/>
                    </a:cubicBezTo>
                    <a:cubicBezTo>
                      <a:pt x="283" y="27"/>
                      <a:pt x="283" y="27"/>
                      <a:pt x="26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5319439" y="1561400"/>
                <a:ext cx="171409" cy="60099"/>
              </a:xfrm>
              <a:custGeom>
                <a:avLst/>
                <a:gdLst/>
                <a:ahLst/>
                <a:cxnLst/>
                <a:rect l="l" t="t" r="r" b="b"/>
                <a:pathLst>
                  <a:path w="964" h="338" extrusionOk="0">
                    <a:moveTo>
                      <a:pt x="59" y="0"/>
                    </a:moveTo>
                    <a:cubicBezTo>
                      <a:pt x="55" y="0"/>
                      <a:pt x="51" y="2"/>
                      <a:pt x="47" y="6"/>
                    </a:cubicBezTo>
                    <a:cubicBezTo>
                      <a:pt x="47" y="6"/>
                      <a:pt x="0" y="115"/>
                      <a:pt x="47" y="178"/>
                    </a:cubicBezTo>
                    <a:cubicBezTo>
                      <a:pt x="89" y="225"/>
                      <a:pt x="419" y="309"/>
                      <a:pt x="655" y="330"/>
                    </a:cubicBezTo>
                    <a:cubicBezTo>
                      <a:pt x="699" y="335"/>
                      <a:pt x="736" y="337"/>
                      <a:pt x="768" y="337"/>
                    </a:cubicBezTo>
                    <a:cubicBezTo>
                      <a:pt x="912" y="337"/>
                      <a:pt x="947" y="289"/>
                      <a:pt x="964" y="199"/>
                    </a:cubicBezTo>
                    <a:cubicBezTo>
                      <a:pt x="931" y="184"/>
                      <a:pt x="889" y="170"/>
                      <a:pt x="844" y="170"/>
                    </a:cubicBezTo>
                    <a:cubicBezTo>
                      <a:pt x="825" y="170"/>
                      <a:pt x="806" y="172"/>
                      <a:pt x="786" y="178"/>
                    </a:cubicBezTo>
                    <a:cubicBezTo>
                      <a:pt x="735" y="178"/>
                      <a:pt x="685" y="181"/>
                      <a:pt x="632" y="181"/>
                    </a:cubicBezTo>
                    <a:cubicBezTo>
                      <a:pt x="528" y="181"/>
                      <a:pt x="418" y="171"/>
                      <a:pt x="288" y="115"/>
                    </a:cubicBezTo>
                    <a:cubicBezTo>
                      <a:pt x="123" y="42"/>
                      <a:pt x="81" y="0"/>
                      <a:pt x="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5311971" y="1550198"/>
                <a:ext cx="190079" cy="80902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455" extrusionOk="0">
                    <a:moveTo>
                      <a:pt x="131" y="131"/>
                    </a:moveTo>
                    <a:cubicBezTo>
                      <a:pt x="152" y="158"/>
                      <a:pt x="220" y="178"/>
                      <a:pt x="304" y="220"/>
                    </a:cubicBezTo>
                    <a:cubicBezTo>
                      <a:pt x="438" y="280"/>
                      <a:pt x="560" y="300"/>
                      <a:pt x="672" y="300"/>
                    </a:cubicBezTo>
                    <a:cubicBezTo>
                      <a:pt x="726" y="300"/>
                      <a:pt x="778" y="295"/>
                      <a:pt x="828" y="288"/>
                    </a:cubicBezTo>
                    <a:cubicBezTo>
                      <a:pt x="875" y="288"/>
                      <a:pt x="896" y="309"/>
                      <a:pt x="917" y="309"/>
                    </a:cubicBezTo>
                    <a:lnTo>
                      <a:pt x="917" y="330"/>
                    </a:lnTo>
                    <a:cubicBezTo>
                      <a:pt x="903" y="330"/>
                      <a:pt x="868" y="340"/>
                      <a:pt x="815" y="340"/>
                    </a:cubicBezTo>
                    <a:cubicBezTo>
                      <a:pt x="789" y="340"/>
                      <a:pt x="758" y="337"/>
                      <a:pt x="723" y="330"/>
                    </a:cubicBezTo>
                    <a:cubicBezTo>
                      <a:pt x="592" y="330"/>
                      <a:pt x="461" y="288"/>
                      <a:pt x="330" y="262"/>
                    </a:cubicBezTo>
                    <a:cubicBezTo>
                      <a:pt x="283" y="241"/>
                      <a:pt x="220" y="241"/>
                      <a:pt x="199" y="220"/>
                    </a:cubicBezTo>
                    <a:cubicBezTo>
                      <a:pt x="166" y="206"/>
                      <a:pt x="146" y="191"/>
                      <a:pt x="137" y="191"/>
                    </a:cubicBezTo>
                    <a:cubicBezTo>
                      <a:pt x="133" y="191"/>
                      <a:pt x="131" y="193"/>
                      <a:pt x="131" y="199"/>
                    </a:cubicBezTo>
                    <a:lnTo>
                      <a:pt x="131" y="131"/>
                    </a:lnTo>
                    <a:close/>
                    <a:moveTo>
                      <a:pt x="89" y="0"/>
                    </a:moveTo>
                    <a:lnTo>
                      <a:pt x="89" y="110"/>
                    </a:lnTo>
                    <a:lnTo>
                      <a:pt x="42" y="48"/>
                    </a:lnTo>
                    <a:cubicBezTo>
                      <a:pt x="42" y="48"/>
                      <a:pt x="21" y="69"/>
                      <a:pt x="21" y="110"/>
                    </a:cubicBezTo>
                    <a:cubicBezTo>
                      <a:pt x="0" y="158"/>
                      <a:pt x="0" y="220"/>
                      <a:pt x="42" y="262"/>
                    </a:cubicBezTo>
                    <a:cubicBezTo>
                      <a:pt x="69" y="309"/>
                      <a:pt x="110" y="309"/>
                      <a:pt x="152" y="330"/>
                    </a:cubicBezTo>
                    <a:cubicBezTo>
                      <a:pt x="199" y="351"/>
                      <a:pt x="241" y="351"/>
                      <a:pt x="304" y="372"/>
                    </a:cubicBezTo>
                    <a:cubicBezTo>
                      <a:pt x="435" y="419"/>
                      <a:pt x="566" y="440"/>
                      <a:pt x="697" y="440"/>
                    </a:cubicBezTo>
                    <a:cubicBezTo>
                      <a:pt x="751" y="449"/>
                      <a:pt x="795" y="454"/>
                      <a:pt x="831" y="454"/>
                    </a:cubicBezTo>
                    <a:cubicBezTo>
                      <a:pt x="883" y="454"/>
                      <a:pt x="922" y="444"/>
                      <a:pt x="959" y="419"/>
                    </a:cubicBezTo>
                    <a:cubicBezTo>
                      <a:pt x="1027" y="393"/>
                      <a:pt x="1048" y="330"/>
                      <a:pt x="1069" y="288"/>
                    </a:cubicBezTo>
                    <a:lnTo>
                      <a:pt x="1069" y="241"/>
                    </a:lnTo>
                    <a:lnTo>
                      <a:pt x="1048" y="220"/>
                    </a:lnTo>
                    <a:cubicBezTo>
                      <a:pt x="985" y="178"/>
                      <a:pt x="917" y="178"/>
                      <a:pt x="828" y="178"/>
                    </a:cubicBezTo>
                    <a:cubicBezTo>
                      <a:pt x="778" y="185"/>
                      <a:pt x="729" y="190"/>
                      <a:pt x="678" y="190"/>
                    </a:cubicBezTo>
                    <a:cubicBezTo>
                      <a:pt x="575" y="190"/>
                      <a:pt x="468" y="170"/>
                      <a:pt x="351" y="110"/>
                    </a:cubicBezTo>
                    <a:cubicBezTo>
                      <a:pt x="262" y="69"/>
                      <a:pt x="199" y="48"/>
                      <a:pt x="173" y="27"/>
                    </a:cubicBezTo>
                    <a:lnTo>
                      <a:pt x="152" y="2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5319439" y="1630745"/>
                <a:ext cx="151850" cy="70056"/>
              </a:xfrm>
              <a:custGeom>
                <a:avLst/>
                <a:gdLst/>
                <a:ahLst/>
                <a:cxnLst/>
                <a:rect l="l" t="t" r="r" b="b"/>
                <a:pathLst>
                  <a:path w="854" h="394" extrusionOk="0">
                    <a:moveTo>
                      <a:pt x="340" y="0"/>
                    </a:moveTo>
                    <a:cubicBezTo>
                      <a:pt x="307" y="0"/>
                      <a:pt x="274" y="3"/>
                      <a:pt x="241" y="8"/>
                    </a:cubicBezTo>
                    <a:cubicBezTo>
                      <a:pt x="157" y="29"/>
                      <a:pt x="68" y="71"/>
                      <a:pt x="0" y="139"/>
                    </a:cubicBezTo>
                    <a:cubicBezTo>
                      <a:pt x="68" y="249"/>
                      <a:pt x="199" y="359"/>
                      <a:pt x="372" y="380"/>
                    </a:cubicBezTo>
                    <a:cubicBezTo>
                      <a:pt x="419" y="389"/>
                      <a:pt x="463" y="393"/>
                      <a:pt x="503" y="393"/>
                    </a:cubicBezTo>
                    <a:cubicBezTo>
                      <a:pt x="655" y="393"/>
                      <a:pt x="767" y="336"/>
                      <a:pt x="854" y="249"/>
                    </a:cubicBezTo>
                    <a:cubicBezTo>
                      <a:pt x="812" y="181"/>
                      <a:pt x="744" y="118"/>
                      <a:pt x="655" y="71"/>
                    </a:cubicBezTo>
                    <a:cubicBezTo>
                      <a:pt x="541" y="24"/>
                      <a:pt x="439" y="0"/>
                      <a:pt x="340" y="0"/>
                    </a:cubicBezTo>
                    <a:close/>
                  </a:path>
                </a:pathLst>
              </a:custGeom>
              <a:solidFill>
                <a:srgbClr val="FFA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5308237" y="1618654"/>
                <a:ext cx="174254" cy="93171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24" extrusionOk="0">
                    <a:moveTo>
                      <a:pt x="325" y="118"/>
                    </a:moveTo>
                    <a:cubicBezTo>
                      <a:pt x="435" y="118"/>
                      <a:pt x="566" y="118"/>
                      <a:pt x="697" y="186"/>
                    </a:cubicBezTo>
                    <a:cubicBezTo>
                      <a:pt x="744" y="207"/>
                      <a:pt x="786" y="249"/>
                      <a:pt x="807" y="296"/>
                    </a:cubicBezTo>
                    <a:cubicBezTo>
                      <a:pt x="731" y="350"/>
                      <a:pt x="644" y="407"/>
                      <a:pt x="511" y="407"/>
                    </a:cubicBezTo>
                    <a:cubicBezTo>
                      <a:pt x="487" y="407"/>
                      <a:pt x="462" y="405"/>
                      <a:pt x="435" y="401"/>
                    </a:cubicBezTo>
                    <a:cubicBezTo>
                      <a:pt x="304" y="380"/>
                      <a:pt x="241" y="296"/>
                      <a:pt x="173" y="207"/>
                    </a:cubicBezTo>
                    <a:cubicBezTo>
                      <a:pt x="220" y="186"/>
                      <a:pt x="262" y="139"/>
                      <a:pt x="325" y="118"/>
                    </a:cubicBezTo>
                    <a:close/>
                    <a:moveTo>
                      <a:pt x="405" y="0"/>
                    </a:moveTo>
                    <a:cubicBezTo>
                      <a:pt x="370" y="0"/>
                      <a:pt x="336" y="3"/>
                      <a:pt x="304" y="8"/>
                    </a:cubicBezTo>
                    <a:cubicBezTo>
                      <a:pt x="194" y="34"/>
                      <a:pt x="90" y="97"/>
                      <a:pt x="21" y="165"/>
                    </a:cubicBezTo>
                    <a:lnTo>
                      <a:pt x="1" y="207"/>
                    </a:lnTo>
                    <a:lnTo>
                      <a:pt x="21" y="228"/>
                    </a:lnTo>
                    <a:cubicBezTo>
                      <a:pt x="90" y="359"/>
                      <a:pt x="241" y="469"/>
                      <a:pt x="414" y="511"/>
                    </a:cubicBezTo>
                    <a:cubicBezTo>
                      <a:pt x="460" y="520"/>
                      <a:pt x="503" y="524"/>
                      <a:pt x="545" y="524"/>
                    </a:cubicBezTo>
                    <a:cubicBezTo>
                      <a:pt x="725" y="524"/>
                      <a:pt x="870" y="448"/>
                      <a:pt x="959" y="359"/>
                    </a:cubicBezTo>
                    <a:lnTo>
                      <a:pt x="980" y="317"/>
                    </a:lnTo>
                    <a:lnTo>
                      <a:pt x="959" y="270"/>
                    </a:lnTo>
                    <a:cubicBezTo>
                      <a:pt x="917" y="207"/>
                      <a:pt x="849" y="118"/>
                      <a:pt x="744" y="76"/>
                    </a:cubicBezTo>
                    <a:cubicBezTo>
                      <a:pt x="626" y="25"/>
                      <a:pt x="510" y="0"/>
                      <a:pt x="4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5249560" y="1196536"/>
                <a:ext cx="175321" cy="92993"/>
              </a:xfrm>
              <a:custGeom>
                <a:avLst/>
                <a:gdLst/>
                <a:ahLst/>
                <a:cxnLst/>
                <a:rect l="l" t="t" r="r" b="b"/>
                <a:pathLst>
                  <a:path w="986" h="523" extrusionOk="0">
                    <a:moveTo>
                      <a:pt x="425" y="1"/>
                    </a:moveTo>
                    <a:cubicBezTo>
                      <a:pt x="406" y="1"/>
                      <a:pt x="388" y="2"/>
                      <a:pt x="372" y="5"/>
                    </a:cubicBezTo>
                    <a:cubicBezTo>
                      <a:pt x="221" y="26"/>
                      <a:pt x="179" y="52"/>
                      <a:pt x="111" y="136"/>
                    </a:cubicBezTo>
                    <a:cubicBezTo>
                      <a:pt x="69" y="225"/>
                      <a:pt x="1" y="335"/>
                      <a:pt x="69" y="356"/>
                    </a:cubicBezTo>
                    <a:cubicBezTo>
                      <a:pt x="127" y="332"/>
                      <a:pt x="190" y="322"/>
                      <a:pt x="253" y="322"/>
                    </a:cubicBezTo>
                    <a:cubicBezTo>
                      <a:pt x="424" y="322"/>
                      <a:pt x="588" y="395"/>
                      <a:pt x="634" y="445"/>
                    </a:cubicBezTo>
                    <a:cubicBezTo>
                      <a:pt x="688" y="495"/>
                      <a:pt x="725" y="523"/>
                      <a:pt x="756" y="523"/>
                    </a:cubicBezTo>
                    <a:cubicBezTo>
                      <a:pt x="776" y="523"/>
                      <a:pt x="794" y="511"/>
                      <a:pt x="812" y="486"/>
                    </a:cubicBezTo>
                    <a:cubicBezTo>
                      <a:pt x="854" y="445"/>
                      <a:pt x="985" y="335"/>
                      <a:pt x="875" y="183"/>
                    </a:cubicBezTo>
                    <a:cubicBezTo>
                      <a:pt x="797" y="67"/>
                      <a:pt x="568" y="1"/>
                      <a:pt x="425" y="1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5245826" y="1188357"/>
                <a:ext cx="179055" cy="112019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630" extrusionOk="0">
                    <a:moveTo>
                      <a:pt x="457" y="110"/>
                    </a:moveTo>
                    <a:cubicBezTo>
                      <a:pt x="511" y="110"/>
                      <a:pt x="571" y="125"/>
                      <a:pt x="634" y="140"/>
                    </a:cubicBezTo>
                    <a:cubicBezTo>
                      <a:pt x="744" y="161"/>
                      <a:pt x="807" y="203"/>
                      <a:pt x="854" y="271"/>
                    </a:cubicBezTo>
                    <a:cubicBezTo>
                      <a:pt x="896" y="312"/>
                      <a:pt x="896" y="360"/>
                      <a:pt x="875" y="402"/>
                    </a:cubicBezTo>
                    <a:cubicBezTo>
                      <a:pt x="854" y="443"/>
                      <a:pt x="807" y="464"/>
                      <a:pt x="786" y="511"/>
                    </a:cubicBezTo>
                    <a:lnTo>
                      <a:pt x="765" y="511"/>
                    </a:lnTo>
                    <a:cubicBezTo>
                      <a:pt x="765" y="511"/>
                      <a:pt x="744" y="491"/>
                      <a:pt x="702" y="464"/>
                    </a:cubicBezTo>
                    <a:cubicBezTo>
                      <a:pt x="655" y="402"/>
                      <a:pt x="571" y="360"/>
                      <a:pt x="441" y="333"/>
                    </a:cubicBezTo>
                    <a:cubicBezTo>
                      <a:pt x="405" y="325"/>
                      <a:pt x="366" y="320"/>
                      <a:pt x="324" y="320"/>
                    </a:cubicBezTo>
                    <a:cubicBezTo>
                      <a:pt x="260" y="320"/>
                      <a:pt x="189" y="331"/>
                      <a:pt x="111" y="360"/>
                    </a:cubicBezTo>
                    <a:lnTo>
                      <a:pt x="132" y="333"/>
                    </a:lnTo>
                    <a:cubicBezTo>
                      <a:pt x="132" y="292"/>
                      <a:pt x="152" y="250"/>
                      <a:pt x="200" y="203"/>
                    </a:cubicBezTo>
                    <a:cubicBezTo>
                      <a:pt x="221" y="161"/>
                      <a:pt x="221" y="161"/>
                      <a:pt x="242" y="140"/>
                    </a:cubicBezTo>
                    <a:cubicBezTo>
                      <a:pt x="283" y="119"/>
                      <a:pt x="331" y="119"/>
                      <a:pt x="393" y="119"/>
                    </a:cubicBezTo>
                    <a:cubicBezTo>
                      <a:pt x="413" y="113"/>
                      <a:pt x="435" y="110"/>
                      <a:pt x="457" y="110"/>
                    </a:cubicBezTo>
                    <a:close/>
                    <a:moveTo>
                      <a:pt x="455" y="0"/>
                    </a:moveTo>
                    <a:cubicBezTo>
                      <a:pt x="426" y="0"/>
                      <a:pt x="399" y="3"/>
                      <a:pt x="372" y="9"/>
                    </a:cubicBezTo>
                    <a:cubicBezTo>
                      <a:pt x="310" y="9"/>
                      <a:pt x="262" y="9"/>
                      <a:pt x="200" y="30"/>
                    </a:cubicBezTo>
                    <a:cubicBezTo>
                      <a:pt x="152" y="51"/>
                      <a:pt x="111" y="98"/>
                      <a:pt x="90" y="161"/>
                    </a:cubicBezTo>
                    <a:cubicBezTo>
                      <a:pt x="69" y="203"/>
                      <a:pt x="22" y="250"/>
                      <a:pt x="22" y="292"/>
                    </a:cubicBezTo>
                    <a:cubicBezTo>
                      <a:pt x="1" y="312"/>
                      <a:pt x="1" y="360"/>
                      <a:pt x="1" y="381"/>
                    </a:cubicBezTo>
                    <a:cubicBezTo>
                      <a:pt x="1" y="422"/>
                      <a:pt x="48" y="443"/>
                      <a:pt x="90" y="464"/>
                    </a:cubicBezTo>
                    <a:lnTo>
                      <a:pt x="111" y="443"/>
                    </a:lnTo>
                    <a:cubicBezTo>
                      <a:pt x="166" y="433"/>
                      <a:pt x="221" y="428"/>
                      <a:pt x="272" y="428"/>
                    </a:cubicBezTo>
                    <a:cubicBezTo>
                      <a:pt x="324" y="428"/>
                      <a:pt x="372" y="433"/>
                      <a:pt x="414" y="443"/>
                    </a:cubicBezTo>
                    <a:cubicBezTo>
                      <a:pt x="524" y="464"/>
                      <a:pt x="613" y="511"/>
                      <a:pt x="613" y="532"/>
                    </a:cubicBezTo>
                    <a:cubicBezTo>
                      <a:pt x="655" y="574"/>
                      <a:pt x="702" y="595"/>
                      <a:pt x="744" y="621"/>
                    </a:cubicBezTo>
                    <a:cubicBezTo>
                      <a:pt x="755" y="627"/>
                      <a:pt x="768" y="630"/>
                      <a:pt x="781" y="630"/>
                    </a:cubicBezTo>
                    <a:cubicBezTo>
                      <a:pt x="819" y="630"/>
                      <a:pt x="860" y="609"/>
                      <a:pt x="875" y="574"/>
                    </a:cubicBezTo>
                    <a:cubicBezTo>
                      <a:pt x="896" y="553"/>
                      <a:pt x="938" y="511"/>
                      <a:pt x="985" y="443"/>
                    </a:cubicBezTo>
                    <a:cubicBezTo>
                      <a:pt x="1006" y="381"/>
                      <a:pt x="1006" y="292"/>
                      <a:pt x="938" y="203"/>
                    </a:cubicBezTo>
                    <a:cubicBezTo>
                      <a:pt x="875" y="119"/>
                      <a:pt x="786" y="51"/>
                      <a:pt x="676" y="30"/>
                    </a:cubicBezTo>
                    <a:cubicBezTo>
                      <a:pt x="602" y="15"/>
                      <a:pt x="525" y="0"/>
                      <a:pt x="45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5548457" y="1274239"/>
                <a:ext cx="209638" cy="10988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18" extrusionOk="0">
                    <a:moveTo>
                      <a:pt x="233" y="0"/>
                    </a:moveTo>
                    <a:cubicBezTo>
                      <a:pt x="110" y="0"/>
                      <a:pt x="69" y="44"/>
                      <a:pt x="69" y="112"/>
                    </a:cubicBezTo>
                    <a:cubicBezTo>
                      <a:pt x="48" y="311"/>
                      <a:pt x="1" y="374"/>
                      <a:pt x="152" y="400"/>
                    </a:cubicBezTo>
                    <a:cubicBezTo>
                      <a:pt x="283" y="421"/>
                      <a:pt x="461" y="421"/>
                      <a:pt x="744" y="484"/>
                    </a:cubicBezTo>
                    <a:cubicBezTo>
                      <a:pt x="864" y="527"/>
                      <a:pt x="965" y="618"/>
                      <a:pt x="1014" y="618"/>
                    </a:cubicBezTo>
                    <a:cubicBezTo>
                      <a:pt x="1019" y="618"/>
                      <a:pt x="1023" y="617"/>
                      <a:pt x="1027" y="615"/>
                    </a:cubicBezTo>
                    <a:cubicBezTo>
                      <a:pt x="1095" y="573"/>
                      <a:pt x="1179" y="353"/>
                      <a:pt x="1116" y="243"/>
                    </a:cubicBezTo>
                    <a:cubicBezTo>
                      <a:pt x="1027" y="112"/>
                      <a:pt x="545" y="49"/>
                      <a:pt x="331" y="8"/>
                    </a:cubicBezTo>
                    <a:cubicBezTo>
                      <a:pt x="293" y="3"/>
                      <a:pt x="261" y="0"/>
                      <a:pt x="23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5544723" y="1264281"/>
                <a:ext cx="217106" cy="130511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734" extrusionOk="0">
                    <a:moveTo>
                      <a:pt x="239" y="111"/>
                    </a:moveTo>
                    <a:cubicBezTo>
                      <a:pt x="269" y="111"/>
                      <a:pt x="307" y="116"/>
                      <a:pt x="352" y="126"/>
                    </a:cubicBezTo>
                    <a:cubicBezTo>
                      <a:pt x="462" y="147"/>
                      <a:pt x="613" y="168"/>
                      <a:pt x="786" y="215"/>
                    </a:cubicBezTo>
                    <a:cubicBezTo>
                      <a:pt x="854" y="236"/>
                      <a:pt x="917" y="236"/>
                      <a:pt x="985" y="257"/>
                    </a:cubicBezTo>
                    <a:cubicBezTo>
                      <a:pt x="1048" y="299"/>
                      <a:pt x="1069" y="325"/>
                      <a:pt x="1090" y="325"/>
                    </a:cubicBezTo>
                    <a:cubicBezTo>
                      <a:pt x="1116" y="367"/>
                      <a:pt x="1116" y="430"/>
                      <a:pt x="1090" y="498"/>
                    </a:cubicBezTo>
                    <a:cubicBezTo>
                      <a:pt x="1069" y="540"/>
                      <a:pt x="1069" y="561"/>
                      <a:pt x="1048" y="587"/>
                    </a:cubicBezTo>
                    <a:cubicBezTo>
                      <a:pt x="1048" y="608"/>
                      <a:pt x="1027" y="629"/>
                      <a:pt x="1027" y="629"/>
                    </a:cubicBezTo>
                    <a:cubicBezTo>
                      <a:pt x="1006" y="608"/>
                      <a:pt x="985" y="608"/>
                      <a:pt x="959" y="587"/>
                    </a:cubicBezTo>
                    <a:cubicBezTo>
                      <a:pt x="917" y="561"/>
                      <a:pt x="854" y="519"/>
                      <a:pt x="786" y="498"/>
                    </a:cubicBezTo>
                    <a:cubicBezTo>
                      <a:pt x="482" y="409"/>
                      <a:pt x="304" y="409"/>
                      <a:pt x="173" y="388"/>
                    </a:cubicBezTo>
                    <a:lnTo>
                      <a:pt x="132" y="388"/>
                    </a:lnTo>
                    <a:cubicBezTo>
                      <a:pt x="111" y="388"/>
                      <a:pt x="132" y="388"/>
                      <a:pt x="111" y="367"/>
                    </a:cubicBezTo>
                    <a:cubicBezTo>
                      <a:pt x="111" y="346"/>
                      <a:pt x="132" y="278"/>
                      <a:pt x="132" y="168"/>
                    </a:cubicBezTo>
                    <a:cubicBezTo>
                      <a:pt x="132" y="147"/>
                      <a:pt x="153" y="126"/>
                      <a:pt x="173" y="126"/>
                    </a:cubicBezTo>
                    <a:cubicBezTo>
                      <a:pt x="187" y="116"/>
                      <a:pt x="209" y="111"/>
                      <a:pt x="239" y="111"/>
                    </a:cubicBezTo>
                    <a:close/>
                    <a:moveTo>
                      <a:pt x="236" y="1"/>
                    </a:moveTo>
                    <a:cubicBezTo>
                      <a:pt x="198" y="1"/>
                      <a:pt x="166" y="6"/>
                      <a:pt x="132" y="16"/>
                    </a:cubicBezTo>
                    <a:cubicBezTo>
                      <a:pt x="69" y="37"/>
                      <a:pt x="22" y="105"/>
                      <a:pt x="22" y="147"/>
                    </a:cubicBezTo>
                    <a:lnTo>
                      <a:pt x="22" y="168"/>
                    </a:lnTo>
                    <a:cubicBezTo>
                      <a:pt x="22" y="257"/>
                      <a:pt x="1" y="325"/>
                      <a:pt x="1" y="388"/>
                    </a:cubicBezTo>
                    <a:cubicBezTo>
                      <a:pt x="22" y="430"/>
                      <a:pt x="22" y="456"/>
                      <a:pt x="69" y="477"/>
                    </a:cubicBezTo>
                    <a:cubicBezTo>
                      <a:pt x="90" y="498"/>
                      <a:pt x="132" y="498"/>
                      <a:pt x="153" y="519"/>
                    </a:cubicBezTo>
                    <a:cubicBezTo>
                      <a:pt x="304" y="540"/>
                      <a:pt x="462" y="519"/>
                      <a:pt x="744" y="608"/>
                    </a:cubicBezTo>
                    <a:cubicBezTo>
                      <a:pt x="807" y="629"/>
                      <a:pt x="854" y="650"/>
                      <a:pt x="917" y="692"/>
                    </a:cubicBezTo>
                    <a:cubicBezTo>
                      <a:pt x="938" y="692"/>
                      <a:pt x="959" y="718"/>
                      <a:pt x="985" y="718"/>
                    </a:cubicBezTo>
                    <a:cubicBezTo>
                      <a:pt x="1006" y="729"/>
                      <a:pt x="1022" y="734"/>
                      <a:pt x="1038" y="734"/>
                    </a:cubicBezTo>
                    <a:cubicBezTo>
                      <a:pt x="1053" y="734"/>
                      <a:pt x="1069" y="729"/>
                      <a:pt x="1090" y="718"/>
                    </a:cubicBezTo>
                    <a:cubicBezTo>
                      <a:pt x="1116" y="692"/>
                      <a:pt x="1137" y="671"/>
                      <a:pt x="1158" y="650"/>
                    </a:cubicBezTo>
                    <a:cubicBezTo>
                      <a:pt x="1179" y="608"/>
                      <a:pt x="1179" y="561"/>
                      <a:pt x="1200" y="540"/>
                    </a:cubicBezTo>
                    <a:cubicBezTo>
                      <a:pt x="1221" y="456"/>
                      <a:pt x="1221" y="346"/>
                      <a:pt x="1179" y="257"/>
                    </a:cubicBezTo>
                    <a:cubicBezTo>
                      <a:pt x="1137" y="215"/>
                      <a:pt x="1090" y="194"/>
                      <a:pt x="1027" y="168"/>
                    </a:cubicBezTo>
                    <a:cubicBezTo>
                      <a:pt x="959" y="126"/>
                      <a:pt x="875" y="105"/>
                      <a:pt x="807" y="105"/>
                    </a:cubicBezTo>
                    <a:cubicBezTo>
                      <a:pt x="634" y="64"/>
                      <a:pt x="462" y="37"/>
                      <a:pt x="372" y="16"/>
                    </a:cubicBezTo>
                    <a:cubicBezTo>
                      <a:pt x="318" y="6"/>
                      <a:pt x="274" y="1"/>
                      <a:pt x="23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5" name="Google Shape;855;p36"/>
            <p:cNvSpPr/>
            <p:nvPr/>
          </p:nvSpPr>
          <p:spPr>
            <a:xfrm>
              <a:off x="5791507" y="2154757"/>
              <a:ext cx="667920" cy="769854"/>
            </a:xfrm>
            <a:custGeom>
              <a:avLst/>
              <a:gdLst/>
              <a:ahLst/>
              <a:cxnLst/>
              <a:rect l="l" t="t" r="r" b="b"/>
              <a:pathLst>
                <a:path w="7180" h="8276" extrusionOk="0">
                  <a:moveTo>
                    <a:pt x="178" y="1"/>
                  </a:moveTo>
                  <a:cubicBezTo>
                    <a:pt x="89" y="1"/>
                    <a:pt x="0" y="69"/>
                    <a:pt x="0" y="158"/>
                  </a:cubicBezTo>
                  <a:lnTo>
                    <a:pt x="0" y="8097"/>
                  </a:lnTo>
                  <a:cubicBezTo>
                    <a:pt x="0" y="8186"/>
                    <a:pt x="89" y="8275"/>
                    <a:pt x="178" y="8275"/>
                  </a:cubicBezTo>
                  <a:lnTo>
                    <a:pt x="7028" y="8275"/>
                  </a:lnTo>
                  <a:cubicBezTo>
                    <a:pt x="7117" y="8275"/>
                    <a:pt x="7180" y="8186"/>
                    <a:pt x="7180" y="8097"/>
                  </a:cubicBezTo>
                  <a:lnTo>
                    <a:pt x="7180" y="158"/>
                  </a:lnTo>
                  <a:cubicBezTo>
                    <a:pt x="7180" y="69"/>
                    <a:pt x="7117" y="1"/>
                    <a:pt x="7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5787600" y="2150851"/>
              <a:ext cx="678152" cy="777668"/>
            </a:xfrm>
            <a:custGeom>
              <a:avLst/>
              <a:gdLst/>
              <a:ahLst/>
              <a:cxnLst/>
              <a:rect l="l" t="t" r="r" b="b"/>
              <a:pathLst>
                <a:path w="7290" h="8360" extrusionOk="0">
                  <a:moveTo>
                    <a:pt x="7070" y="90"/>
                  </a:moveTo>
                  <a:cubicBezTo>
                    <a:pt x="7138" y="90"/>
                    <a:pt x="7180" y="153"/>
                    <a:pt x="7180" y="200"/>
                  </a:cubicBezTo>
                  <a:lnTo>
                    <a:pt x="7180" y="8139"/>
                  </a:lnTo>
                  <a:cubicBezTo>
                    <a:pt x="7180" y="8207"/>
                    <a:pt x="7138" y="8249"/>
                    <a:pt x="7070" y="8249"/>
                  </a:cubicBezTo>
                  <a:lnTo>
                    <a:pt x="220" y="8249"/>
                  </a:lnTo>
                  <a:cubicBezTo>
                    <a:pt x="152" y="8249"/>
                    <a:pt x="110" y="8207"/>
                    <a:pt x="110" y="8139"/>
                  </a:cubicBezTo>
                  <a:lnTo>
                    <a:pt x="110" y="200"/>
                  </a:lnTo>
                  <a:cubicBezTo>
                    <a:pt x="110" y="153"/>
                    <a:pt x="152" y="90"/>
                    <a:pt x="220" y="90"/>
                  </a:cubicBezTo>
                  <a:close/>
                  <a:moveTo>
                    <a:pt x="220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8139"/>
                  </a:lnTo>
                  <a:cubicBezTo>
                    <a:pt x="0" y="8270"/>
                    <a:pt x="89" y="8359"/>
                    <a:pt x="220" y="8359"/>
                  </a:cubicBezTo>
                  <a:lnTo>
                    <a:pt x="7070" y="8359"/>
                  </a:lnTo>
                  <a:cubicBezTo>
                    <a:pt x="7180" y="8359"/>
                    <a:pt x="7290" y="8270"/>
                    <a:pt x="7290" y="8139"/>
                  </a:cubicBezTo>
                  <a:lnTo>
                    <a:pt x="7290" y="200"/>
                  </a:lnTo>
                  <a:cubicBezTo>
                    <a:pt x="7290" y="90"/>
                    <a:pt x="7180" y="1"/>
                    <a:pt x="70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5860624" y="2276618"/>
              <a:ext cx="536010" cy="535903"/>
            </a:xfrm>
            <a:custGeom>
              <a:avLst/>
              <a:gdLst/>
              <a:ahLst/>
              <a:cxnLst/>
              <a:rect l="l" t="t" r="r" b="b"/>
              <a:pathLst>
                <a:path w="5762" h="5761" extrusionOk="0">
                  <a:moveTo>
                    <a:pt x="2881" y="0"/>
                  </a:moveTo>
                  <a:cubicBezTo>
                    <a:pt x="1289" y="0"/>
                    <a:pt x="1" y="1288"/>
                    <a:pt x="1" y="2880"/>
                  </a:cubicBezTo>
                  <a:cubicBezTo>
                    <a:pt x="1" y="4478"/>
                    <a:pt x="1289" y="5761"/>
                    <a:pt x="2881" y="5761"/>
                  </a:cubicBezTo>
                  <a:cubicBezTo>
                    <a:pt x="4473" y="5761"/>
                    <a:pt x="5761" y="4478"/>
                    <a:pt x="5761" y="2880"/>
                  </a:cubicBezTo>
                  <a:cubicBezTo>
                    <a:pt x="5761" y="1288"/>
                    <a:pt x="4473" y="0"/>
                    <a:pt x="2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5854764" y="2270757"/>
              <a:ext cx="548196" cy="548089"/>
            </a:xfrm>
            <a:custGeom>
              <a:avLst/>
              <a:gdLst/>
              <a:ahLst/>
              <a:cxnLst/>
              <a:rect l="l" t="t" r="r" b="b"/>
              <a:pathLst>
                <a:path w="5893" h="5892" extrusionOk="0">
                  <a:moveTo>
                    <a:pt x="2944" y="131"/>
                  </a:moveTo>
                  <a:cubicBezTo>
                    <a:pt x="4494" y="131"/>
                    <a:pt x="5762" y="1399"/>
                    <a:pt x="5762" y="2943"/>
                  </a:cubicBezTo>
                  <a:cubicBezTo>
                    <a:pt x="5762" y="4494"/>
                    <a:pt x="4494" y="5761"/>
                    <a:pt x="2944" y="5761"/>
                  </a:cubicBezTo>
                  <a:cubicBezTo>
                    <a:pt x="1373" y="5761"/>
                    <a:pt x="132" y="4494"/>
                    <a:pt x="132" y="2943"/>
                  </a:cubicBezTo>
                  <a:cubicBezTo>
                    <a:pt x="132" y="1399"/>
                    <a:pt x="1373" y="131"/>
                    <a:pt x="2944" y="131"/>
                  </a:cubicBezTo>
                  <a:close/>
                  <a:moveTo>
                    <a:pt x="2944" y="0"/>
                  </a:moveTo>
                  <a:cubicBezTo>
                    <a:pt x="1310" y="0"/>
                    <a:pt x="1" y="1309"/>
                    <a:pt x="1" y="2943"/>
                  </a:cubicBezTo>
                  <a:cubicBezTo>
                    <a:pt x="1" y="4562"/>
                    <a:pt x="1310" y="5892"/>
                    <a:pt x="2944" y="5892"/>
                  </a:cubicBezTo>
                  <a:cubicBezTo>
                    <a:pt x="4557" y="5892"/>
                    <a:pt x="5892" y="4562"/>
                    <a:pt x="5892" y="2943"/>
                  </a:cubicBezTo>
                  <a:cubicBezTo>
                    <a:pt x="5892" y="1309"/>
                    <a:pt x="4557" y="0"/>
                    <a:pt x="294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5974114" y="2536711"/>
              <a:ext cx="309029" cy="275812"/>
            </a:xfrm>
            <a:custGeom>
              <a:avLst/>
              <a:gdLst/>
              <a:ahLst/>
              <a:cxnLst/>
              <a:rect l="l" t="t" r="r" b="b"/>
              <a:pathLst>
                <a:path w="3322" h="2965" extrusionOk="0">
                  <a:moveTo>
                    <a:pt x="944" y="1"/>
                  </a:moveTo>
                  <a:cubicBezTo>
                    <a:pt x="373" y="262"/>
                    <a:pt x="1" y="807"/>
                    <a:pt x="1" y="1462"/>
                  </a:cubicBezTo>
                  <a:lnTo>
                    <a:pt x="1" y="2027"/>
                  </a:lnTo>
                  <a:cubicBezTo>
                    <a:pt x="1" y="2179"/>
                    <a:pt x="27" y="2336"/>
                    <a:pt x="69" y="2488"/>
                  </a:cubicBezTo>
                  <a:cubicBezTo>
                    <a:pt x="525" y="2792"/>
                    <a:pt x="1095" y="2965"/>
                    <a:pt x="1661" y="2965"/>
                  </a:cubicBezTo>
                  <a:cubicBezTo>
                    <a:pt x="2227" y="2965"/>
                    <a:pt x="2777" y="2792"/>
                    <a:pt x="3253" y="2488"/>
                  </a:cubicBezTo>
                  <a:cubicBezTo>
                    <a:pt x="3300" y="2336"/>
                    <a:pt x="3321" y="2179"/>
                    <a:pt x="3321" y="2027"/>
                  </a:cubicBezTo>
                  <a:lnTo>
                    <a:pt x="3321" y="1462"/>
                  </a:lnTo>
                  <a:cubicBezTo>
                    <a:pt x="3321" y="807"/>
                    <a:pt x="2928" y="262"/>
                    <a:pt x="2358" y="1"/>
                  </a:cubicBezTo>
                  <a:cubicBezTo>
                    <a:pt x="2164" y="194"/>
                    <a:pt x="1923" y="283"/>
                    <a:pt x="1661" y="283"/>
                  </a:cubicBezTo>
                  <a:cubicBezTo>
                    <a:pt x="1399" y="283"/>
                    <a:pt x="1137" y="194"/>
                    <a:pt x="9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5968347" y="2532339"/>
              <a:ext cx="320564" cy="286509"/>
            </a:xfrm>
            <a:custGeom>
              <a:avLst/>
              <a:gdLst/>
              <a:ahLst/>
              <a:cxnLst/>
              <a:rect l="l" t="t" r="r" b="b"/>
              <a:pathLst>
                <a:path w="3446" h="3080" extrusionOk="0">
                  <a:moveTo>
                    <a:pt x="2420" y="131"/>
                  </a:moveTo>
                  <a:cubicBezTo>
                    <a:pt x="2943" y="372"/>
                    <a:pt x="3315" y="896"/>
                    <a:pt x="3315" y="1509"/>
                  </a:cubicBezTo>
                  <a:lnTo>
                    <a:pt x="3315" y="2074"/>
                  </a:lnTo>
                  <a:cubicBezTo>
                    <a:pt x="3315" y="2205"/>
                    <a:pt x="3294" y="2357"/>
                    <a:pt x="3252" y="2488"/>
                  </a:cubicBezTo>
                  <a:cubicBezTo>
                    <a:pt x="2791" y="2776"/>
                    <a:pt x="2268" y="2949"/>
                    <a:pt x="1723" y="2949"/>
                  </a:cubicBezTo>
                  <a:cubicBezTo>
                    <a:pt x="1178" y="2949"/>
                    <a:pt x="634" y="2776"/>
                    <a:pt x="173" y="2488"/>
                  </a:cubicBezTo>
                  <a:cubicBezTo>
                    <a:pt x="152" y="2357"/>
                    <a:pt x="131" y="2205"/>
                    <a:pt x="131" y="2074"/>
                  </a:cubicBezTo>
                  <a:lnTo>
                    <a:pt x="131" y="1509"/>
                  </a:lnTo>
                  <a:cubicBezTo>
                    <a:pt x="131" y="896"/>
                    <a:pt x="503" y="372"/>
                    <a:pt x="1027" y="131"/>
                  </a:cubicBezTo>
                  <a:cubicBezTo>
                    <a:pt x="1220" y="289"/>
                    <a:pt x="1461" y="393"/>
                    <a:pt x="1723" y="393"/>
                  </a:cubicBezTo>
                  <a:cubicBezTo>
                    <a:pt x="1964" y="393"/>
                    <a:pt x="2205" y="289"/>
                    <a:pt x="2420" y="131"/>
                  </a:cubicBezTo>
                  <a:close/>
                  <a:moveTo>
                    <a:pt x="979" y="0"/>
                  </a:moveTo>
                  <a:cubicBezTo>
                    <a:pt x="393" y="241"/>
                    <a:pt x="0" y="833"/>
                    <a:pt x="0" y="1509"/>
                  </a:cubicBezTo>
                  <a:lnTo>
                    <a:pt x="0" y="2074"/>
                  </a:lnTo>
                  <a:cubicBezTo>
                    <a:pt x="0" y="2226"/>
                    <a:pt x="21" y="2404"/>
                    <a:pt x="63" y="2535"/>
                  </a:cubicBezTo>
                  <a:lnTo>
                    <a:pt x="89" y="2577"/>
                  </a:lnTo>
                  <a:cubicBezTo>
                    <a:pt x="566" y="2907"/>
                    <a:pt x="1137" y="3080"/>
                    <a:pt x="1723" y="3080"/>
                  </a:cubicBezTo>
                  <a:cubicBezTo>
                    <a:pt x="2289" y="3080"/>
                    <a:pt x="2859" y="2907"/>
                    <a:pt x="3336" y="2577"/>
                  </a:cubicBezTo>
                  <a:lnTo>
                    <a:pt x="3383" y="2535"/>
                  </a:lnTo>
                  <a:cubicBezTo>
                    <a:pt x="3425" y="2404"/>
                    <a:pt x="3446" y="2226"/>
                    <a:pt x="3446" y="2074"/>
                  </a:cubicBezTo>
                  <a:lnTo>
                    <a:pt x="3446" y="1509"/>
                  </a:lnTo>
                  <a:cubicBezTo>
                    <a:pt x="3446" y="833"/>
                    <a:pt x="3032" y="241"/>
                    <a:pt x="2467" y="0"/>
                  </a:cubicBezTo>
                  <a:lnTo>
                    <a:pt x="2378" y="0"/>
                  </a:lnTo>
                  <a:cubicBezTo>
                    <a:pt x="2205" y="179"/>
                    <a:pt x="1964" y="262"/>
                    <a:pt x="1723" y="262"/>
                  </a:cubicBezTo>
                  <a:cubicBezTo>
                    <a:pt x="1482" y="262"/>
                    <a:pt x="1241" y="179"/>
                    <a:pt x="104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6041371" y="2339874"/>
              <a:ext cx="172561" cy="196929"/>
            </a:xfrm>
            <a:custGeom>
              <a:avLst/>
              <a:gdLst/>
              <a:ahLst/>
              <a:cxnLst/>
              <a:rect l="l" t="t" r="r" b="b"/>
              <a:pathLst>
                <a:path w="1855" h="2117" extrusionOk="0">
                  <a:moveTo>
                    <a:pt x="938" y="1"/>
                  </a:moveTo>
                  <a:cubicBezTo>
                    <a:pt x="414" y="1"/>
                    <a:pt x="1" y="457"/>
                    <a:pt x="1" y="1048"/>
                  </a:cubicBezTo>
                  <a:cubicBezTo>
                    <a:pt x="1" y="1635"/>
                    <a:pt x="414" y="2117"/>
                    <a:pt x="938" y="2117"/>
                  </a:cubicBezTo>
                  <a:cubicBezTo>
                    <a:pt x="1441" y="2117"/>
                    <a:pt x="1855" y="1635"/>
                    <a:pt x="1855" y="1048"/>
                  </a:cubicBezTo>
                  <a:cubicBezTo>
                    <a:pt x="1855" y="457"/>
                    <a:pt x="1441" y="1"/>
                    <a:pt x="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6035045" y="2331595"/>
              <a:ext cx="185213" cy="211068"/>
            </a:xfrm>
            <a:custGeom>
              <a:avLst/>
              <a:gdLst/>
              <a:ahLst/>
              <a:cxnLst/>
              <a:rect l="l" t="t" r="r" b="b"/>
              <a:pathLst>
                <a:path w="1991" h="2269" extrusionOk="0">
                  <a:moveTo>
                    <a:pt x="1006" y="153"/>
                  </a:moveTo>
                  <a:cubicBezTo>
                    <a:pt x="1467" y="153"/>
                    <a:pt x="1860" y="587"/>
                    <a:pt x="1860" y="1137"/>
                  </a:cubicBezTo>
                  <a:cubicBezTo>
                    <a:pt x="1860" y="1703"/>
                    <a:pt x="1467" y="2138"/>
                    <a:pt x="1006" y="2138"/>
                  </a:cubicBezTo>
                  <a:cubicBezTo>
                    <a:pt x="524" y="2138"/>
                    <a:pt x="158" y="1703"/>
                    <a:pt x="158" y="1137"/>
                  </a:cubicBezTo>
                  <a:cubicBezTo>
                    <a:pt x="158" y="587"/>
                    <a:pt x="524" y="153"/>
                    <a:pt x="1006" y="153"/>
                  </a:cubicBezTo>
                  <a:close/>
                  <a:moveTo>
                    <a:pt x="1006" y="1"/>
                  </a:moveTo>
                  <a:cubicBezTo>
                    <a:pt x="440" y="1"/>
                    <a:pt x="1" y="525"/>
                    <a:pt x="1" y="1137"/>
                  </a:cubicBezTo>
                  <a:cubicBezTo>
                    <a:pt x="1" y="1766"/>
                    <a:pt x="440" y="2268"/>
                    <a:pt x="1006" y="2268"/>
                  </a:cubicBezTo>
                  <a:cubicBezTo>
                    <a:pt x="1551" y="2268"/>
                    <a:pt x="1991" y="1766"/>
                    <a:pt x="1991" y="1137"/>
                  </a:cubicBezTo>
                  <a:cubicBezTo>
                    <a:pt x="1991" y="525"/>
                    <a:pt x="1551" y="1"/>
                    <a:pt x="100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3DFC368-EF67-AC15-FEE9-901DDCD8C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102" y="1198180"/>
            <a:ext cx="1830712" cy="111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3075</TotalTime>
  <Words>1888</Words>
  <Application>Microsoft Office PowerPoint</Application>
  <PresentationFormat>On-screen Show (16:9)</PresentationFormat>
  <Paragraphs>261</Paragraphs>
  <Slides>51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Inter</vt:lpstr>
      <vt:lpstr>Montserrat</vt:lpstr>
      <vt:lpstr>Open Sans</vt:lpstr>
      <vt:lpstr>Bebas Neue</vt:lpstr>
      <vt:lpstr>DM Sans</vt:lpstr>
      <vt:lpstr>Computer Workshop for Beginners by Slidesgo</vt:lpstr>
      <vt:lpstr>Node.js Workshop for backend</vt:lpstr>
      <vt:lpstr>PowerPoint Presentation</vt:lpstr>
      <vt:lpstr>Table of contents</vt:lpstr>
      <vt:lpstr>Intro to Backend</vt:lpstr>
      <vt:lpstr>Client-server architecture</vt:lpstr>
      <vt:lpstr>What is Backend?</vt:lpstr>
      <vt:lpstr>Backend example</vt:lpstr>
      <vt:lpstr>Backend example cont.</vt:lpstr>
      <vt:lpstr>Intro to Node.js</vt:lpstr>
      <vt:lpstr>What is Node.js?</vt:lpstr>
      <vt:lpstr>Open-source</vt:lpstr>
      <vt:lpstr>Cross-platform</vt:lpstr>
      <vt:lpstr>Single-Threaded</vt:lpstr>
      <vt:lpstr>Single-Threaded</vt:lpstr>
      <vt:lpstr>Non-blocking</vt:lpstr>
      <vt:lpstr>Event-driven </vt:lpstr>
      <vt:lpstr>Returning to Node.js</vt:lpstr>
      <vt:lpstr>Single-Threaded Event-driven example</vt:lpstr>
      <vt:lpstr>Non-blocking Event-driven example</vt:lpstr>
      <vt:lpstr>Install Node.js</vt:lpstr>
      <vt:lpstr>Node.js installation</vt:lpstr>
      <vt:lpstr>Command line basics</vt:lpstr>
      <vt:lpstr>Module system</vt:lpstr>
      <vt:lpstr>Core modules</vt:lpstr>
      <vt:lpstr>fs example (callback)</vt:lpstr>
      <vt:lpstr>fs example (Promise)</vt:lpstr>
      <vt:lpstr>Crypto example</vt:lpstr>
      <vt:lpstr>10 min task</vt:lpstr>
      <vt:lpstr>Answer</vt:lpstr>
      <vt:lpstr>Answer</vt:lpstr>
      <vt:lpstr>How JS works</vt:lpstr>
      <vt:lpstr>JS running on the browser</vt:lpstr>
      <vt:lpstr>JS running on the browser</vt:lpstr>
      <vt:lpstr>JS running on the browser</vt:lpstr>
      <vt:lpstr>JS running on the browser</vt:lpstr>
      <vt:lpstr>JS running on the browser</vt:lpstr>
      <vt:lpstr>Package manager</vt:lpstr>
      <vt:lpstr>What is package manager?</vt:lpstr>
      <vt:lpstr>Why we use it?</vt:lpstr>
      <vt:lpstr>Steps to use npm</vt:lpstr>
      <vt:lpstr>Use npm </vt:lpstr>
      <vt:lpstr>15 min task</vt:lpstr>
      <vt:lpstr>How to submit your assignment</vt:lpstr>
      <vt:lpstr>PowerPoint Presentation</vt:lpstr>
      <vt:lpstr>PowerPoint Presentation</vt:lpstr>
      <vt:lpstr>How Node.js works</vt:lpstr>
      <vt:lpstr>JS running on the server</vt:lpstr>
      <vt:lpstr>JS running on the server xx</vt:lpstr>
      <vt:lpstr>JS running on the server xx</vt:lpstr>
      <vt:lpstr>Package manager</vt:lpstr>
      <vt:lpstr>Why we use 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Workshop for backend</dc:title>
  <cp:lastModifiedBy>Ahmed khaled mohamed azab 1901275</cp:lastModifiedBy>
  <cp:revision>179</cp:revision>
  <dcterms:modified xsi:type="dcterms:W3CDTF">2023-08-29T11:51:30Z</dcterms:modified>
</cp:coreProperties>
</file>