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9"/>
  </p:notesMasterIdLst>
  <p:sldIdLst>
    <p:sldId id="256" r:id="rId2"/>
    <p:sldId id="327" r:id="rId3"/>
    <p:sldId id="258" r:id="rId4"/>
    <p:sldId id="334" r:id="rId5"/>
    <p:sldId id="335" r:id="rId6"/>
    <p:sldId id="336" r:id="rId7"/>
    <p:sldId id="337" r:id="rId8"/>
    <p:sldId id="328" r:id="rId9"/>
    <p:sldId id="260" r:id="rId10"/>
    <p:sldId id="329" r:id="rId11"/>
    <p:sldId id="330" r:id="rId12"/>
    <p:sldId id="331" r:id="rId13"/>
    <p:sldId id="339" r:id="rId14"/>
    <p:sldId id="340" r:id="rId15"/>
    <p:sldId id="341" r:id="rId16"/>
    <p:sldId id="342" r:id="rId17"/>
    <p:sldId id="365" r:id="rId18"/>
    <p:sldId id="366" r:id="rId19"/>
    <p:sldId id="343" r:id="rId20"/>
    <p:sldId id="344" r:id="rId21"/>
    <p:sldId id="363" r:id="rId22"/>
    <p:sldId id="375" r:id="rId23"/>
    <p:sldId id="368" r:id="rId24"/>
    <p:sldId id="369" r:id="rId25"/>
    <p:sldId id="364" r:id="rId26"/>
    <p:sldId id="345" r:id="rId27"/>
    <p:sldId id="346" r:id="rId28"/>
    <p:sldId id="370" r:id="rId29"/>
    <p:sldId id="347" r:id="rId30"/>
    <p:sldId id="350" r:id="rId31"/>
    <p:sldId id="348" r:id="rId32"/>
    <p:sldId id="349" r:id="rId33"/>
    <p:sldId id="351" r:id="rId34"/>
    <p:sldId id="353" r:id="rId35"/>
    <p:sldId id="374" r:id="rId36"/>
    <p:sldId id="359" r:id="rId37"/>
    <p:sldId id="361" r:id="rId38"/>
    <p:sldId id="372" r:id="rId39"/>
    <p:sldId id="373" r:id="rId40"/>
    <p:sldId id="362" r:id="rId41"/>
    <p:sldId id="367" r:id="rId42"/>
    <p:sldId id="352" r:id="rId43"/>
    <p:sldId id="354" r:id="rId44"/>
    <p:sldId id="355" r:id="rId45"/>
    <p:sldId id="356" r:id="rId46"/>
    <p:sldId id="357" r:id="rId47"/>
    <p:sldId id="360" r:id="rId4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0"/>
    </p:embeddedFont>
    <p:embeddedFont>
      <p:font typeface="DM Sans" pitchFamily="2" charset="0"/>
      <p:regular r:id="rId51"/>
      <p:bold r:id="rId52"/>
      <p:italic r:id="rId53"/>
      <p:boldItalic r:id="rId54"/>
    </p:embeddedFont>
    <p:embeddedFont>
      <p:font typeface="Inter" panose="02000503000000020004" pitchFamily="2" charset="0"/>
      <p:regular r:id="rId55"/>
      <p:bold r:id="rId56"/>
    </p:embeddedFont>
    <p:embeddedFont>
      <p:font typeface="Montserrat" pitchFamily="2" charset="0"/>
      <p:regular r:id="rId57"/>
      <p:bold r:id="rId58"/>
      <p:italic r:id="rId59"/>
      <p:boldItalic r:id="rId60"/>
    </p:embeddedFont>
    <p:embeddedFont>
      <p:font typeface="Open Sans" panose="020B060603050402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39A567-3C8B-4442-B162-D9C55A89EB57}">
  <a:tblStyle styleId="{C639A567-3C8B-4442-B162-D9C55A89E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75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47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1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9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039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898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11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810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1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17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54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0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60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90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13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6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17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518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5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86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17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30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40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6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code/0-js-nature-demo/0-single-threaded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code/0-js-nature-demo/1-non-blocking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ode/2-module-system/utilities.j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code/1-core-modules/fs.j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code/1-core-modules/crypto.j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code/3-your-first-app/ex1.j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atentflip.com/loupe/?code=ZnVuY3Rpb24gcHJpbnQyKCkgew0KCWNvbnNvbGUubG9nKDIpOw0KfQ0KDQpjb25zb2xlLmxvZygxKTsNCnNldFRpbWVvdXQocHJpbnQyLCAyMDAwKTsNCmNvbnNvbGUubG9nKDMpOw%3D%3D!!!PGJ1dHRvbj5DbGljayBtZSE8L2J1dHRvbj4%3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hyperlink" Target="code/0-js-nature-demo/non-blocking%20thread.js" TargetMode="Externa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hyperlink" Target="code/4-npm/npm.j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e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nodejs.org/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Node.js Workshop </a:t>
            </a:r>
            <a:r>
              <a:rPr lang="en" sz="4800" b="0" i="1" dirty="0"/>
              <a:t>for</a:t>
            </a:r>
            <a:r>
              <a:rPr lang="ar-EG" sz="4800" b="0" i="1" dirty="0"/>
              <a:t> </a:t>
            </a:r>
            <a:r>
              <a:rPr lang="en-US" sz="4800" b="0" i="1" dirty="0"/>
              <a:t>backend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1 : Introduction to Node.js</a:t>
            </a: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Open-source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637368" y="1182256"/>
            <a:ext cx="5522304" cy="3519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Open-source software is software that anyone can </a:t>
            </a:r>
            <a:r>
              <a:rPr lang="en-US" b="1" dirty="0"/>
              <a:t>see</a:t>
            </a:r>
            <a:r>
              <a:rPr lang="en-US" dirty="0"/>
              <a:t>, </a:t>
            </a:r>
            <a:r>
              <a:rPr lang="en-US" b="1" dirty="0"/>
              <a:t>change</a:t>
            </a:r>
            <a:r>
              <a:rPr lang="en-US" dirty="0"/>
              <a:t>, and </a:t>
            </a:r>
            <a:r>
              <a:rPr lang="en-US" b="1" dirty="0"/>
              <a:t>use for free</a:t>
            </a:r>
            <a:r>
              <a:rPr lang="en-US" dirty="0"/>
              <a:t>. </a:t>
            </a:r>
          </a:p>
          <a:p>
            <a:pPr marL="0" lvl="0" indent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It's developed and maintained by a </a:t>
            </a:r>
            <a:r>
              <a:rPr lang="en-US" b="1" dirty="0"/>
              <a:t>community</a:t>
            </a:r>
            <a:r>
              <a:rPr lang="en-US" dirty="0"/>
              <a:t> of developers who work together to make it better.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This makes open-source software more </a:t>
            </a:r>
            <a:r>
              <a:rPr lang="en-US" b="1" dirty="0"/>
              <a:t>secure</a:t>
            </a:r>
            <a:r>
              <a:rPr lang="en-US" dirty="0"/>
              <a:t>, </a:t>
            </a:r>
            <a:r>
              <a:rPr lang="en-US" b="1" dirty="0"/>
              <a:t>feature-rich</a:t>
            </a:r>
            <a:r>
              <a:rPr lang="en-US" dirty="0"/>
              <a:t>, and </a:t>
            </a:r>
            <a:r>
              <a:rPr lang="en-US" b="1" dirty="0"/>
              <a:t>supported</a:t>
            </a:r>
            <a:r>
              <a:rPr lang="en-US" dirty="0"/>
              <a:t> than closed source software.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Examples of open-source: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Apache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Firefox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2E967-F23B-243A-3E20-B1E4BE7A6409}"/>
              </a:ext>
            </a:extLst>
          </p:cNvPr>
          <p:cNvSpPr/>
          <p:nvPr/>
        </p:nvSpPr>
        <p:spPr>
          <a:xfrm>
            <a:off x="2194560" y="1879092"/>
            <a:ext cx="1203960" cy="24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itHub Logo and symbol, meaning, history, PNG, brand">
            <a:extLst>
              <a:ext uri="{FF2B5EF4-FFF2-40B4-BE49-F238E27FC236}">
                <a16:creationId xmlns:a16="http://schemas.microsoft.com/office/drawing/2014/main" id="{D760BCFC-4791-D40B-010F-4C9E1AE99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49" y="1430051"/>
            <a:ext cx="2126316" cy="11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ur new logo | GitLab">
            <a:extLst>
              <a:ext uri="{FF2B5EF4-FFF2-40B4-BE49-F238E27FC236}">
                <a16:creationId xmlns:a16="http://schemas.microsoft.com/office/drawing/2014/main" id="{3AA26A82-82CD-A4D5-05D1-41C7CDE82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25" y="3420565"/>
            <a:ext cx="2100164" cy="9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1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Cross-platform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368493" y="1761376"/>
            <a:ext cx="3936807" cy="233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Cross-platform development allows developers to </a:t>
            </a:r>
            <a:r>
              <a:rPr lang="en-US" b="1" dirty="0"/>
              <a:t>write code once</a:t>
            </a:r>
            <a:r>
              <a:rPr lang="en-US" dirty="0"/>
              <a:t> and deploy it to multiple platforms.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Cross-platform development makes it easier to reach a </a:t>
            </a:r>
            <a:r>
              <a:rPr lang="en-US" b="1" dirty="0"/>
              <a:t>wider audience</a:t>
            </a:r>
            <a:r>
              <a:rPr lang="en-US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Cross-platform development can simplify the </a:t>
            </a:r>
            <a:r>
              <a:rPr lang="en-US" b="1" dirty="0"/>
              <a:t>maintenance</a:t>
            </a:r>
            <a:r>
              <a:rPr lang="en-US" dirty="0"/>
              <a:t>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2E967-F23B-243A-3E20-B1E4BE7A6409}"/>
              </a:ext>
            </a:extLst>
          </p:cNvPr>
          <p:cNvSpPr/>
          <p:nvPr/>
        </p:nvSpPr>
        <p:spPr>
          <a:xfrm>
            <a:off x="2194560" y="2061972"/>
            <a:ext cx="1203960" cy="24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hat is Cross-Platform Software?. Cross-platform software is a type of… |  by Hakan Asal | Medium">
            <a:extLst>
              <a:ext uri="{FF2B5EF4-FFF2-40B4-BE49-F238E27FC236}">
                <a16:creationId xmlns:a16="http://schemas.microsoft.com/office/drawing/2014/main" id="{803A7623-E00E-8B59-5EAC-CD6E5B467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9" r="3834"/>
          <a:stretch/>
        </p:blipFill>
        <p:spPr bwMode="auto">
          <a:xfrm>
            <a:off x="4838702" y="1784236"/>
            <a:ext cx="3665220" cy="222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00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Single-Threaded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4E03EA-2D99-8703-E977-7C953361579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06875" y="1733090"/>
            <a:ext cx="4233475" cy="2325951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Montserrat" pitchFamily="2" charset="0"/>
                <a:ea typeface="Inter" panose="02000503000000020004" pitchFamily="2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ontserrat" pitchFamily="2" charset="0"/>
                <a:ea typeface="Inter" panose="02000503000000020004" pitchFamily="2" charset="0"/>
              </a:rPr>
              <a:t>ashier at a supermarket</a:t>
            </a:r>
          </a:p>
          <a:p>
            <a:endParaRPr lang="en-US" sz="1600" b="1" i="0" dirty="0">
              <a:solidFill>
                <a:schemeClr val="tx1"/>
              </a:solidFill>
              <a:effectLst/>
              <a:latin typeface="Montserrat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Cashier is the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single thread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and the customers are the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tasks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or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functions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that need to be executed.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cashier can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only serve one customer at a time.</a:t>
            </a:r>
            <a:endParaRPr lang="en-US" dirty="0"/>
          </a:p>
        </p:txBody>
      </p:sp>
      <p:pic>
        <p:nvPicPr>
          <p:cNvPr id="2050" name="Picture 2" descr="Customers standing in line or queue to cashier Vector Image">
            <a:extLst>
              <a:ext uri="{FF2B5EF4-FFF2-40B4-BE49-F238E27FC236}">
                <a16:creationId xmlns:a16="http://schemas.microsoft.com/office/drawing/2014/main" id="{A2012B3F-9816-9B8F-4200-0B24103B8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 r="33090" b="24647"/>
          <a:stretch/>
        </p:blipFill>
        <p:spPr bwMode="auto">
          <a:xfrm>
            <a:off x="5524683" y="1629015"/>
            <a:ext cx="3040566" cy="24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43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Single-Threaded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4E03EA-2D99-8703-E977-7C953361579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06875" y="1314848"/>
            <a:ext cx="4419330" cy="3092560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Montserrat" pitchFamily="2" charset="0"/>
                <a:ea typeface="Inter" panose="02000503000000020004" pitchFamily="2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ontserrat" pitchFamily="2" charset="0"/>
                <a:ea typeface="Inter" panose="02000503000000020004" pitchFamily="2" charset="0"/>
              </a:rPr>
              <a:t>ashier at a supermarket</a:t>
            </a:r>
          </a:p>
          <a:p>
            <a:endParaRPr lang="en-US" sz="1600" b="1" i="0" dirty="0">
              <a:solidFill>
                <a:schemeClr val="tx1"/>
              </a:solidFill>
              <a:effectLst/>
              <a:latin typeface="Montserrat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Some customers may have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special requests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that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take longer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to process.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Applying a coupon or paying with bank check.</a:t>
            </a:r>
          </a:p>
          <a:p>
            <a:pPr marL="139700" indent="0"/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This is similar to how a single-threaded runtime can be blocked by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long-running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or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synchronous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tasks or functions.</a:t>
            </a:r>
          </a:p>
        </p:txBody>
      </p:sp>
      <p:pic>
        <p:nvPicPr>
          <p:cNvPr id="2" name="Picture 2" descr="Customers standing in line or queue to cashier Vector Image">
            <a:extLst>
              <a:ext uri="{FF2B5EF4-FFF2-40B4-BE49-F238E27FC236}">
                <a16:creationId xmlns:a16="http://schemas.microsoft.com/office/drawing/2014/main" id="{2614251E-7308-FE89-9B3B-A47ED6AB1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 r="33090" b="24647"/>
          <a:stretch/>
        </p:blipFill>
        <p:spPr bwMode="auto">
          <a:xfrm>
            <a:off x="5524683" y="1629015"/>
            <a:ext cx="3040566" cy="24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35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Non-blocking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4E03EA-2D99-8703-E977-7C953361579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576976"/>
            <a:ext cx="4684624" cy="2697656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Montserrat" pitchFamily="2" charset="0"/>
                <a:ea typeface="Inter" panose="02000503000000020004" pitchFamily="2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ontserrat" pitchFamily="2" charset="0"/>
                <a:ea typeface="Inter" panose="02000503000000020004" pitchFamily="2" charset="0"/>
              </a:rPr>
              <a:t>ashier at a supermarket</a:t>
            </a:r>
          </a:p>
          <a:p>
            <a:endParaRPr lang="en-US" sz="1600" b="1" i="0" dirty="0">
              <a:solidFill>
                <a:schemeClr val="tx1"/>
              </a:solidFill>
              <a:effectLst/>
              <a:latin typeface="Montserrat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avoid this problem, the cashier can use a technique called </a:t>
            </a:r>
            <a:r>
              <a:rPr lang="en-US" b="1" dirty="0">
                <a:highlight>
                  <a:srgbClr val="FFFF00"/>
                </a:highlight>
              </a:rPr>
              <a:t>asynchronous</a:t>
            </a:r>
            <a:r>
              <a:rPr lang="en-US" dirty="0"/>
              <a:t> handling.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cashier can </a:t>
            </a:r>
            <a:r>
              <a:rPr lang="en-US" b="1" dirty="0"/>
              <a:t>assign</a:t>
            </a:r>
            <a:r>
              <a:rPr lang="en-US" dirty="0"/>
              <a:t> some of the special requests to </a:t>
            </a:r>
            <a:r>
              <a:rPr lang="en-US" b="1" dirty="0"/>
              <a:t>other workers or services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Continue serving the next customer while </a:t>
            </a:r>
            <a:r>
              <a:rPr lang="en-US" b="1" dirty="0"/>
              <a:t>waiting for the results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2" name="Picture 2" descr="Customers standing in line or queue to cashier Vector Image">
            <a:extLst>
              <a:ext uri="{FF2B5EF4-FFF2-40B4-BE49-F238E27FC236}">
                <a16:creationId xmlns:a16="http://schemas.microsoft.com/office/drawing/2014/main" id="{2614251E-7308-FE89-9B3B-A47ED6AB1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 r="33090" b="24647"/>
          <a:stretch/>
        </p:blipFill>
        <p:spPr bwMode="auto">
          <a:xfrm>
            <a:off x="5524683" y="1629015"/>
            <a:ext cx="3040566" cy="24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394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Event-driven 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4E03EA-2D99-8703-E977-7C953361579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576976"/>
            <a:ext cx="4684624" cy="2697656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Montserrat" pitchFamily="2" charset="0"/>
                <a:ea typeface="Inter" panose="02000503000000020004" pitchFamily="2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ontserrat" pitchFamily="2" charset="0"/>
                <a:ea typeface="Inter" panose="02000503000000020004" pitchFamily="2" charset="0"/>
              </a:rPr>
              <a:t>ashier at a supermarket</a:t>
            </a:r>
          </a:p>
          <a:p>
            <a:pPr marL="13970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cashier </a:t>
            </a:r>
            <a:r>
              <a:rPr lang="en-US" b="1" dirty="0"/>
              <a:t>receive</a:t>
            </a:r>
            <a:r>
              <a:rPr lang="en-US" dirty="0"/>
              <a:t> the results from the other workers or services.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cashier can then </a:t>
            </a:r>
            <a:r>
              <a:rPr lang="en-US" b="1" dirty="0"/>
              <a:t>resume</a:t>
            </a:r>
            <a:r>
              <a:rPr lang="en-US" dirty="0"/>
              <a:t> serving the customer who made the special request.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2" name="Picture 2" descr="Customers standing in line or queue to cashier Vector Image">
            <a:extLst>
              <a:ext uri="{FF2B5EF4-FFF2-40B4-BE49-F238E27FC236}">
                <a16:creationId xmlns:a16="http://schemas.microsoft.com/office/drawing/2014/main" id="{2614251E-7308-FE89-9B3B-A47ED6AB1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 r="33090" b="24647"/>
          <a:stretch/>
        </p:blipFill>
        <p:spPr bwMode="auto">
          <a:xfrm>
            <a:off x="5524683" y="1629015"/>
            <a:ext cx="3040566" cy="24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209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</a:t>
            </a:r>
            <a:r>
              <a:rPr lang="en" dirty="0"/>
              <a:t>eturning to Node.js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4E03EA-2D99-8703-E977-7C953361579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598815"/>
            <a:ext cx="4684624" cy="2095490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similar the </a:t>
            </a:r>
            <a:r>
              <a:rPr lang="en-US" b="1" dirty="0"/>
              <a:t>single-threaded runtime.</a:t>
            </a:r>
          </a:p>
          <a:p>
            <a:pPr marL="139700" indent="0"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can use </a:t>
            </a:r>
            <a:r>
              <a:rPr lang="en-US" b="1" dirty="0"/>
              <a:t>asynchronous</a:t>
            </a:r>
            <a:r>
              <a:rPr lang="en-US" dirty="0"/>
              <a:t> programming to handle tasks or functions that involve waiting for </a:t>
            </a:r>
            <a:r>
              <a:rPr lang="en-US" b="1" dirty="0"/>
              <a:t>external resources</a:t>
            </a:r>
            <a:r>
              <a:rPr lang="en-US" dirty="0"/>
              <a:t>.</a:t>
            </a:r>
          </a:p>
          <a:p>
            <a:pPr marL="139700" indent="0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Such as </a:t>
            </a:r>
            <a:r>
              <a:rPr lang="en-US" b="1" dirty="0"/>
              <a:t>network requests</a:t>
            </a:r>
            <a:r>
              <a:rPr lang="en-US" dirty="0"/>
              <a:t>, </a:t>
            </a:r>
            <a:r>
              <a:rPr lang="en-US" b="1" dirty="0"/>
              <a:t>database queries</a:t>
            </a:r>
            <a:r>
              <a:rPr lang="en-US" dirty="0"/>
              <a:t>, </a:t>
            </a:r>
            <a:r>
              <a:rPr lang="en-US" b="1" dirty="0"/>
              <a:t>timers</a:t>
            </a:r>
            <a:r>
              <a:rPr lang="en-US" dirty="0"/>
              <a:t>, or </a:t>
            </a:r>
            <a:r>
              <a:rPr lang="en-US" b="1" dirty="0"/>
              <a:t>events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4AB6F-846F-8A9C-76B1-B0EAA6730D0C}"/>
              </a:ext>
            </a:extLst>
          </p:cNvPr>
          <p:cNvSpPr txBox="1"/>
          <p:nvPr/>
        </p:nvSpPr>
        <p:spPr>
          <a:xfrm>
            <a:off x="965919" y="4028922"/>
            <a:ext cx="52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Is there a case where this approach fails?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45C07D5A-B456-FB14-25DB-3E7B5951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17" y="1929418"/>
            <a:ext cx="2344878" cy="14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861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BAA3-8A03-9047-C9E4-86C7783E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Single-Threaded Event-driven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C7BC2-90B1-BA46-311D-EBE14722E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4" r="15307"/>
          <a:stretch/>
        </p:blipFill>
        <p:spPr>
          <a:xfrm>
            <a:off x="829931" y="1694565"/>
            <a:ext cx="3073434" cy="283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04BB2C-E9D9-1FE9-F9A6-FFDFA53B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98" y="2590775"/>
            <a:ext cx="4377483" cy="1042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4A41E8D4-9687-B167-8C00-651088A93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014" y="4223507"/>
            <a:ext cx="432110" cy="4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01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BAA3-8A03-9047-C9E4-86C7783E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Event-driven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8BADE-3EF6-22F0-0A79-0972186F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43845"/>
            <a:ext cx="5818036" cy="2927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821C2-EF04-A92C-8D42-C5464893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22" y="3218759"/>
            <a:ext cx="4444631" cy="1352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hlinkClick r:id="rId4" action="ppaction://hlinkfile"/>
            <a:extLst>
              <a:ext uri="{FF2B5EF4-FFF2-40B4-BE49-F238E27FC236}">
                <a16:creationId xmlns:a16="http://schemas.microsoft.com/office/drawing/2014/main" id="{21BF9B5B-1F9E-2157-44B3-886F21981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45" y="4304228"/>
            <a:ext cx="432110" cy="4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70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541584" y="2245105"/>
            <a:ext cx="5243710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Install Node.js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541584" y="3162718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Install and try to run JS outside the browser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541584" y="1590964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59" name="Google Shape;759;p36"/>
          <p:cNvSpPr/>
          <p:nvPr/>
        </p:nvSpPr>
        <p:spPr>
          <a:xfrm>
            <a:off x="5848297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72577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6037230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917414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939833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50716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82809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738958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1534181" cy="562396"/>
              <a:chOff x="1096075" y="487799"/>
              <a:chExt cx="3152210" cy="1155530"/>
            </a:xfrm>
          </p:grpSpPr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DFC368-EF67-AC15-FEE9-901DDCD8C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02" y="1198180"/>
            <a:ext cx="1830712" cy="11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8429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7A16C8-7D71-3ACE-8B91-5FBB3254D991}"/>
              </a:ext>
            </a:extLst>
          </p:cNvPr>
          <p:cNvGrpSpPr/>
          <p:nvPr/>
        </p:nvGrpSpPr>
        <p:grpSpPr>
          <a:xfrm>
            <a:off x="979722" y="1787183"/>
            <a:ext cx="2130140" cy="931900"/>
            <a:chOff x="878702" y="1787183"/>
            <a:chExt cx="2130140" cy="931900"/>
          </a:xfrm>
        </p:grpSpPr>
        <p:sp>
          <p:nvSpPr>
            <p:cNvPr id="8" name="Google Shape;2450;p53">
              <a:extLst>
                <a:ext uri="{FF2B5EF4-FFF2-40B4-BE49-F238E27FC236}">
                  <a16:creationId xmlns:a16="http://schemas.microsoft.com/office/drawing/2014/main" id="{ACE65DDC-88B8-E8A4-39D1-09AA23D46FAE}"/>
                </a:ext>
              </a:extLst>
            </p:cNvPr>
            <p:cNvSpPr txBox="1"/>
            <p:nvPr/>
          </p:nvSpPr>
          <p:spPr>
            <a:xfrm>
              <a:off x="878702" y="2179516"/>
              <a:ext cx="2130140" cy="539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Introduction to Node.js and NPM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" name="Google Shape;2451;p53">
              <a:extLst>
                <a:ext uri="{FF2B5EF4-FFF2-40B4-BE49-F238E27FC236}">
                  <a16:creationId xmlns:a16="http://schemas.microsoft.com/office/drawing/2014/main" id="{2D3E4BB3-729C-FD9D-68BF-2AA9F36FCCD6}"/>
                </a:ext>
              </a:extLst>
            </p:cNvPr>
            <p:cNvSpPr txBox="1"/>
            <p:nvPr/>
          </p:nvSpPr>
          <p:spPr>
            <a:xfrm>
              <a:off x="1015200" y="1787183"/>
              <a:ext cx="1857143" cy="4039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Session 1</a:t>
              </a:r>
              <a:endParaRPr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F5A3CA-E929-BFE3-492C-9C7B799D28F8}"/>
              </a:ext>
            </a:extLst>
          </p:cNvPr>
          <p:cNvGrpSpPr/>
          <p:nvPr/>
        </p:nvGrpSpPr>
        <p:grpSpPr>
          <a:xfrm>
            <a:off x="3479877" y="1785536"/>
            <a:ext cx="2457244" cy="1315333"/>
            <a:chOff x="3008842" y="1785536"/>
            <a:chExt cx="2457244" cy="1315333"/>
          </a:xfrm>
        </p:grpSpPr>
        <p:sp>
          <p:nvSpPr>
            <p:cNvPr id="10" name="Google Shape;2452;p53">
              <a:extLst>
                <a:ext uri="{FF2B5EF4-FFF2-40B4-BE49-F238E27FC236}">
                  <a16:creationId xmlns:a16="http://schemas.microsoft.com/office/drawing/2014/main" id="{9EDF975E-F61F-B7D0-0840-BF7ECB4A4B70}"/>
                </a:ext>
              </a:extLst>
            </p:cNvPr>
            <p:cNvSpPr txBox="1"/>
            <p:nvPr/>
          </p:nvSpPr>
          <p:spPr>
            <a:xfrm>
              <a:off x="3008842" y="2177869"/>
              <a:ext cx="2457244" cy="9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</a:pPr>
              <a:r>
                <a:rPr lang="en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HTTP protocol - REST APIs - Express.js 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" name="Google Shape;2453;p53">
              <a:extLst>
                <a:ext uri="{FF2B5EF4-FFF2-40B4-BE49-F238E27FC236}">
                  <a16:creationId xmlns:a16="http://schemas.microsoft.com/office/drawing/2014/main" id="{4D1DA51F-01DF-99BC-2163-FCDB6A9E057D}"/>
                </a:ext>
              </a:extLst>
            </p:cNvPr>
            <p:cNvSpPr txBox="1"/>
            <p:nvPr/>
          </p:nvSpPr>
          <p:spPr>
            <a:xfrm>
              <a:off x="3308892" y="1785536"/>
              <a:ext cx="1857143" cy="4039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Session 2</a:t>
              </a:r>
              <a:endParaRPr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30E8F3-C005-E451-E0F1-CCB1EB851B24}"/>
              </a:ext>
            </a:extLst>
          </p:cNvPr>
          <p:cNvGrpSpPr/>
          <p:nvPr/>
        </p:nvGrpSpPr>
        <p:grpSpPr>
          <a:xfrm>
            <a:off x="6307135" y="1785536"/>
            <a:ext cx="1857143" cy="931907"/>
            <a:chOff x="5766136" y="1785536"/>
            <a:chExt cx="1857143" cy="931907"/>
          </a:xfrm>
        </p:grpSpPr>
        <p:sp>
          <p:nvSpPr>
            <p:cNvPr id="12" name="Google Shape;2454;p53">
              <a:extLst>
                <a:ext uri="{FF2B5EF4-FFF2-40B4-BE49-F238E27FC236}">
                  <a16:creationId xmlns:a16="http://schemas.microsoft.com/office/drawing/2014/main" id="{FBA05C59-2D7A-2C06-87F6-A63CABB59905}"/>
                </a:ext>
              </a:extLst>
            </p:cNvPr>
            <p:cNvSpPr txBox="1"/>
            <p:nvPr/>
          </p:nvSpPr>
          <p:spPr>
            <a:xfrm>
              <a:off x="5766136" y="2177876"/>
              <a:ext cx="1857143" cy="539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MVC - Database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" name="Google Shape;2455;p53">
              <a:extLst>
                <a:ext uri="{FF2B5EF4-FFF2-40B4-BE49-F238E27FC236}">
                  <a16:creationId xmlns:a16="http://schemas.microsoft.com/office/drawing/2014/main" id="{7014F3A5-BD63-460E-24BB-7A438A06D9DA}"/>
                </a:ext>
              </a:extLst>
            </p:cNvPr>
            <p:cNvSpPr txBox="1"/>
            <p:nvPr/>
          </p:nvSpPr>
          <p:spPr>
            <a:xfrm>
              <a:off x="5766136" y="1785536"/>
              <a:ext cx="1857143" cy="4039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Session 3</a:t>
              </a:r>
              <a:endParaRPr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CDA1F8-C6D7-BA78-795C-527E5ED6B6FF}"/>
              </a:ext>
            </a:extLst>
          </p:cNvPr>
          <p:cNvGrpSpPr/>
          <p:nvPr/>
        </p:nvGrpSpPr>
        <p:grpSpPr>
          <a:xfrm>
            <a:off x="2127459" y="3351956"/>
            <a:ext cx="2231634" cy="931907"/>
            <a:chOff x="2364060" y="3493202"/>
            <a:chExt cx="2231634" cy="931907"/>
          </a:xfrm>
        </p:grpSpPr>
        <p:sp>
          <p:nvSpPr>
            <p:cNvPr id="14" name="Google Shape;2456;p53">
              <a:extLst>
                <a:ext uri="{FF2B5EF4-FFF2-40B4-BE49-F238E27FC236}">
                  <a16:creationId xmlns:a16="http://schemas.microsoft.com/office/drawing/2014/main" id="{8A45023F-48BD-D797-EA9E-705CAFDA1207}"/>
                </a:ext>
              </a:extLst>
            </p:cNvPr>
            <p:cNvSpPr txBox="1"/>
            <p:nvPr/>
          </p:nvSpPr>
          <p:spPr>
            <a:xfrm>
              <a:off x="2364060" y="3885542"/>
              <a:ext cx="2231634" cy="539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</a:pPr>
              <a:r>
                <a:rPr lang="en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Web Security and User Authentication</a:t>
              </a:r>
            </a:p>
          </p:txBody>
        </p:sp>
        <p:sp>
          <p:nvSpPr>
            <p:cNvPr id="15" name="Google Shape;2457;p53">
              <a:extLst>
                <a:ext uri="{FF2B5EF4-FFF2-40B4-BE49-F238E27FC236}">
                  <a16:creationId xmlns:a16="http://schemas.microsoft.com/office/drawing/2014/main" id="{E7A7DF54-A1E8-54B4-4932-40747000EA34}"/>
                </a:ext>
              </a:extLst>
            </p:cNvPr>
            <p:cNvSpPr txBox="1"/>
            <p:nvPr/>
          </p:nvSpPr>
          <p:spPr>
            <a:xfrm>
              <a:off x="2551305" y="3493202"/>
              <a:ext cx="1857143" cy="4039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Session 4</a:t>
              </a:r>
              <a:endParaRPr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C955F8-BA72-39F8-8C38-0D4882793C46}"/>
              </a:ext>
            </a:extLst>
          </p:cNvPr>
          <p:cNvGrpSpPr/>
          <p:nvPr/>
        </p:nvGrpSpPr>
        <p:grpSpPr>
          <a:xfrm>
            <a:off x="4832097" y="3351956"/>
            <a:ext cx="2184444" cy="943997"/>
            <a:chOff x="5068698" y="3493202"/>
            <a:chExt cx="2184444" cy="943997"/>
          </a:xfrm>
        </p:grpSpPr>
        <p:sp>
          <p:nvSpPr>
            <p:cNvPr id="16" name="Google Shape;2458;p53">
              <a:extLst>
                <a:ext uri="{FF2B5EF4-FFF2-40B4-BE49-F238E27FC236}">
                  <a16:creationId xmlns:a16="http://schemas.microsoft.com/office/drawing/2014/main" id="{23F2C06D-1379-43C7-CB36-55D75260EE72}"/>
                </a:ext>
              </a:extLst>
            </p:cNvPr>
            <p:cNvSpPr txBox="1"/>
            <p:nvPr/>
          </p:nvSpPr>
          <p:spPr>
            <a:xfrm>
              <a:off x="5068698" y="3897632"/>
              <a:ext cx="2184444" cy="539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Testing and Deployment</a:t>
              </a:r>
              <a:endPara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" name="Google Shape;2459;p53">
              <a:extLst>
                <a:ext uri="{FF2B5EF4-FFF2-40B4-BE49-F238E27FC236}">
                  <a16:creationId xmlns:a16="http://schemas.microsoft.com/office/drawing/2014/main" id="{721E903E-69B8-0894-7A1A-89BC7DCF0702}"/>
                </a:ext>
              </a:extLst>
            </p:cNvPr>
            <p:cNvSpPr txBox="1"/>
            <p:nvPr/>
          </p:nvSpPr>
          <p:spPr>
            <a:xfrm>
              <a:off x="5232349" y="3493202"/>
              <a:ext cx="1857143" cy="4039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Session 5</a:t>
              </a:r>
              <a:endParaRPr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4" name="Google Shape;739;p35">
            <a:extLst>
              <a:ext uri="{FF2B5EF4-FFF2-40B4-BE49-F238E27FC236}">
                <a16:creationId xmlns:a16="http://schemas.microsoft.com/office/drawing/2014/main" id="{E585734A-4F8A-25C9-F3DF-A6A64784264C}"/>
              </a:ext>
            </a:extLst>
          </p:cNvPr>
          <p:cNvSpPr txBox="1">
            <a:spLocks/>
          </p:cNvSpPr>
          <p:nvPr/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sz="3000" dirty="0"/>
              <a:t>Workshop timeline</a:t>
            </a:r>
          </a:p>
        </p:txBody>
      </p:sp>
    </p:spTree>
    <p:extLst>
      <p:ext uri="{BB962C8B-B14F-4D97-AF65-F5344CB8AC3E}">
        <p14:creationId xmlns:p14="http://schemas.microsoft.com/office/powerpoint/2010/main" val="497411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AD6A-903B-A656-1F60-C8C1AB7B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7"/>
            <a:ext cx="7704000" cy="572700"/>
          </a:xfrm>
        </p:spPr>
        <p:txBody>
          <a:bodyPr/>
          <a:lstStyle/>
          <a:p>
            <a:r>
              <a:rPr lang="en-US" dirty="0"/>
              <a:t>Node.js installation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768DCD91-EB58-A615-E062-B8F61874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7" y="1056015"/>
            <a:ext cx="7907866" cy="36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282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D692-9E49-32F5-2D95-7750582F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77945-E42E-47C4-1C95-DEB406D493F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325043"/>
            <a:ext cx="7703999" cy="3188310"/>
          </a:xfrm>
        </p:spPr>
        <p:txBody>
          <a:bodyPr/>
          <a:lstStyle/>
          <a:p>
            <a:pPr marL="139700" indent="0">
              <a:lnSpc>
                <a:spcPct val="100000"/>
              </a:lnSpc>
            </a:pPr>
            <a:r>
              <a:rPr lang="en-US" sz="1600" dirty="0"/>
              <a:t>The core modules are </a:t>
            </a:r>
            <a:r>
              <a:rPr lang="en-US" sz="1600" b="1" dirty="0"/>
              <a:t>built-in</a:t>
            </a:r>
            <a:r>
              <a:rPr lang="en-US" sz="1600" dirty="0"/>
              <a:t> and do not require any installation.</a:t>
            </a:r>
          </a:p>
          <a:p>
            <a:pPr marL="139700" indent="0">
              <a:lnSpc>
                <a:spcPct val="100000"/>
              </a:lnSpc>
            </a:pPr>
            <a:br>
              <a:rPr lang="ar-EG" sz="1600" dirty="0"/>
            </a:br>
            <a:r>
              <a:rPr lang="en-US" sz="1600" dirty="0"/>
              <a:t>Some of the most famous Node.js core modules are:</a:t>
            </a:r>
            <a:br>
              <a:rPr lang="ar-EG" sz="1600" dirty="0"/>
            </a:br>
            <a:endParaRPr lang="en-US" sz="1600" dirty="0"/>
          </a:p>
          <a:p>
            <a:pPr marL="425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fs</a:t>
            </a:r>
            <a:r>
              <a:rPr lang="en-US" dirty="0"/>
              <a:t>: This module allows you to work with </a:t>
            </a:r>
            <a:r>
              <a:rPr lang="en-US" b="1" dirty="0"/>
              <a:t>file system operations</a:t>
            </a:r>
            <a:r>
              <a:rPr lang="en-US" dirty="0"/>
              <a:t>. You can use it to </a:t>
            </a:r>
            <a:r>
              <a:rPr lang="en-US" u="sng" dirty="0"/>
              <a:t>read, write, delete, or modify files and directories.</a:t>
            </a:r>
            <a:br>
              <a:rPr lang="ar-EG" u="sng" dirty="0"/>
            </a:br>
            <a:endParaRPr lang="en-US" u="sng" dirty="0"/>
          </a:p>
          <a:p>
            <a:pPr marL="425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crypto</a:t>
            </a:r>
            <a:r>
              <a:rPr lang="en-US" dirty="0"/>
              <a:t>: This module allows you to perform </a:t>
            </a:r>
            <a:r>
              <a:rPr lang="en-US" b="1" dirty="0"/>
              <a:t>cryptographic operations</a:t>
            </a:r>
            <a:r>
              <a:rPr lang="en-US" dirty="0"/>
              <a:t>, such as </a:t>
            </a:r>
            <a:r>
              <a:rPr lang="en-US" u="sng" dirty="0"/>
              <a:t>hashing, encryption, decryption, signing, and verifying</a:t>
            </a:r>
            <a:r>
              <a:rPr lang="en-US" dirty="0"/>
              <a:t>. You can use it to secure your data and communication.</a:t>
            </a:r>
            <a:br>
              <a:rPr lang="ar-EG" dirty="0"/>
            </a:br>
            <a:endParaRPr lang="en-US" dirty="0"/>
          </a:p>
          <a:p>
            <a:pPr marL="425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http</a:t>
            </a:r>
            <a:r>
              <a:rPr lang="en-US" dirty="0"/>
              <a:t>: This module allows you to </a:t>
            </a:r>
            <a:r>
              <a:rPr lang="en-US" b="1" dirty="0"/>
              <a:t>create and interact with HTTP servers </a:t>
            </a:r>
            <a:r>
              <a:rPr lang="en-US" dirty="0"/>
              <a:t>and clients. You can use it </a:t>
            </a:r>
            <a:r>
              <a:rPr lang="en-US" u="sng" dirty="0"/>
              <a:t>to handle requests, responses, headers, cookies, and more.</a:t>
            </a:r>
          </a:p>
        </p:txBody>
      </p:sp>
    </p:spTree>
    <p:extLst>
      <p:ext uri="{BB962C8B-B14F-4D97-AF65-F5344CB8AC3E}">
        <p14:creationId xmlns:p14="http://schemas.microsoft.com/office/powerpoint/2010/main" val="182883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B19-C810-F681-FEA3-27C9AAD7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A2CB0-746D-A558-834E-6573196E21F0}"/>
              </a:ext>
            </a:extLst>
          </p:cNvPr>
          <p:cNvSpPr txBox="1"/>
          <p:nvPr/>
        </p:nvSpPr>
        <p:spPr>
          <a:xfrm>
            <a:off x="847493" y="1655859"/>
            <a:ext cx="3854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module system is a way of organizing and structuring code into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reusable and independent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CommonJs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ESModules</a:t>
            </a:r>
          </a:p>
        </p:txBody>
      </p:sp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41729FF9-B7AE-9139-D7FA-E656FA6B0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3" y="4246897"/>
            <a:ext cx="285750" cy="285750"/>
          </a:xfrm>
          <a:prstGeom prst="rect">
            <a:avLst/>
          </a:prstGeom>
        </p:spPr>
      </p:pic>
      <p:pic>
        <p:nvPicPr>
          <p:cNvPr id="1026" name="Picture 2" descr="GitHub - wessberg/cjstoesm: A tool that can transform CommonJS to ESM">
            <a:extLst>
              <a:ext uri="{FF2B5EF4-FFF2-40B4-BE49-F238E27FC236}">
                <a16:creationId xmlns:a16="http://schemas.microsoft.com/office/drawing/2014/main" id="{4B37B7A2-0AFB-4C26-2B75-0EC3AD13A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5"/>
          <a:stretch/>
        </p:blipFill>
        <p:spPr bwMode="auto">
          <a:xfrm>
            <a:off x="6389473" y="3256297"/>
            <a:ext cx="127135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wessberg/cjstoesm: A tool that can transform CommonJS to ESM">
            <a:extLst>
              <a:ext uri="{FF2B5EF4-FFF2-40B4-BE49-F238E27FC236}">
                <a16:creationId xmlns:a16="http://schemas.microsoft.com/office/drawing/2014/main" id="{1A769CB5-A59B-9DA0-520E-87F4F1E5D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5"/>
          <a:stretch/>
        </p:blipFill>
        <p:spPr bwMode="auto">
          <a:xfrm>
            <a:off x="6389472" y="1711342"/>
            <a:ext cx="127135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8375-2A40-B0A8-0E6D-8C8488FE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example (callback)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F7075-ACD0-DBCE-EF68-D669DAAAB5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r="3061"/>
          <a:stretch/>
        </p:blipFill>
        <p:spPr>
          <a:xfrm>
            <a:off x="2023367" y="1494519"/>
            <a:ext cx="5097265" cy="26748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0B58CF-C3CF-6B62-F63A-692C954EE5AC}"/>
              </a:ext>
            </a:extLst>
          </p:cNvPr>
          <p:cNvSpPr/>
          <p:nvPr/>
        </p:nvSpPr>
        <p:spPr>
          <a:xfrm>
            <a:off x="2081561" y="1494519"/>
            <a:ext cx="2490439" cy="35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72115-32A9-FA6D-9528-6B2FF5C5B9A3}"/>
              </a:ext>
            </a:extLst>
          </p:cNvPr>
          <p:cNvSpPr/>
          <p:nvPr/>
        </p:nvSpPr>
        <p:spPr>
          <a:xfrm>
            <a:off x="2143948" y="1528252"/>
            <a:ext cx="2486246" cy="28911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C59F-8D07-6459-8E2C-27347EEAB415}"/>
              </a:ext>
            </a:extLst>
          </p:cNvPr>
          <p:cNvSpPr/>
          <p:nvPr/>
        </p:nvSpPr>
        <p:spPr>
          <a:xfrm>
            <a:off x="2148992" y="1883565"/>
            <a:ext cx="1097128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EE0E-263E-0254-357D-23646A4B11CA}"/>
              </a:ext>
            </a:extLst>
          </p:cNvPr>
          <p:cNvSpPr/>
          <p:nvPr/>
        </p:nvSpPr>
        <p:spPr>
          <a:xfrm>
            <a:off x="3339464" y="1877122"/>
            <a:ext cx="1253491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DAA90-A890-B8D3-B772-7DD8F0D3DA51}"/>
              </a:ext>
            </a:extLst>
          </p:cNvPr>
          <p:cNvSpPr/>
          <p:nvPr/>
        </p:nvSpPr>
        <p:spPr>
          <a:xfrm>
            <a:off x="4757241" y="1877121"/>
            <a:ext cx="599618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6A7491-E7B8-610E-FDA2-1E12E4F09F03}"/>
              </a:ext>
            </a:extLst>
          </p:cNvPr>
          <p:cNvSpPr/>
          <p:nvPr/>
        </p:nvSpPr>
        <p:spPr>
          <a:xfrm>
            <a:off x="2184400" y="1870710"/>
            <a:ext cx="4936232" cy="1908810"/>
          </a:xfrm>
          <a:custGeom>
            <a:avLst/>
            <a:gdLst>
              <a:gd name="connsiteX0" fmla="*/ 3223260 w 4804410"/>
              <a:gd name="connsiteY0" fmla="*/ 0 h 1908810"/>
              <a:gd name="connsiteX1" fmla="*/ 4804410 w 4804410"/>
              <a:gd name="connsiteY1" fmla="*/ 0 h 1908810"/>
              <a:gd name="connsiteX2" fmla="*/ 4804410 w 4804410"/>
              <a:gd name="connsiteY2" fmla="*/ 1908810 h 1908810"/>
              <a:gd name="connsiteX3" fmla="*/ 0 w 4804410"/>
              <a:gd name="connsiteY3" fmla="*/ 1908810 h 1908810"/>
              <a:gd name="connsiteX4" fmla="*/ 0 w 4804410"/>
              <a:gd name="connsiteY4" fmla="*/ 300990 h 1908810"/>
              <a:gd name="connsiteX5" fmla="*/ 3227070 w 4804410"/>
              <a:gd name="connsiteY5" fmla="*/ 300990 h 1908810"/>
              <a:gd name="connsiteX6" fmla="*/ 3223260 w 4804410"/>
              <a:gd name="connsiteY6" fmla="*/ 0 h 190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4410" h="1908810">
                <a:moveTo>
                  <a:pt x="3223260" y="0"/>
                </a:moveTo>
                <a:lnTo>
                  <a:pt x="4804410" y="0"/>
                </a:lnTo>
                <a:lnTo>
                  <a:pt x="4804410" y="1908810"/>
                </a:lnTo>
                <a:lnTo>
                  <a:pt x="0" y="1908810"/>
                </a:lnTo>
                <a:lnTo>
                  <a:pt x="0" y="300990"/>
                </a:lnTo>
                <a:lnTo>
                  <a:pt x="3227070" y="300990"/>
                </a:lnTo>
                <a:lnTo>
                  <a:pt x="3223260" y="0"/>
                </a:lnTo>
                <a:close/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3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8375-2A40-B0A8-0E6D-8C8488FE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example (Promise)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4B528-FEBF-DB6C-E853-79A69F1C3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819"/>
          <a:stretch/>
        </p:blipFill>
        <p:spPr>
          <a:xfrm>
            <a:off x="2188496" y="2071663"/>
            <a:ext cx="4767008" cy="14741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0B58CF-C3CF-6B62-F63A-692C954EE5AC}"/>
              </a:ext>
            </a:extLst>
          </p:cNvPr>
          <p:cNvSpPr/>
          <p:nvPr/>
        </p:nvSpPr>
        <p:spPr>
          <a:xfrm>
            <a:off x="2582297" y="2304097"/>
            <a:ext cx="2490439" cy="35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72115-32A9-FA6D-9528-6B2FF5C5B9A3}"/>
              </a:ext>
            </a:extLst>
          </p:cNvPr>
          <p:cNvSpPr/>
          <p:nvPr/>
        </p:nvSpPr>
        <p:spPr>
          <a:xfrm>
            <a:off x="2188496" y="2090062"/>
            <a:ext cx="4041616" cy="31176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C59F-8D07-6459-8E2C-27347EEAB415}"/>
              </a:ext>
            </a:extLst>
          </p:cNvPr>
          <p:cNvSpPr/>
          <p:nvPr/>
        </p:nvSpPr>
        <p:spPr>
          <a:xfrm>
            <a:off x="2193726" y="2495920"/>
            <a:ext cx="1334333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EE0E-263E-0254-357D-23646A4B11CA}"/>
              </a:ext>
            </a:extLst>
          </p:cNvPr>
          <p:cNvSpPr/>
          <p:nvPr/>
        </p:nvSpPr>
        <p:spPr>
          <a:xfrm>
            <a:off x="3634460" y="2495920"/>
            <a:ext cx="1528090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DAA90-A890-B8D3-B772-7DD8F0D3DA51}"/>
              </a:ext>
            </a:extLst>
          </p:cNvPr>
          <p:cNvSpPr/>
          <p:nvPr/>
        </p:nvSpPr>
        <p:spPr>
          <a:xfrm>
            <a:off x="5369594" y="2490657"/>
            <a:ext cx="730215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F66480C7-00CB-0D14-691E-59E1DE0DA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5" y="4350929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21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D907-D1B2-0F79-0FA9-3963EE16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6F10D-2908-E081-57C5-7C84E473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68" y="1791015"/>
            <a:ext cx="6940440" cy="19355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B5E12D-C42F-636E-1A34-15B031FCD622}"/>
              </a:ext>
            </a:extLst>
          </p:cNvPr>
          <p:cNvSpPr/>
          <p:nvPr/>
        </p:nvSpPr>
        <p:spPr>
          <a:xfrm>
            <a:off x="1295068" y="1791015"/>
            <a:ext cx="4948500" cy="39629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960E3-26A8-2B3B-60F8-B5200DB038D1}"/>
              </a:ext>
            </a:extLst>
          </p:cNvPr>
          <p:cNvSpPr/>
          <p:nvPr/>
        </p:nvSpPr>
        <p:spPr>
          <a:xfrm>
            <a:off x="3494304" y="2311413"/>
            <a:ext cx="3396964" cy="31176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67CA9-6E35-41EF-08AE-06B4D43572A1}"/>
              </a:ext>
            </a:extLst>
          </p:cNvPr>
          <p:cNvSpPr/>
          <p:nvPr/>
        </p:nvSpPr>
        <p:spPr>
          <a:xfrm>
            <a:off x="4378224" y="2758783"/>
            <a:ext cx="3396964" cy="36553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E2C19CEB-473F-BBCE-2A4A-96F30BC43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5" y="4350929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8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65829"/>
            <a:ext cx="7704000" cy="572700"/>
          </a:xfrm>
        </p:spPr>
        <p:txBody>
          <a:bodyPr/>
          <a:lstStyle/>
          <a:p>
            <a:r>
              <a:rPr lang="en-US" dirty="0"/>
              <a:t>Your first Node.js app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DE0408-971A-695B-9022-CFCEA721BEE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25334" y="1443161"/>
            <a:ext cx="4409750" cy="2459766"/>
          </a:xfrm>
        </p:spPr>
        <p:txBody>
          <a:bodyPr/>
          <a:lstStyle/>
          <a:p>
            <a:pPr marL="139700" indent="0">
              <a:lnSpc>
                <a:spcPct val="150000"/>
              </a:lnSpc>
            </a:pPr>
            <a:r>
              <a:rPr lang="en-US" sz="1600" b="1" dirty="0">
                <a:latin typeface="Inter" panose="02000503000000020004" pitchFamily="2" charset="0"/>
                <a:ea typeface="Inter" panose="02000503000000020004" pitchFamily="2" charset="0"/>
              </a:rPr>
              <a:t>Write to a file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You have the following file structure.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Inside ex1.js file you find a string.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Your task is to write the string into the ex1.txt file.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139700" indent="0">
              <a:lnSpc>
                <a:spcPct val="150000"/>
              </a:lnSpc>
            </a:pP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Hint: use writeFile function from fs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42533-3DE5-DF79-DA32-320789BE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897" y="2257718"/>
            <a:ext cx="220237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7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8D441-62F2-318A-9CCE-0A9F14E6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43" y="1610588"/>
            <a:ext cx="4762913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6901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D929E-A2C5-B2EC-E98B-AF5C7D00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34" y="1939235"/>
            <a:ext cx="5433531" cy="1265030"/>
          </a:xfrm>
          <a:prstGeom prst="rect">
            <a:avLst/>
          </a:prstGeom>
        </p:spPr>
      </p:pic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74B8F9C8-7BD2-5D4F-66DA-4FC0CC14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5" y="4350929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9302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3611461" y="2335141"/>
            <a:ext cx="5243710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How JS works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611461" y="3252754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internals of JS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3611461" y="1681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127" name="Google Shape;1085;p38">
            <a:extLst>
              <a:ext uri="{FF2B5EF4-FFF2-40B4-BE49-F238E27FC236}">
                <a16:creationId xmlns:a16="http://schemas.microsoft.com/office/drawing/2014/main" id="{F81D5EA4-BE79-29A9-1410-DA03FF281936}"/>
              </a:ext>
            </a:extLst>
          </p:cNvPr>
          <p:cNvGrpSpPr/>
          <p:nvPr/>
        </p:nvGrpSpPr>
        <p:grpSpPr>
          <a:xfrm>
            <a:off x="473703" y="1547926"/>
            <a:ext cx="2895139" cy="2462602"/>
            <a:chOff x="674425" y="2051931"/>
            <a:chExt cx="3170700" cy="2696994"/>
          </a:xfrm>
        </p:grpSpPr>
        <p:sp>
          <p:nvSpPr>
            <p:cNvPr id="1128" name="Google Shape;1086;p38">
              <a:extLst>
                <a:ext uri="{FF2B5EF4-FFF2-40B4-BE49-F238E27FC236}">
                  <a16:creationId xmlns:a16="http://schemas.microsoft.com/office/drawing/2014/main" id="{88EC6C80-E0FE-03A4-BA3B-2FC0667EBD3E}"/>
                </a:ext>
              </a:extLst>
            </p:cNvPr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9" name="Google Shape;1087;p38">
              <a:extLst>
                <a:ext uri="{FF2B5EF4-FFF2-40B4-BE49-F238E27FC236}">
                  <a16:creationId xmlns:a16="http://schemas.microsoft.com/office/drawing/2014/main" id="{93EDDF74-C3AF-0188-D3EC-A13A4F7CED5F}"/>
                </a:ext>
              </a:extLst>
            </p:cNvPr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130" name="Google Shape;1088;p38">
                <a:extLst>
                  <a:ext uri="{FF2B5EF4-FFF2-40B4-BE49-F238E27FC236}">
                    <a16:creationId xmlns:a16="http://schemas.microsoft.com/office/drawing/2014/main" id="{B7B65788-1685-74F9-F839-720A7BCBEEC2}"/>
                  </a:ext>
                </a:extLst>
              </p:cNvPr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089;p38">
                <a:extLst>
                  <a:ext uri="{FF2B5EF4-FFF2-40B4-BE49-F238E27FC236}">
                    <a16:creationId xmlns:a16="http://schemas.microsoft.com/office/drawing/2014/main" id="{CF952FF2-8FBF-80AE-9B53-D5073A4018CA}"/>
                  </a:ext>
                </a:extLst>
              </p:cNvPr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090;p38">
                <a:extLst>
                  <a:ext uri="{FF2B5EF4-FFF2-40B4-BE49-F238E27FC236}">
                    <a16:creationId xmlns:a16="http://schemas.microsoft.com/office/drawing/2014/main" id="{24D86473-3DAE-30CC-7D56-F8C086E5B1B4}"/>
                  </a:ext>
                </a:extLst>
              </p:cNvPr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091;p38">
                <a:extLst>
                  <a:ext uri="{FF2B5EF4-FFF2-40B4-BE49-F238E27FC236}">
                    <a16:creationId xmlns:a16="http://schemas.microsoft.com/office/drawing/2014/main" id="{FE4DD9C3-9DAE-3E30-A73A-D86BC89B4B19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092;p38">
                <a:extLst>
                  <a:ext uri="{FF2B5EF4-FFF2-40B4-BE49-F238E27FC236}">
                    <a16:creationId xmlns:a16="http://schemas.microsoft.com/office/drawing/2014/main" id="{69614B04-FCAC-4973-226C-DF28F42AF0D6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093;p38">
                <a:extLst>
                  <a:ext uri="{FF2B5EF4-FFF2-40B4-BE49-F238E27FC236}">
                    <a16:creationId xmlns:a16="http://schemas.microsoft.com/office/drawing/2014/main" id="{3A0C56C0-8520-A3E7-1CCF-734C6409530C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094;p38">
                <a:extLst>
                  <a:ext uri="{FF2B5EF4-FFF2-40B4-BE49-F238E27FC236}">
                    <a16:creationId xmlns:a16="http://schemas.microsoft.com/office/drawing/2014/main" id="{45462F19-1AC6-47AB-AF88-E77D4DF6F8A2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095;p38">
                <a:extLst>
                  <a:ext uri="{FF2B5EF4-FFF2-40B4-BE49-F238E27FC236}">
                    <a16:creationId xmlns:a16="http://schemas.microsoft.com/office/drawing/2014/main" id="{08FDBD48-5120-F042-CB28-3544853D617B}"/>
                  </a:ext>
                </a:extLst>
              </p:cNvPr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096;p38">
                <a:extLst>
                  <a:ext uri="{FF2B5EF4-FFF2-40B4-BE49-F238E27FC236}">
                    <a16:creationId xmlns:a16="http://schemas.microsoft.com/office/drawing/2014/main" id="{7B5E2A19-71FA-7C94-9D7F-E69D4E844327}"/>
                  </a:ext>
                </a:extLst>
              </p:cNvPr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097;p38">
                <a:extLst>
                  <a:ext uri="{FF2B5EF4-FFF2-40B4-BE49-F238E27FC236}">
                    <a16:creationId xmlns:a16="http://schemas.microsoft.com/office/drawing/2014/main" id="{A1A91C14-36A5-6623-C6FF-AD0CA36B60A3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098;p38">
                <a:extLst>
                  <a:ext uri="{FF2B5EF4-FFF2-40B4-BE49-F238E27FC236}">
                    <a16:creationId xmlns:a16="http://schemas.microsoft.com/office/drawing/2014/main" id="{6A989872-98D2-F2CB-7DA7-8C7B2CF6C06E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099;p38">
                <a:extLst>
                  <a:ext uri="{FF2B5EF4-FFF2-40B4-BE49-F238E27FC236}">
                    <a16:creationId xmlns:a16="http://schemas.microsoft.com/office/drawing/2014/main" id="{D24FFA5B-B6DF-F435-40AA-7AA8B0CC9BEC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00;p38">
                <a:extLst>
                  <a:ext uri="{FF2B5EF4-FFF2-40B4-BE49-F238E27FC236}">
                    <a16:creationId xmlns:a16="http://schemas.microsoft.com/office/drawing/2014/main" id="{A26279CF-660B-3A9B-F241-A7A4792894DD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01;p38">
                <a:extLst>
                  <a:ext uri="{FF2B5EF4-FFF2-40B4-BE49-F238E27FC236}">
                    <a16:creationId xmlns:a16="http://schemas.microsoft.com/office/drawing/2014/main" id="{9DCA5F03-9C82-9922-86A4-E41516965625}"/>
                  </a:ext>
                </a:extLst>
              </p:cNvPr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02;p38">
                <a:extLst>
                  <a:ext uri="{FF2B5EF4-FFF2-40B4-BE49-F238E27FC236}">
                    <a16:creationId xmlns:a16="http://schemas.microsoft.com/office/drawing/2014/main" id="{060E5FAF-4E27-4B1E-E192-97CAF5586F3A}"/>
                  </a:ext>
                </a:extLst>
              </p:cNvPr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03;p38">
                <a:extLst>
                  <a:ext uri="{FF2B5EF4-FFF2-40B4-BE49-F238E27FC236}">
                    <a16:creationId xmlns:a16="http://schemas.microsoft.com/office/drawing/2014/main" id="{105B7FEA-1BEF-2EA5-7FAF-0F73A0154D45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04;p38">
                <a:extLst>
                  <a:ext uri="{FF2B5EF4-FFF2-40B4-BE49-F238E27FC236}">
                    <a16:creationId xmlns:a16="http://schemas.microsoft.com/office/drawing/2014/main" id="{BFD456A5-DE0D-B5A9-0FB9-891ED29CCF37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05;p38">
                <a:extLst>
                  <a:ext uri="{FF2B5EF4-FFF2-40B4-BE49-F238E27FC236}">
                    <a16:creationId xmlns:a16="http://schemas.microsoft.com/office/drawing/2014/main" id="{C4D5A28A-27E1-9267-BD61-E928819C0977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06;p38">
                <a:extLst>
                  <a:ext uri="{FF2B5EF4-FFF2-40B4-BE49-F238E27FC236}">
                    <a16:creationId xmlns:a16="http://schemas.microsoft.com/office/drawing/2014/main" id="{BBBCE82A-0199-3020-D5D8-168C1576535E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07;p38">
                <a:extLst>
                  <a:ext uri="{FF2B5EF4-FFF2-40B4-BE49-F238E27FC236}">
                    <a16:creationId xmlns:a16="http://schemas.microsoft.com/office/drawing/2014/main" id="{893C9F14-AA1B-7E88-F35B-0DAE7A9A70DC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08;p38">
                <a:extLst>
                  <a:ext uri="{FF2B5EF4-FFF2-40B4-BE49-F238E27FC236}">
                    <a16:creationId xmlns:a16="http://schemas.microsoft.com/office/drawing/2014/main" id="{2124787D-994D-3105-2590-3A928D2917DF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09;p38">
                <a:extLst>
                  <a:ext uri="{FF2B5EF4-FFF2-40B4-BE49-F238E27FC236}">
                    <a16:creationId xmlns:a16="http://schemas.microsoft.com/office/drawing/2014/main" id="{B5C253D7-5899-7F6E-BEF6-BC74380AEC66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10;p38">
                <a:extLst>
                  <a:ext uri="{FF2B5EF4-FFF2-40B4-BE49-F238E27FC236}">
                    <a16:creationId xmlns:a16="http://schemas.microsoft.com/office/drawing/2014/main" id="{C1EB344E-1412-1470-EA4D-2F744F55C502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11;p38">
                <a:extLst>
                  <a:ext uri="{FF2B5EF4-FFF2-40B4-BE49-F238E27FC236}">
                    <a16:creationId xmlns:a16="http://schemas.microsoft.com/office/drawing/2014/main" id="{5737C8C3-76D6-4CA4-1F38-85F3C56FCFAF}"/>
                  </a:ext>
                </a:extLst>
              </p:cNvPr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12;p38">
                <a:extLst>
                  <a:ext uri="{FF2B5EF4-FFF2-40B4-BE49-F238E27FC236}">
                    <a16:creationId xmlns:a16="http://schemas.microsoft.com/office/drawing/2014/main" id="{C9222306-E3E5-BB15-B13F-0B4EEDBB3626}"/>
                  </a:ext>
                </a:extLst>
              </p:cNvPr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13;p38">
                <a:extLst>
                  <a:ext uri="{FF2B5EF4-FFF2-40B4-BE49-F238E27FC236}">
                    <a16:creationId xmlns:a16="http://schemas.microsoft.com/office/drawing/2014/main" id="{1EB3CBFD-F270-11F6-64B5-7B6C658E480F}"/>
                  </a:ext>
                </a:extLst>
              </p:cNvPr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14;p38">
                <a:extLst>
                  <a:ext uri="{FF2B5EF4-FFF2-40B4-BE49-F238E27FC236}">
                    <a16:creationId xmlns:a16="http://schemas.microsoft.com/office/drawing/2014/main" id="{C329214A-3D2E-B355-1121-09FA8D719373}"/>
                  </a:ext>
                </a:extLst>
              </p:cNvPr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15;p38">
                <a:extLst>
                  <a:ext uri="{FF2B5EF4-FFF2-40B4-BE49-F238E27FC236}">
                    <a16:creationId xmlns:a16="http://schemas.microsoft.com/office/drawing/2014/main" id="{1CC656C5-D186-72E3-AACD-1EFC8B4A8AD7}"/>
                  </a:ext>
                </a:extLst>
              </p:cNvPr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16;p38">
                <a:extLst>
                  <a:ext uri="{FF2B5EF4-FFF2-40B4-BE49-F238E27FC236}">
                    <a16:creationId xmlns:a16="http://schemas.microsoft.com/office/drawing/2014/main" id="{F7F1DC0B-81FE-1C08-5B5F-04BCA66ED10F}"/>
                  </a:ext>
                </a:extLst>
              </p:cNvPr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17;p38">
                <a:extLst>
                  <a:ext uri="{FF2B5EF4-FFF2-40B4-BE49-F238E27FC236}">
                    <a16:creationId xmlns:a16="http://schemas.microsoft.com/office/drawing/2014/main" id="{0CDD3B6D-7370-A90F-F4AC-C1A54318EE58}"/>
                  </a:ext>
                </a:extLst>
              </p:cNvPr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18;p38">
                <a:extLst>
                  <a:ext uri="{FF2B5EF4-FFF2-40B4-BE49-F238E27FC236}">
                    <a16:creationId xmlns:a16="http://schemas.microsoft.com/office/drawing/2014/main" id="{FF8D2FEC-8B51-1DB8-0CE9-9381F9DFBA46}"/>
                  </a:ext>
                </a:extLst>
              </p:cNvPr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19;p38">
                <a:extLst>
                  <a:ext uri="{FF2B5EF4-FFF2-40B4-BE49-F238E27FC236}">
                    <a16:creationId xmlns:a16="http://schemas.microsoft.com/office/drawing/2014/main" id="{25249259-E2B2-77AB-676C-E57D0EFA7A4E}"/>
                  </a:ext>
                </a:extLst>
              </p:cNvPr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20;p38">
                <a:extLst>
                  <a:ext uri="{FF2B5EF4-FFF2-40B4-BE49-F238E27FC236}">
                    <a16:creationId xmlns:a16="http://schemas.microsoft.com/office/drawing/2014/main" id="{F32257AC-DC13-3447-08E5-3ECED306337B}"/>
                  </a:ext>
                </a:extLst>
              </p:cNvPr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21;p38">
                <a:extLst>
                  <a:ext uri="{FF2B5EF4-FFF2-40B4-BE49-F238E27FC236}">
                    <a16:creationId xmlns:a16="http://schemas.microsoft.com/office/drawing/2014/main" id="{459D78C3-41FA-E7EF-FFAC-AAEF4043FD21}"/>
                  </a:ext>
                </a:extLst>
              </p:cNvPr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22;p38">
                <a:extLst>
                  <a:ext uri="{FF2B5EF4-FFF2-40B4-BE49-F238E27FC236}">
                    <a16:creationId xmlns:a16="http://schemas.microsoft.com/office/drawing/2014/main" id="{22085DC1-B8BA-364A-463B-4FFAABA4FA3A}"/>
                  </a:ext>
                </a:extLst>
              </p:cNvPr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23;p38">
                <a:extLst>
                  <a:ext uri="{FF2B5EF4-FFF2-40B4-BE49-F238E27FC236}">
                    <a16:creationId xmlns:a16="http://schemas.microsoft.com/office/drawing/2014/main" id="{5DA3E9A0-7655-6145-0360-79E89388357E}"/>
                  </a:ext>
                </a:extLst>
              </p:cNvPr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24;p38">
                <a:extLst>
                  <a:ext uri="{FF2B5EF4-FFF2-40B4-BE49-F238E27FC236}">
                    <a16:creationId xmlns:a16="http://schemas.microsoft.com/office/drawing/2014/main" id="{08CE53DE-FE68-B6B2-8F6C-FAEFEC17A87F}"/>
                  </a:ext>
                </a:extLst>
              </p:cNvPr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25;p38">
                <a:extLst>
                  <a:ext uri="{FF2B5EF4-FFF2-40B4-BE49-F238E27FC236}">
                    <a16:creationId xmlns:a16="http://schemas.microsoft.com/office/drawing/2014/main" id="{35884830-6AFC-1ADF-8E83-1F12640D4565}"/>
                  </a:ext>
                </a:extLst>
              </p:cNvPr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26;p38">
                <a:extLst>
                  <a:ext uri="{FF2B5EF4-FFF2-40B4-BE49-F238E27FC236}">
                    <a16:creationId xmlns:a16="http://schemas.microsoft.com/office/drawing/2014/main" id="{B135BB5E-6CDC-5E31-1325-9E740EE45BE0}"/>
                  </a:ext>
                </a:extLst>
              </p:cNvPr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27;p38">
                <a:extLst>
                  <a:ext uri="{FF2B5EF4-FFF2-40B4-BE49-F238E27FC236}">
                    <a16:creationId xmlns:a16="http://schemas.microsoft.com/office/drawing/2014/main" id="{2F921F3A-44AD-5730-C71D-5B1819FB519D}"/>
                  </a:ext>
                </a:extLst>
              </p:cNvPr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28;p38">
                <a:extLst>
                  <a:ext uri="{FF2B5EF4-FFF2-40B4-BE49-F238E27FC236}">
                    <a16:creationId xmlns:a16="http://schemas.microsoft.com/office/drawing/2014/main" id="{BD1BE67A-C8D4-D678-1448-E30E56630157}"/>
                  </a:ext>
                </a:extLst>
              </p:cNvPr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29;p38">
                <a:extLst>
                  <a:ext uri="{FF2B5EF4-FFF2-40B4-BE49-F238E27FC236}">
                    <a16:creationId xmlns:a16="http://schemas.microsoft.com/office/drawing/2014/main" id="{671D8B60-63C2-A16A-C26D-1E641C357A30}"/>
                  </a:ext>
                </a:extLst>
              </p:cNvPr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30;p38">
                <a:extLst>
                  <a:ext uri="{FF2B5EF4-FFF2-40B4-BE49-F238E27FC236}">
                    <a16:creationId xmlns:a16="http://schemas.microsoft.com/office/drawing/2014/main" id="{D41E7E12-5753-7EA4-C48F-EA8076833000}"/>
                  </a:ext>
                </a:extLst>
              </p:cNvPr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31;p38">
                <a:extLst>
                  <a:ext uri="{FF2B5EF4-FFF2-40B4-BE49-F238E27FC236}">
                    <a16:creationId xmlns:a16="http://schemas.microsoft.com/office/drawing/2014/main" id="{6FE6AEA2-1D99-44AE-ED74-C170A5ECD2E7}"/>
                  </a:ext>
                </a:extLst>
              </p:cNvPr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32;p38">
                <a:extLst>
                  <a:ext uri="{FF2B5EF4-FFF2-40B4-BE49-F238E27FC236}">
                    <a16:creationId xmlns:a16="http://schemas.microsoft.com/office/drawing/2014/main" id="{B8BADBF7-0AB6-7626-7B8C-29B7213DE564}"/>
                  </a:ext>
                </a:extLst>
              </p:cNvPr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33;p38">
                <a:extLst>
                  <a:ext uri="{FF2B5EF4-FFF2-40B4-BE49-F238E27FC236}">
                    <a16:creationId xmlns:a16="http://schemas.microsoft.com/office/drawing/2014/main" id="{E2E1CCFF-999E-FFF7-BA9D-773277871B98}"/>
                  </a:ext>
                </a:extLst>
              </p:cNvPr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34;p38">
                <a:extLst>
                  <a:ext uri="{FF2B5EF4-FFF2-40B4-BE49-F238E27FC236}">
                    <a16:creationId xmlns:a16="http://schemas.microsoft.com/office/drawing/2014/main" id="{EAE46F8D-E4A3-E5E9-74DB-5891B64CB29C}"/>
                  </a:ext>
                </a:extLst>
              </p:cNvPr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35;p38">
                <a:extLst>
                  <a:ext uri="{FF2B5EF4-FFF2-40B4-BE49-F238E27FC236}">
                    <a16:creationId xmlns:a16="http://schemas.microsoft.com/office/drawing/2014/main" id="{3A1CB01C-6001-03AD-2809-B4DE99D984ED}"/>
                  </a:ext>
                </a:extLst>
              </p:cNvPr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36;p38">
                <a:extLst>
                  <a:ext uri="{FF2B5EF4-FFF2-40B4-BE49-F238E27FC236}">
                    <a16:creationId xmlns:a16="http://schemas.microsoft.com/office/drawing/2014/main" id="{C9CC6813-652E-F8B0-575F-B8BF3413BC82}"/>
                  </a:ext>
                </a:extLst>
              </p:cNvPr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37;p38">
                <a:extLst>
                  <a:ext uri="{FF2B5EF4-FFF2-40B4-BE49-F238E27FC236}">
                    <a16:creationId xmlns:a16="http://schemas.microsoft.com/office/drawing/2014/main" id="{0AB026FC-5295-1530-CD78-0BF47432E453}"/>
                  </a:ext>
                </a:extLst>
              </p:cNvPr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38;p38">
                <a:extLst>
                  <a:ext uri="{FF2B5EF4-FFF2-40B4-BE49-F238E27FC236}">
                    <a16:creationId xmlns:a16="http://schemas.microsoft.com/office/drawing/2014/main" id="{7F4431B3-C6F7-92EF-D056-BCAB180BA107}"/>
                  </a:ext>
                </a:extLst>
              </p:cNvPr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39;p38">
                <a:extLst>
                  <a:ext uri="{FF2B5EF4-FFF2-40B4-BE49-F238E27FC236}">
                    <a16:creationId xmlns:a16="http://schemas.microsoft.com/office/drawing/2014/main" id="{D7640F05-4B20-D5F1-190A-F0CB4D19D550}"/>
                  </a:ext>
                </a:extLst>
              </p:cNvPr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40;p38">
                <a:extLst>
                  <a:ext uri="{FF2B5EF4-FFF2-40B4-BE49-F238E27FC236}">
                    <a16:creationId xmlns:a16="http://schemas.microsoft.com/office/drawing/2014/main" id="{3808DFFF-114E-CB62-1A5A-C198CDA61F36}"/>
                  </a:ext>
                </a:extLst>
              </p:cNvPr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41;p38">
                <a:extLst>
                  <a:ext uri="{FF2B5EF4-FFF2-40B4-BE49-F238E27FC236}">
                    <a16:creationId xmlns:a16="http://schemas.microsoft.com/office/drawing/2014/main" id="{F9EBDB28-D8CC-FDBA-27EF-7E016B5CE347}"/>
                  </a:ext>
                </a:extLst>
              </p:cNvPr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42;p38">
                <a:extLst>
                  <a:ext uri="{FF2B5EF4-FFF2-40B4-BE49-F238E27FC236}">
                    <a16:creationId xmlns:a16="http://schemas.microsoft.com/office/drawing/2014/main" id="{D6C17102-32D5-E966-2B40-60A975461F8A}"/>
                  </a:ext>
                </a:extLst>
              </p:cNvPr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43;p38">
                <a:extLst>
                  <a:ext uri="{FF2B5EF4-FFF2-40B4-BE49-F238E27FC236}">
                    <a16:creationId xmlns:a16="http://schemas.microsoft.com/office/drawing/2014/main" id="{1D2AB5BF-5F65-829F-0783-23C3CCB60393}"/>
                  </a:ext>
                </a:extLst>
              </p:cNvPr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44;p38">
                <a:extLst>
                  <a:ext uri="{FF2B5EF4-FFF2-40B4-BE49-F238E27FC236}">
                    <a16:creationId xmlns:a16="http://schemas.microsoft.com/office/drawing/2014/main" id="{2087A274-176C-9270-9D5D-6CDAE35C25DE}"/>
                  </a:ext>
                </a:extLst>
              </p:cNvPr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45;p38">
                <a:extLst>
                  <a:ext uri="{FF2B5EF4-FFF2-40B4-BE49-F238E27FC236}">
                    <a16:creationId xmlns:a16="http://schemas.microsoft.com/office/drawing/2014/main" id="{A2079DE4-EDE3-5CD3-4DC3-1F1C5E737E3A}"/>
                  </a:ext>
                </a:extLst>
              </p:cNvPr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46;p38">
                <a:extLst>
                  <a:ext uri="{FF2B5EF4-FFF2-40B4-BE49-F238E27FC236}">
                    <a16:creationId xmlns:a16="http://schemas.microsoft.com/office/drawing/2014/main" id="{684AD8C1-8C35-0372-0F06-AA19EF065C04}"/>
                  </a:ext>
                </a:extLst>
              </p:cNvPr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47;p38">
                <a:extLst>
                  <a:ext uri="{FF2B5EF4-FFF2-40B4-BE49-F238E27FC236}">
                    <a16:creationId xmlns:a16="http://schemas.microsoft.com/office/drawing/2014/main" id="{EACC2477-7F3D-EAE0-474F-4E65085685A1}"/>
                  </a:ext>
                </a:extLst>
              </p:cNvPr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48;p38">
                <a:extLst>
                  <a:ext uri="{FF2B5EF4-FFF2-40B4-BE49-F238E27FC236}">
                    <a16:creationId xmlns:a16="http://schemas.microsoft.com/office/drawing/2014/main" id="{90079FC1-7236-A3E4-50F4-895E43EF37F1}"/>
                  </a:ext>
                </a:extLst>
              </p:cNvPr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49;p38">
                <a:extLst>
                  <a:ext uri="{FF2B5EF4-FFF2-40B4-BE49-F238E27FC236}">
                    <a16:creationId xmlns:a16="http://schemas.microsoft.com/office/drawing/2014/main" id="{8271E598-345B-6225-68CB-D430F4BE2662}"/>
                  </a:ext>
                </a:extLst>
              </p:cNvPr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50;p38">
                <a:extLst>
                  <a:ext uri="{FF2B5EF4-FFF2-40B4-BE49-F238E27FC236}">
                    <a16:creationId xmlns:a16="http://schemas.microsoft.com/office/drawing/2014/main" id="{40589961-209E-FB27-3CB1-6359FA395008}"/>
                  </a:ext>
                </a:extLst>
              </p:cNvPr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51;p38">
                <a:extLst>
                  <a:ext uri="{FF2B5EF4-FFF2-40B4-BE49-F238E27FC236}">
                    <a16:creationId xmlns:a16="http://schemas.microsoft.com/office/drawing/2014/main" id="{B543225F-D896-BD01-9335-17EB1F07C1A1}"/>
                  </a:ext>
                </a:extLst>
              </p:cNvPr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52;p38">
                <a:extLst>
                  <a:ext uri="{FF2B5EF4-FFF2-40B4-BE49-F238E27FC236}">
                    <a16:creationId xmlns:a16="http://schemas.microsoft.com/office/drawing/2014/main" id="{0E1E74FC-274B-A2D1-06BF-9D5003761FE6}"/>
                  </a:ext>
                </a:extLst>
              </p:cNvPr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53;p38">
                <a:extLst>
                  <a:ext uri="{FF2B5EF4-FFF2-40B4-BE49-F238E27FC236}">
                    <a16:creationId xmlns:a16="http://schemas.microsoft.com/office/drawing/2014/main" id="{9D33AFA7-0126-6D7C-8404-FF00817BED7F}"/>
                  </a:ext>
                </a:extLst>
              </p:cNvPr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54;p38">
                <a:extLst>
                  <a:ext uri="{FF2B5EF4-FFF2-40B4-BE49-F238E27FC236}">
                    <a16:creationId xmlns:a16="http://schemas.microsoft.com/office/drawing/2014/main" id="{FC77B028-F34C-AA86-31CB-FAAC9351449C}"/>
                  </a:ext>
                </a:extLst>
              </p:cNvPr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55;p38">
                <a:extLst>
                  <a:ext uri="{FF2B5EF4-FFF2-40B4-BE49-F238E27FC236}">
                    <a16:creationId xmlns:a16="http://schemas.microsoft.com/office/drawing/2014/main" id="{E801E93F-D1AE-0AD7-F75E-953D429ED3AC}"/>
                  </a:ext>
                </a:extLst>
              </p:cNvPr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56;p38">
                <a:extLst>
                  <a:ext uri="{FF2B5EF4-FFF2-40B4-BE49-F238E27FC236}">
                    <a16:creationId xmlns:a16="http://schemas.microsoft.com/office/drawing/2014/main" id="{F84C5436-6EC4-DA70-9F60-86E250454C42}"/>
                  </a:ext>
                </a:extLst>
              </p:cNvPr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57;p38">
                <a:extLst>
                  <a:ext uri="{FF2B5EF4-FFF2-40B4-BE49-F238E27FC236}">
                    <a16:creationId xmlns:a16="http://schemas.microsoft.com/office/drawing/2014/main" id="{8630A88F-27D7-C3C3-C2F7-A46DACE74DE0}"/>
                  </a:ext>
                </a:extLst>
              </p:cNvPr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158;p38">
                <a:extLst>
                  <a:ext uri="{FF2B5EF4-FFF2-40B4-BE49-F238E27FC236}">
                    <a16:creationId xmlns:a16="http://schemas.microsoft.com/office/drawing/2014/main" id="{6F85A6CD-3407-6791-F678-9740700C831B}"/>
                  </a:ext>
                </a:extLst>
              </p:cNvPr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159;p38">
                <a:extLst>
                  <a:ext uri="{FF2B5EF4-FFF2-40B4-BE49-F238E27FC236}">
                    <a16:creationId xmlns:a16="http://schemas.microsoft.com/office/drawing/2014/main" id="{47915673-A73F-3EDA-13DE-5863CB0F1022}"/>
                  </a:ext>
                </a:extLst>
              </p:cNvPr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160;p38">
                <a:extLst>
                  <a:ext uri="{FF2B5EF4-FFF2-40B4-BE49-F238E27FC236}">
                    <a16:creationId xmlns:a16="http://schemas.microsoft.com/office/drawing/2014/main" id="{5A877728-9B7C-527D-4BB2-9FE76649A54A}"/>
                  </a:ext>
                </a:extLst>
              </p:cNvPr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161;p38">
                <a:extLst>
                  <a:ext uri="{FF2B5EF4-FFF2-40B4-BE49-F238E27FC236}">
                    <a16:creationId xmlns:a16="http://schemas.microsoft.com/office/drawing/2014/main" id="{F1D67E9C-BD03-3DB7-834C-A3638478FF76}"/>
                  </a:ext>
                </a:extLst>
              </p:cNvPr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162;p38">
                <a:extLst>
                  <a:ext uri="{FF2B5EF4-FFF2-40B4-BE49-F238E27FC236}">
                    <a16:creationId xmlns:a16="http://schemas.microsoft.com/office/drawing/2014/main" id="{7B5629B7-41B3-8161-593A-0C94119BFA70}"/>
                  </a:ext>
                </a:extLst>
              </p:cNvPr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163;p38">
                <a:extLst>
                  <a:ext uri="{FF2B5EF4-FFF2-40B4-BE49-F238E27FC236}">
                    <a16:creationId xmlns:a16="http://schemas.microsoft.com/office/drawing/2014/main" id="{51A1CD63-BEFB-A7F9-162D-D09E24A171BD}"/>
                  </a:ext>
                </a:extLst>
              </p:cNvPr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164;p38">
                <a:extLst>
                  <a:ext uri="{FF2B5EF4-FFF2-40B4-BE49-F238E27FC236}">
                    <a16:creationId xmlns:a16="http://schemas.microsoft.com/office/drawing/2014/main" id="{46C86EFA-BAD8-E39B-14D0-477D7C20444D}"/>
                  </a:ext>
                </a:extLst>
              </p:cNvPr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165;p38">
                <a:extLst>
                  <a:ext uri="{FF2B5EF4-FFF2-40B4-BE49-F238E27FC236}">
                    <a16:creationId xmlns:a16="http://schemas.microsoft.com/office/drawing/2014/main" id="{95E7D732-20D5-F2DC-CAC0-DD988B6526CC}"/>
                  </a:ext>
                </a:extLst>
              </p:cNvPr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166;p38">
                <a:extLst>
                  <a:ext uri="{FF2B5EF4-FFF2-40B4-BE49-F238E27FC236}">
                    <a16:creationId xmlns:a16="http://schemas.microsoft.com/office/drawing/2014/main" id="{87B47E5A-6846-7AB9-A8C4-33268103DDAA}"/>
                  </a:ext>
                </a:extLst>
              </p:cNvPr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167;p38">
                <a:extLst>
                  <a:ext uri="{FF2B5EF4-FFF2-40B4-BE49-F238E27FC236}">
                    <a16:creationId xmlns:a16="http://schemas.microsoft.com/office/drawing/2014/main" id="{377F6B14-56B4-8C63-59AB-A33E0EBED7A9}"/>
                  </a:ext>
                </a:extLst>
              </p:cNvPr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168;p38">
                <a:extLst>
                  <a:ext uri="{FF2B5EF4-FFF2-40B4-BE49-F238E27FC236}">
                    <a16:creationId xmlns:a16="http://schemas.microsoft.com/office/drawing/2014/main" id="{5E2B23A7-3D65-F4EA-FACF-D3FA800D1384}"/>
                  </a:ext>
                </a:extLst>
              </p:cNvPr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169;p38">
                <a:extLst>
                  <a:ext uri="{FF2B5EF4-FFF2-40B4-BE49-F238E27FC236}">
                    <a16:creationId xmlns:a16="http://schemas.microsoft.com/office/drawing/2014/main" id="{71EC9F89-E54A-F878-51D6-0261271B4131}"/>
                  </a:ext>
                </a:extLst>
              </p:cNvPr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170;p38">
                <a:extLst>
                  <a:ext uri="{FF2B5EF4-FFF2-40B4-BE49-F238E27FC236}">
                    <a16:creationId xmlns:a16="http://schemas.microsoft.com/office/drawing/2014/main" id="{35A01FAC-5936-7127-424B-C7D344E23BCE}"/>
                  </a:ext>
                </a:extLst>
              </p:cNvPr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171;p38">
                <a:extLst>
                  <a:ext uri="{FF2B5EF4-FFF2-40B4-BE49-F238E27FC236}">
                    <a16:creationId xmlns:a16="http://schemas.microsoft.com/office/drawing/2014/main" id="{1A3D79CB-4ADD-7B00-76E5-75D24250AF77}"/>
                  </a:ext>
                </a:extLst>
              </p:cNvPr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172;p38">
                <a:extLst>
                  <a:ext uri="{FF2B5EF4-FFF2-40B4-BE49-F238E27FC236}">
                    <a16:creationId xmlns:a16="http://schemas.microsoft.com/office/drawing/2014/main" id="{F11EEBEE-9402-5A30-294E-196BD5A0AD98}"/>
                  </a:ext>
                </a:extLst>
              </p:cNvPr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173;p38">
                <a:extLst>
                  <a:ext uri="{FF2B5EF4-FFF2-40B4-BE49-F238E27FC236}">
                    <a16:creationId xmlns:a16="http://schemas.microsoft.com/office/drawing/2014/main" id="{58966C1D-1188-B14E-579F-81A94ACE13CF}"/>
                  </a:ext>
                </a:extLst>
              </p:cNvPr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174;p38">
                <a:extLst>
                  <a:ext uri="{FF2B5EF4-FFF2-40B4-BE49-F238E27FC236}">
                    <a16:creationId xmlns:a16="http://schemas.microsoft.com/office/drawing/2014/main" id="{5146430A-5429-4768-A83C-3B8D08B5ECD3}"/>
                  </a:ext>
                </a:extLst>
              </p:cNvPr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175;p38">
                <a:extLst>
                  <a:ext uri="{FF2B5EF4-FFF2-40B4-BE49-F238E27FC236}">
                    <a16:creationId xmlns:a16="http://schemas.microsoft.com/office/drawing/2014/main" id="{782A7E3A-7D8D-79BF-4EA6-642FEA9BF195}"/>
                  </a:ext>
                </a:extLst>
              </p:cNvPr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176;p38">
                <a:extLst>
                  <a:ext uri="{FF2B5EF4-FFF2-40B4-BE49-F238E27FC236}">
                    <a16:creationId xmlns:a16="http://schemas.microsoft.com/office/drawing/2014/main" id="{35BAAE04-DE04-B1A7-4C52-532A23C18780}"/>
                  </a:ext>
                </a:extLst>
              </p:cNvPr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177;p38">
                <a:extLst>
                  <a:ext uri="{FF2B5EF4-FFF2-40B4-BE49-F238E27FC236}">
                    <a16:creationId xmlns:a16="http://schemas.microsoft.com/office/drawing/2014/main" id="{19E3E0E7-53B4-EB62-5D2A-6B695F887A5D}"/>
                  </a:ext>
                </a:extLst>
              </p:cNvPr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178;p38">
                <a:extLst>
                  <a:ext uri="{FF2B5EF4-FFF2-40B4-BE49-F238E27FC236}">
                    <a16:creationId xmlns:a16="http://schemas.microsoft.com/office/drawing/2014/main" id="{1F0CC13D-F3D1-2886-B1D3-176748E8F4A2}"/>
                  </a:ext>
                </a:extLst>
              </p:cNvPr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179;p38">
                <a:extLst>
                  <a:ext uri="{FF2B5EF4-FFF2-40B4-BE49-F238E27FC236}">
                    <a16:creationId xmlns:a16="http://schemas.microsoft.com/office/drawing/2014/main" id="{06EC60C5-AE5A-B339-43A7-2DB9ACE3758C}"/>
                  </a:ext>
                </a:extLst>
              </p:cNvPr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180;p38">
                <a:extLst>
                  <a:ext uri="{FF2B5EF4-FFF2-40B4-BE49-F238E27FC236}">
                    <a16:creationId xmlns:a16="http://schemas.microsoft.com/office/drawing/2014/main" id="{D90DAB3D-27AD-A2FE-976C-1B8172963E33}"/>
                  </a:ext>
                </a:extLst>
              </p:cNvPr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181;p38">
                <a:extLst>
                  <a:ext uri="{FF2B5EF4-FFF2-40B4-BE49-F238E27FC236}">
                    <a16:creationId xmlns:a16="http://schemas.microsoft.com/office/drawing/2014/main" id="{A46CE688-FC62-E9AE-64A7-F58690DFC5AE}"/>
                  </a:ext>
                </a:extLst>
              </p:cNvPr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182;p38">
                <a:extLst>
                  <a:ext uri="{FF2B5EF4-FFF2-40B4-BE49-F238E27FC236}">
                    <a16:creationId xmlns:a16="http://schemas.microsoft.com/office/drawing/2014/main" id="{39D4CED5-11A0-6AEF-E935-8F44FC5B2DD1}"/>
                  </a:ext>
                </a:extLst>
              </p:cNvPr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183;p38">
                <a:extLst>
                  <a:ext uri="{FF2B5EF4-FFF2-40B4-BE49-F238E27FC236}">
                    <a16:creationId xmlns:a16="http://schemas.microsoft.com/office/drawing/2014/main" id="{082CD12A-C61D-9384-AAEB-49D0FE65EC67}"/>
                  </a:ext>
                </a:extLst>
              </p:cNvPr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184;p38">
                <a:extLst>
                  <a:ext uri="{FF2B5EF4-FFF2-40B4-BE49-F238E27FC236}">
                    <a16:creationId xmlns:a16="http://schemas.microsoft.com/office/drawing/2014/main" id="{93AE97F3-BF77-BA71-9703-40F308C5E587}"/>
                  </a:ext>
                </a:extLst>
              </p:cNvPr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185;p38">
                <a:extLst>
                  <a:ext uri="{FF2B5EF4-FFF2-40B4-BE49-F238E27FC236}">
                    <a16:creationId xmlns:a16="http://schemas.microsoft.com/office/drawing/2014/main" id="{D7237ACE-2A00-9ECA-F139-8EF3918DBCAA}"/>
                  </a:ext>
                </a:extLst>
              </p:cNvPr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186;p38">
                <a:extLst>
                  <a:ext uri="{FF2B5EF4-FFF2-40B4-BE49-F238E27FC236}">
                    <a16:creationId xmlns:a16="http://schemas.microsoft.com/office/drawing/2014/main" id="{ECDD304F-D84E-313D-F5F7-2AC813DB1C7F}"/>
                  </a:ext>
                </a:extLst>
              </p:cNvPr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187;p38">
                <a:extLst>
                  <a:ext uri="{FF2B5EF4-FFF2-40B4-BE49-F238E27FC236}">
                    <a16:creationId xmlns:a16="http://schemas.microsoft.com/office/drawing/2014/main" id="{01AD8C28-867B-4972-3590-D6DF536AEB3A}"/>
                  </a:ext>
                </a:extLst>
              </p:cNvPr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188;p38">
                <a:extLst>
                  <a:ext uri="{FF2B5EF4-FFF2-40B4-BE49-F238E27FC236}">
                    <a16:creationId xmlns:a16="http://schemas.microsoft.com/office/drawing/2014/main" id="{8DFB5E20-7E38-66C8-7EB6-00359DED61E2}"/>
                  </a:ext>
                </a:extLst>
              </p:cNvPr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189;p38">
                <a:extLst>
                  <a:ext uri="{FF2B5EF4-FFF2-40B4-BE49-F238E27FC236}">
                    <a16:creationId xmlns:a16="http://schemas.microsoft.com/office/drawing/2014/main" id="{7AA28DC9-2520-3C85-2772-E942CB8A7A10}"/>
                  </a:ext>
                </a:extLst>
              </p:cNvPr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190;p38">
                <a:extLst>
                  <a:ext uri="{FF2B5EF4-FFF2-40B4-BE49-F238E27FC236}">
                    <a16:creationId xmlns:a16="http://schemas.microsoft.com/office/drawing/2014/main" id="{C570DC03-C755-652F-074B-0A6F75D11249}"/>
                  </a:ext>
                </a:extLst>
              </p:cNvPr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191;p38">
                <a:extLst>
                  <a:ext uri="{FF2B5EF4-FFF2-40B4-BE49-F238E27FC236}">
                    <a16:creationId xmlns:a16="http://schemas.microsoft.com/office/drawing/2014/main" id="{C1834608-AF1E-6450-982D-D830E3999884}"/>
                  </a:ext>
                </a:extLst>
              </p:cNvPr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192;p38">
                <a:extLst>
                  <a:ext uri="{FF2B5EF4-FFF2-40B4-BE49-F238E27FC236}">
                    <a16:creationId xmlns:a16="http://schemas.microsoft.com/office/drawing/2014/main" id="{A01E37FF-CD32-001B-9004-A65B72A53115}"/>
                  </a:ext>
                </a:extLst>
              </p:cNvPr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193;p38">
                <a:extLst>
                  <a:ext uri="{FF2B5EF4-FFF2-40B4-BE49-F238E27FC236}">
                    <a16:creationId xmlns:a16="http://schemas.microsoft.com/office/drawing/2014/main" id="{E4BE4A7B-9906-D019-10DE-4553E518E592}"/>
                  </a:ext>
                </a:extLst>
              </p:cNvPr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194;p38">
                <a:extLst>
                  <a:ext uri="{FF2B5EF4-FFF2-40B4-BE49-F238E27FC236}">
                    <a16:creationId xmlns:a16="http://schemas.microsoft.com/office/drawing/2014/main" id="{5E4A6121-3ECD-6092-E7E1-18DF20A2E00D}"/>
                  </a:ext>
                </a:extLst>
              </p:cNvPr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195;p38">
                <a:extLst>
                  <a:ext uri="{FF2B5EF4-FFF2-40B4-BE49-F238E27FC236}">
                    <a16:creationId xmlns:a16="http://schemas.microsoft.com/office/drawing/2014/main" id="{21978421-B7EC-1EDF-9BA9-371A608292B6}"/>
                  </a:ext>
                </a:extLst>
              </p:cNvPr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196;p38">
                <a:extLst>
                  <a:ext uri="{FF2B5EF4-FFF2-40B4-BE49-F238E27FC236}">
                    <a16:creationId xmlns:a16="http://schemas.microsoft.com/office/drawing/2014/main" id="{ED5ED45A-BBCA-72B2-57C6-C51FA5841A74}"/>
                  </a:ext>
                </a:extLst>
              </p:cNvPr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197;p38">
                <a:extLst>
                  <a:ext uri="{FF2B5EF4-FFF2-40B4-BE49-F238E27FC236}">
                    <a16:creationId xmlns:a16="http://schemas.microsoft.com/office/drawing/2014/main" id="{A56AA144-1B13-0223-EF61-5724E4949F7D}"/>
                  </a:ext>
                </a:extLst>
              </p:cNvPr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198;p38">
                <a:extLst>
                  <a:ext uri="{FF2B5EF4-FFF2-40B4-BE49-F238E27FC236}">
                    <a16:creationId xmlns:a16="http://schemas.microsoft.com/office/drawing/2014/main" id="{E7AE9827-93F2-FB29-F5ED-F852E25FE159}"/>
                  </a:ext>
                </a:extLst>
              </p:cNvPr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199;p38">
                <a:extLst>
                  <a:ext uri="{FF2B5EF4-FFF2-40B4-BE49-F238E27FC236}">
                    <a16:creationId xmlns:a16="http://schemas.microsoft.com/office/drawing/2014/main" id="{F1DC548C-EA62-DC90-84B8-0C11B21BEE87}"/>
                  </a:ext>
                </a:extLst>
              </p:cNvPr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00;p38">
                <a:extLst>
                  <a:ext uri="{FF2B5EF4-FFF2-40B4-BE49-F238E27FC236}">
                    <a16:creationId xmlns:a16="http://schemas.microsoft.com/office/drawing/2014/main" id="{6607A8BF-C50E-FCAC-B37E-96ADBDB06E8D}"/>
                  </a:ext>
                </a:extLst>
              </p:cNvPr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01;p38">
                <a:extLst>
                  <a:ext uri="{FF2B5EF4-FFF2-40B4-BE49-F238E27FC236}">
                    <a16:creationId xmlns:a16="http://schemas.microsoft.com/office/drawing/2014/main" id="{8FB54CFF-A50A-E5ED-E2EF-FB0B1F49B979}"/>
                  </a:ext>
                </a:extLst>
              </p:cNvPr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02;p38">
                <a:extLst>
                  <a:ext uri="{FF2B5EF4-FFF2-40B4-BE49-F238E27FC236}">
                    <a16:creationId xmlns:a16="http://schemas.microsoft.com/office/drawing/2014/main" id="{4D0EBB38-4DF1-D52F-4501-659F24511313}"/>
                  </a:ext>
                </a:extLst>
              </p:cNvPr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03;p38">
                <a:extLst>
                  <a:ext uri="{FF2B5EF4-FFF2-40B4-BE49-F238E27FC236}">
                    <a16:creationId xmlns:a16="http://schemas.microsoft.com/office/drawing/2014/main" id="{300500C2-3B3E-2496-C88F-93F6D2C76B2A}"/>
                  </a:ext>
                </a:extLst>
              </p:cNvPr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04;p38">
                <a:extLst>
                  <a:ext uri="{FF2B5EF4-FFF2-40B4-BE49-F238E27FC236}">
                    <a16:creationId xmlns:a16="http://schemas.microsoft.com/office/drawing/2014/main" id="{E824F29D-842B-2600-BD02-9ABA352EEF22}"/>
                  </a:ext>
                </a:extLst>
              </p:cNvPr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05;p38">
                <a:extLst>
                  <a:ext uri="{FF2B5EF4-FFF2-40B4-BE49-F238E27FC236}">
                    <a16:creationId xmlns:a16="http://schemas.microsoft.com/office/drawing/2014/main" id="{E9C07843-A186-8984-AFB9-1A0EA42D3C18}"/>
                  </a:ext>
                </a:extLst>
              </p:cNvPr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06;p38">
                <a:extLst>
                  <a:ext uri="{FF2B5EF4-FFF2-40B4-BE49-F238E27FC236}">
                    <a16:creationId xmlns:a16="http://schemas.microsoft.com/office/drawing/2014/main" id="{2EA15286-68C7-2411-EE77-48C07593B381}"/>
                  </a:ext>
                </a:extLst>
              </p:cNvPr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07;p38">
                <a:extLst>
                  <a:ext uri="{FF2B5EF4-FFF2-40B4-BE49-F238E27FC236}">
                    <a16:creationId xmlns:a16="http://schemas.microsoft.com/office/drawing/2014/main" id="{27BF2035-7B0B-4CAE-0AE9-DE5DB8043EAF}"/>
                  </a:ext>
                </a:extLst>
              </p:cNvPr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08;p38">
                <a:extLst>
                  <a:ext uri="{FF2B5EF4-FFF2-40B4-BE49-F238E27FC236}">
                    <a16:creationId xmlns:a16="http://schemas.microsoft.com/office/drawing/2014/main" id="{F03206DE-E9FC-A722-1A89-729A2099F624}"/>
                  </a:ext>
                </a:extLst>
              </p:cNvPr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09;p38">
                <a:extLst>
                  <a:ext uri="{FF2B5EF4-FFF2-40B4-BE49-F238E27FC236}">
                    <a16:creationId xmlns:a16="http://schemas.microsoft.com/office/drawing/2014/main" id="{2F670A26-09DE-7FC3-9EE1-1E9199C03FE0}"/>
                  </a:ext>
                </a:extLst>
              </p:cNvPr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10;p38">
                <a:extLst>
                  <a:ext uri="{FF2B5EF4-FFF2-40B4-BE49-F238E27FC236}">
                    <a16:creationId xmlns:a16="http://schemas.microsoft.com/office/drawing/2014/main" id="{245A594A-021E-A2DB-7391-B97E853878F6}"/>
                  </a:ext>
                </a:extLst>
              </p:cNvPr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11;p38">
                <a:extLst>
                  <a:ext uri="{FF2B5EF4-FFF2-40B4-BE49-F238E27FC236}">
                    <a16:creationId xmlns:a16="http://schemas.microsoft.com/office/drawing/2014/main" id="{FD43DF64-A81B-107E-6783-CEA0DF706D3C}"/>
                  </a:ext>
                </a:extLst>
              </p:cNvPr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12;p38">
                <a:extLst>
                  <a:ext uri="{FF2B5EF4-FFF2-40B4-BE49-F238E27FC236}">
                    <a16:creationId xmlns:a16="http://schemas.microsoft.com/office/drawing/2014/main" id="{B4A07479-622A-7D26-3477-2B6BAE8A344C}"/>
                  </a:ext>
                </a:extLst>
              </p:cNvPr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13;p38">
                <a:extLst>
                  <a:ext uri="{FF2B5EF4-FFF2-40B4-BE49-F238E27FC236}">
                    <a16:creationId xmlns:a16="http://schemas.microsoft.com/office/drawing/2014/main" id="{AD0F7DC5-FC9C-C235-7D05-4357962CA4E7}"/>
                  </a:ext>
                </a:extLst>
              </p:cNvPr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14;p38">
                <a:extLst>
                  <a:ext uri="{FF2B5EF4-FFF2-40B4-BE49-F238E27FC236}">
                    <a16:creationId xmlns:a16="http://schemas.microsoft.com/office/drawing/2014/main" id="{B334EBB0-62AC-9120-79DD-5B4F2335904A}"/>
                  </a:ext>
                </a:extLst>
              </p:cNvPr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15;p38">
                <a:extLst>
                  <a:ext uri="{FF2B5EF4-FFF2-40B4-BE49-F238E27FC236}">
                    <a16:creationId xmlns:a16="http://schemas.microsoft.com/office/drawing/2014/main" id="{E8617AED-E141-407D-6E93-3F851B1325B0}"/>
                  </a:ext>
                </a:extLst>
              </p:cNvPr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16;p38">
                <a:extLst>
                  <a:ext uri="{FF2B5EF4-FFF2-40B4-BE49-F238E27FC236}">
                    <a16:creationId xmlns:a16="http://schemas.microsoft.com/office/drawing/2014/main" id="{1249B391-E6AE-1EEC-1705-70D6894C1BB1}"/>
                  </a:ext>
                </a:extLst>
              </p:cNvPr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17;p38">
                <a:extLst>
                  <a:ext uri="{FF2B5EF4-FFF2-40B4-BE49-F238E27FC236}">
                    <a16:creationId xmlns:a16="http://schemas.microsoft.com/office/drawing/2014/main" id="{5C005926-C347-2A0F-7DF9-9959075AFB70}"/>
                  </a:ext>
                </a:extLst>
              </p:cNvPr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18;p38">
                <a:extLst>
                  <a:ext uri="{FF2B5EF4-FFF2-40B4-BE49-F238E27FC236}">
                    <a16:creationId xmlns:a16="http://schemas.microsoft.com/office/drawing/2014/main" id="{1D2FBC43-3748-549B-F1E4-D542AFB22352}"/>
                  </a:ext>
                </a:extLst>
              </p:cNvPr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19;p38">
                <a:extLst>
                  <a:ext uri="{FF2B5EF4-FFF2-40B4-BE49-F238E27FC236}">
                    <a16:creationId xmlns:a16="http://schemas.microsoft.com/office/drawing/2014/main" id="{16907E24-6182-C342-895B-E7687EEA3B21}"/>
                  </a:ext>
                </a:extLst>
              </p:cNvPr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20;p38">
                <a:extLst>
                  <a:ext uri="{FF2B5EF4-FFF2-40B4-BE49-F238E27FC236}">
                    <a16:creationId xmlns:a16="http://schemas.microsoft.com/office/drawing/2014/main" id="{978E249F-119E-CA3F-FBC5-A3F59D0724AF}"/>
                  </a:ext>
                </a:extLst>
              </p:cNvPr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21;p38">
                <a:extLst>
                  <a:ext uri="{FF2B5EF4-FFF2-40B4-BE49-F238E27FC236}">
                    <a16:creationId xmlns:a16="http://schemas.microsoft.com/office/drawing/2014/main" id="{F5A5BF03-AAE6-9235-D106-FC08134BD1E7}"/>
                  </a:ext>
                </a:extLst>
              </p:cNvPr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22;p38">
                <a:extLst>
                  <a:ext uri="{FF2B5EF4-FFF2-40B4-BE49-F238E27FC236}">
                    <a16:creationId xmlns:a16="http://schemas.microsoft.com/office/drawing/2014/main" id="{44AB8CAF-ECE8-DF8C-0101-5A60438D9666}"/>
                  </a:ext>
                </a:extLst>
              </p:cNvPr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23;p38">
                <a:extLst>
                  <a:ext uri="{FF2B5EF4-FFF2-40B4-BE49-F238E27FC236}">
                    <a16:creationId xmlns:a16="http://schemas.microsoft.com/office/drawing/2014/main" id="{669333A7-CDCF-9E72-AAAB-DCC244047BB2}"/>
                  </a:ext>
                </a:extLst>
              </p:cNvPr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24;p38">
                <a:extLst>
                  <a:ext uri="{FF2B5EF4-FFF2-40B4-BE49-F238E27FC236}">
                    <a16:creationId xmlns:a16="http://schemas.microsoft.com/office/drawing/2014/main" id="{6D4AD855-57AF-AF7F-3E9F-A718AAEB9F8B}"/>
                  </a:ext>
                </a:extLst>
              </p:cNvPr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25;p38">
                <a:extLst>
                  <a:ext uri="{FF2B5EF4-FFF2-40B4-BE49-F238E27FC236}">
                    <a16:creationId xmlns:a16="http://schemas.microsoft.com/office/drawing/2014/main" id="{6023F5C9-45F8-D5D4-5F2A-B14C004BF6CD}"/>
                  </a:ext>
                </a:extLst>
              </p:cNvPr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26;p38">
                <a:extLst>
                  <a:ext uri="{FF2B5EF4-FFF2-40B4-BE49-F238E27FC236}">
                    <a16:creationId xmlns:a16="http://schemas.microsoft.com/office/drawing/2014/main" id="{94335178-E2C1-AD40-C1F5-E85CE931EA17}"/>
                  </a:ext>
                </a:extLst>
              </p:cNvPr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27;p38">
                <a:extLst>
                  <a:ext uri="{FF2B5EF4-FFF2-40B4-BE49-F238E27FC236}">
                    <a16:creationId xmlns:a16="http://schemas.microsoft.com/office/drawing/2014/main" id="{CC6D51E2-3B39-2D66-7919-2E75FFF3D1BD}"/>
                  </a:ext>
                </a:extLst>
              </p:cNvPr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28;p38">
                <a:extLst>
                  <a:ext uri="{FF2B5EF4-FFF2-40B4-BE49-F238E27FC236}">
                    <a16:creationId xmlns:a16="http://schemas.microsoft.com/office/drawing/2014/main" id="{AC08499F-DEB9-67A2-6A53-7D5D22861E87}"/>
                  </a:ext>
                </a:extLst>
              </p:cNvPr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29;p38">
                <a:extLst>
                  <a:ext uri="{FF2B5EF4-FFF2-40B4-BE49-F238E27FC236}">
                    <a16:creationId xmlns:a16="http://schemas.microsoft.com/office/drawing/2014/main" id="{E4C12BDC-09ED-C0D6-6FC4-C6B403E030A9}"/>
                  </a:ext>
                </a:extLst>
              </p:cNvPr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30;p38">
                <a:extLst>
                  <a:ext uri="{FF2B5EF4-FFF2-40B4-BE49-F238E27FC236}">
                    <a16:creationId xmlns:a16="http://schemas.microsoft.com/office/drawing/2014/main" id="{00C066AB-9F68-4859-9A78-217C2B10C2D7}"/>
                  </a:ext>
                </a:extLst>
              </p:cNvPr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31;p38">
                <a:extLst>
                  <a:ext uri="{FF2B5EF4-FFF2-40B4-BE49-F238E27FC236}">
                    <a16:creationId xmlns:a16="http://schemas.microsoft.com/office/drawing/2014/main" id="{2056BAEE-392E-BE23-3DBC-C97981FD1025}"/>
                  </a:ext>
                </a:extLst>
              </p:cNvPr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32;p38">
                <a:extLst>
                  <a:ext uri="{FF2B5EF4-FFF2-40B4-BE49-F238E27FC236}">
                    <a16:creationId xmlns:a16="http://schemas.microsoft.com/office/drawing/2014/main" id="{F64A80F5-3A89-2605-F7A6-B116AAD1CDAF}"/>
                  </a:ext>
                </a:extLst>
              </p:cNvPr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33;p38">
                <a:extLst>
                  <a:ext uri="{FF2B5EF4-FFF2-40B4-BE49-F238E27FC236}">
                    <a16:creationId xmlns:a16="http://schemas.microsoft.com/office/drawing/2014/main" id="{512AF835-23BD-EEB5-8E1C-0CC0FD255306}"/>
                  </a:ext>
                </a:extLst>
              </p:cNvPr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34;p38">
                <a:extLst>
                  <a:ext uri="{FF2B5EF4-FFF2-40B4-BE49-F238E27FC236}">
                    <a16:creationId xmlns:a16="http://schemas.microsoft.com/office/drawing/2014/main" id="{9E7ED419-2335-6040-C602-3B87281D0827}"/>
                  </a:ext>
                </a:extLst>
              </p:cNvPr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35;p38">
                <a:extLst>
                  <a:ext uri="{FF2B5EF4-FFF2-40B4-BE49-F238E27FC236}">
                    <a16:creationId xmlns:a16="http://schemas.microsoft.com/office/drawing/2014/main" id="{F0F4676D-48DA-4ABC-975D-F75D22F3F672}"/>
                  </a:ext>
                </a:extLst>
              </p:cNvPr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36;p38">
                <a:extLst>
                  <a:ext uri="{FF2B5EF4-FFF2-40B4-BE49-F238E27FC236}">
                    <a16:creationId xmlns:a16="http://schemas.microsoft.com/office/drawing/2014/main" id="{8AACE678-38FA-0CB8-8C5F-32CE16F72C1A}"/>
                  </a:ext>
                </a:extLst>
              </p:cNvPr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37;p38">
                <a:extLst>
                  <a:ext uri="{FF2B5EF4-FFF2-40B4-BE49-F238E27FC236}">
                    <a16:creationId xmlns:a16="http://schemas.microsoft.com/office/drawing/2014/main" id="{0B1B08B2-BA42-17AE-CC3C-2E3FE775DF19}"/>
                  </a:ext>
                </a:extLst>
              </p:cNvPr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38;p38">
                <a:extLst>
                  <a:ext uri="{FF2B5EF4-FFF2-40B4-BE49-F238E27FC236}">
                    <a16:creationId xmlns:a16="http://schemas.microsoft.com/office/drawing/2014/main" id="{B21C12D1-BC38-AF4A-0A22-D2DBF029E8D4}"/>
                  </a:ext>
                </a:extLst>
              </p:cNvPr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39;p38">
                <a:extLst>
                  <a:ext uri="{FF2B5EF4-FFF2-40B4-BE49-F238E27FC236}">
                    <a16:creationId xmlns:a16="http://schemas.microsoft.com/office/drawing/2014/main" id="{5FE0C96E-0A47-2D5C-FBFC-84B64F67E071}"/>
                  </a:ext>
                </a:extLst>
              </p:cNvPr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40;p38">
                <a:extLst>
                  <a:ext uri="{FF2B5EF4-FFF2-40B4-BE49-F238E27FC236}">
                    <a16:creationId xmlns:a16="http://schemas.microsoft.com/office/drawing/2014/main" id="{BB18D0C9-2CD0-9BF7-AABA-4E8D34EB57B4}"/>
                  </a:ext>
                </a:extLst>
              </p:cNvPr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41;p38">
                <a:extLst>
                  <a:ext uri="{FF2B5EF4-FFF2-40B4-BE49-F238E27FC236}">
                    <a16:creationId xmlns:a16="http://schemas.microsoft.com/office/drawing/2014/main" id="{A3EADE89-2378-E9F7-8F34-37D4DFDD70E6}"/>
                  </a:ext>
                </a:extLst>
              </p:cNvPr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42;p38">
                <a:extLst>
                  <a:ext uri="{FF2B5EF4-FFF2-40B4-BE49-F238E27FC236}">
                    <a16:creationId xmlns:a16="http://schemas.microsoft.com/office/drawing/2014/main" id="{AAC45589-4AF8-A73C-4B3A-D13F1BA7DDD7}"/>
                  </a:ext>
                </a:extLst>
              </p:cNvPr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43;p38">
                <a:extLst>
                  <a:ext uri="{FF2B5EF4-FFF2-40B4-BE49-F238E27FC236}">
                    <a16:creationId xmlns:a16="http://schemas.microsoft.com/office/drawing/2014/main" id="{BEB5A647-B345-EB8D-5F0E-9A4DBEA50181}"/>
                  </a:ext>
                </a:extLst>
              </p:cNvPr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44;p38">
                <a:extLst>
                  <a:ext uri="{FF2B5EF4-FFF2-40B4-BE49-F238E27FC236}">
                    <a16:creationId xmlns:a16="http://schemas.microsoft.com/office/drawing/2014/main" id="{87721F60-94CC-A835-A4B4-B417065F19CF}"/>
                  </a:ext>
                </a:extLst>
              </p:cNvPr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45;p38">
                <a:extLst>
                  <a:ext uri="{FF2B5EF4-FFF2-40B4-BE49-F238E27FC236}">
                    <a16:creationId xmlns:a16="http://schemas.microsoft.com/office/drawing/2014/main" id="{7A43B594-9331-8E1A-203B-0AAB95083CAC}"/>
                  </a:ext>
                </a:extLst>
              </p:cNvPr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46;p38">
                <a:extLst>
                  <a:ext uri="{FF2B5EF4-FFF2-40B4-BE49-F238E27FC236}">
                    <a16:creationId xmlns:a16="http://schemas.microsoft.com/office/drawing/2014/main" id="{BC9A0E5A-642F-C668-CBE1-779D1065ACD4}"/>
                  </a:ext>
                </a:extLst>
              </p:cNvPr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47;p38">
                <a:extLst>
                  <a:ext uri="{FF2B5EF4-FFF2-40B4-BE49-F238E27FC236}">
                    <a16:creationId xmlns:a16="http://schemas.microsoft.com/office/drawing/2014/main" id="{35120A2B-23AD-0C62-9418-879B034BFC77}"/>
                  </a:ext>
                </a:extLst>
              </p:cNvPr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48;p38">
                <a:extLst>
                  <a:ext uri="{FF2B5EF4-FFF2-40B4-BE49-F238E27FC236}">
                    <a16:creationId xmlns:a16="http://schemas.microsoft.com/office/drawing/2014/main" id="{635486B7-CA18-E3F7-132F-BFBAB357FBE9}"/>
                  </a:ext>
                </a:extLst>
              </p:cNvPr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49;p38">
                <a:extLst>
                  <a:ext uri="{FF2B5EF4-FFF2-40B4-BE49-F238E27FC236}">
                    <a16:creationId xmlns:a16="http://schemas.microsoft.com/office/drawing/2014/main" id="{371EC4D7-96B0-BEB3-C8AC-053D3F1F5C39}"/>
                  </a:ext>
                </a:extLst>
              </p:cNvPr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50;p38">
                <a:extLst>
                  <a:ext uri="{FF2B5EF4-FFF2-40B4-BE49-F238E27FC236}">
                    <a16:creationId xmlns:a16="http://schemas.microsoft.com/office/drawing/2014/main" id="{65DBEF06-9E6C-6436-DC7C-81310ED90FA4}"/>
                  </a:ext>
                </a:extLst>
              </p:cNvPr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51;p38">
                <a:extLst>
                  <a:ext uri="{FF2B5EF4-FFF2-40B4-BE49-F238E27FC236}">
                    <a16:creationId xmlns:a16="http://schemas.microsoft.com/office/drawing/2014/main" id="{621378DD-D451-AE02-93C9-2DD51520D5D2}"/>
                  </a:ext>
                </a:extLst>
              </p:cNvPr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52;p38">
                <a:extLst>
                  <a:ext uri="{FF2B5EF4-FFF2-40B4-BE49-F238E27FC236}">
                    <a16:creationId xmlns:a16="http://schemas.microsoft.com/office/drawing/2014/main" id="{88A9DE00-FE83-7072-ABB9-434D1C59657B}"/>
                  </a:ext>
                </a:extLst>
              </p:cNvPr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53;p38">
                <a:extLst>
                  <a:ext uri="{FF2B5EF4-FFF2-40B4-BE49-F238E27FC236}">
                    <a16:creationId xmlns:a16="http://schemas.microsoft.com/office/drawing/2014/main" id="{431554C5-A940-43CF-F70B-26ED11C0F6FC}"/>
                  </a:ext>
                </a:extLst>
              </p:cNvPr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54;p38">
                <a:extLst>
                  <a:ext uri="{FF2B5EF4-FFF2-40B4-BE49-F238E27FC236}">
                    <a16:creationId xmlns:a16="http://schemas.microsoft.com/office/drawing/2014/main" id="{7FBE39BF-0DCA-796E-9E56-2626A7383132}"/>
                  </a:ext>
                </a:extLst>
              </p:cNvPr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55;p38">
                <a:extLst>
                  <a:ext uri="{FF2B5EF4-FFF2-40B4-BE49-F238E27FC236}">
                    <a16:creationId xmlns:a16="http://schemas.microsoft.com/office/drawing/2014/main" id="{0E72B618-D07E-D9C3-7EB0-8CF425FB22F5}"/>
                  </a:ext>
                </a:extLst>
              </p:cNvPr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56;p38">
                <a:extLst>
                  <a:ext uri="{FF2B5EF4-FFF2-40B4-BE49-F238E27FC236}">
                    <a16:creationId xmlns:a16="http://schemas.microsoft.com/office/drawing/2014/main" id="{501860F8-51D9-5457-3874-997A2FF8AE46}"/>
                  </a:ext>
                </a:extLst>
              </p:cNvPr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57;p38">
                <a:extLst>
                  <a:ext uri="{FF2B5EF4-FFF2-40B4-BE49-F238E27FC236}">
                    <a16:creationId xmlns:a16="http://schemas.microsoft.com/office/drawing/2014/main" id="{4AB56630-40C7-2FB0-F083-22C04CDFC989}"/>
                  </a:ext>
                </a:extLst>
              </p:cNvPr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258;p38">
                <a:extLst>
                  <a:ext uri="{FF2B5EF4-FFF2-40B4-BE49-F238E27FC236}">
                    <a16:creationId xmlns:a16="http://schemas.microsoft.com/office/drawing/2014/main" id="{75F30761-0259-E612-D362-066C786A8B99}"/>
                  </a:ext>
                </a:extLst>
              </p:cNvPr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259;p38">
                <a:extLst>
                  <a:ext uri="{FF2B5EF4-FFF2-40B4-BE49-F238E27FC236}">
                    <a16:creationId xmlns:a16="http://schemas.microsoft.com/office/drawing/2014/main" id="{78ED62C4-A9E7-7AAE-6319-79D2903388CA}"/>
                  </a:ext>
                </a:extLst>
              </p:cNvPr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260;p38">
                <a:extLst>
                  <a:ext uri="{FF2B5EF4-FFF2-40B4-BE49-F238E27FC236}">
                    <a16:creationId xmlns:a16="http://schemas.microsoft.com/office/drawing/2014/main" id="{D7B54DAB-DDBC-18B5-F229-3B2EDA81795D}"/>
                  </a:ext>
                </a:extLst>
              </p:cNvPr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261;p38">
                <a:extLst>
                  <a:ext uri="{FF2B5EF4-FFF2-40B4-BE49-F238E27FC236}">
                    <a16:creationId xmlns:a16="http://schemas.microsoft.com/office/drawing/2014/main" id="{43D9A2DB-A332-DF91-8FD2-191A09425923}"/>
                  </a:ext>
                </a:extLst>
              </p:cNvPr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262;p38">
                <a:extLst>
                  <a:ext uri="{FF2B5EF4-FFF2-40B4-BE49-F238E27FC236}">
                    <a16:creationId xmlns:a16="http://schemas.microsoft.com/office/drawing/2014/main" id="{AEEE2C35-7B1A-16E1-4D1F-AE305AAAE7AD}"/>
                  </a:ext>
                </a:extLst>
              </p:cNvPr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263;p38">
                <a:extLst>
                  <a:ext uri="{FF2B5EF4-FFF2-40B4-BE49-F238E27FC236}">
                    <a16:creationId xmlns:a16="http://schemas.microsoft.com/office/drawing/2014/main" id="{28EFAF4B-47AC-83E1-32D6-FFC648396B68}"/>
                  </a:ext>
                </a:extLst>
              </p:cNvPr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264;p38">
                <a:extLst>
                  <a:ext uri="{FF2B5EF4-FFF2-40B4-BE49-F238E27FC236}">
                    <a16:creationId xmlns:a16="http://schemas.microsoft.com/office/drawing/2014/main" id="{65D2DF2C-EA22-7E20-13DC-C01593FBE9BD}"/>
                  </a:ext>
                </a:extLst>
              </p:cNvPr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265;p38">
                <a:extLst>
                  <a:ext uri="{FF2B5EF4-FFF2-40B4-BE49-F238E27FC236}">
                    <a16:creationId xmlns:a16="http://schemas.microsoft.com/office/drawing/2014/main" id="{2CE5FEA9-D0D9-90B2-B3FE-C2C25E6ACB16}"/>
                  </a:ext>
                </a:extLst>
              </p:cNvPr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266;p38">
                <a:extLst>
                  <a:ext uri="{FF2B5EF4-FFF2-40B4-BE49-F238E27FC236}">
                    <a16:creationId xmlns:a16="http://schemas.microsoft.com/office/drawing/2014/main" id="{A05D506B-3241-4790-3A36-AC348462878B}"/>
                  </a:ext>
                </a:extLst>
              </p:cNvPr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267;p38">
                <a:extLst>
                  <a:ext uri="{FF2B5EF4-FFF2-40B4-BE49-F238E27FC236}">
                    <a16:creationId xmlns:a16="http://schemas.microsoft.com/office/drawing/2014/main" id="{275DD723-E291-2632-2AF0-2B5A96F8BCC4}"/>
                  </a:ext>
                </a:extLst>
              </p:cNvPr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268;p38">
                <a:extLst>
                  <a:ext uri="{FF2B5EF4-FFF2-40B4-BE49-F238E27FC236}">
                    <a16:creationId xmlns:a16="http://schemas.microsoft.com/office/drawing/2014/main" id="{D967AA24-4F54-C3CF-A318-F63D38A914CF}"/>
                  </a:ext>
                </a:extLst>
              </p:cNvPr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269;p38">
                <a:extLst>
                  <a:ext uri="{FF2B5EF4-FFF2-40B4-BE49-F238E27FC236}">
                    <a16:creationId xmlns:a16="http://schemas.microsoft.com/office/drawing/2014/main" id="{0198C73E-0A6E-D604-86C8-4826928205EC}"/>
                  </a:ext>
                </a:extLst>
              </p:cNvPr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270;p38">
                <a:extLst>
                  <a:ext uri="{FF2B5EF4-FFF2-40B4-BE49-F238E27FC236}">
                    <a16:creationId xmlns:a16="http://schemas.microsoft.com/office/drawing/2014/main" id="{536ADB72-C01F-BEC5-CDAB-D0DE742A30CE}"/>
                  </a:ext>
                </a:extLst>
              </p:cNvPr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271;p38">
                <a:extLst>
                  <a:ext uri="{FF2B5EF4-FFF2-40B4-BE49-F238E27FC236}">
                    <a16:creationId xmlns:a16="http://schemas.microsoft.com/office/drawing/2014/main" id="{6AFA48D3-E28A-453A-B0E1-1946E9616C90}"/>
                  </a:ext>
                </a:extLst>
              </p:cNvPr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272;p38">
                <a:extLst>
                  <a:ext uri="{FF2B5EF4-FFF2-40B4-BE49-F238E27FC236}">
                    <a16:creationId xmlns:a16="http://schemas.microsoft.com/office/drawing/2014/main" id="{4CE5E751-E104-3CDF-D0E2-875668F31FAB}"/>
                  </a:ext>
                </a:extLst>
              </p:cNvPr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273;p38">
                <a:extLst>
                  <a:ext uri="{FF2B5EF4-FFF2-40B4-BE49-F238E27FC236}">
                    <a16:creationId xmlns:a16="http://schemas.microsoft.com/office/drawing/2014/main" id="{7D0E2416-968A-19A9-B5B0-2134CE905C35}"/>
                  </a:ext>
                </a:extLst>
              </p:cNvPr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274;p38">
                <a:extLst>
                  <a:ext uri="{FF2B5EF4-FFF2-40B4-BE49-F238E27FC236}">
                    <a16:creationId xmlns:a16="http://schemas.microsoft.com/office/drawing/2014/main" id="{7A458EFC-CC00-C743-19E4-0009D380C5D8}"/>
                  </a:ext>
                </a:extLst>
              </p:cNvPr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275;p38">
                <a:extLst>
                  <a:ext uri="{FF2B5EF4-FFF2-40B4-BE49-F238E27FC236}">
                    <a16:creationId xmlns:a16="http://schemas.microsoft.com/office/drawing/2014/main" id="{0E659CBA-9694-9728-B0AF-9AD99934FDBE}"/>
                  </a:ext>
                </a:extLst>
              </p:cNvPr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276;p38">
                <a:extLst>
                  <a:ext uri="{FF2B5EF4-FFF2-40B4-BE49-F238E27FC236}">
                    <a16:creationId xmlns:a16="http://schemas.microsoft.com/office/drawing/2014/main" id="{FC3FD263-0AA6-C374-1CB1-0F1C3186129C}"/>
                  </a:ext>
                </a:extLst>
              </p:cNvPr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277;p38">
                <a:extLst>
                  <a:ext uri="{FF2B5EF4-FFF2-40B4-BE49-F238E27FC236}">
                    <a16:creationId xmlns:a16="http://schemas.microsoft.com/office/drawing/2014/main" id="{CFE758EA-A5B0-31B8-548E-6A9A9A2F40C8}"/>
                  </a:ext>
                </a:extLst>
              </p:cNvPr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278;p38">
                <a:extLst>
                  <a:ext uri="{FF2B5EF4-FFF2-40B4-BE49-F238E27FC236}">
                    <a16:creationId xmlns:a16="http://schemas.microsoft.com/office/drawing/2014/main" id="{FD604D77-7462-6C05-0012-8CDC93AB9372}"/>
                  </a:ext>
                </a:extLst>
              </p:cNvPr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279;p38">
                <a:extLst>
                  <a:ext uri="{FF2B5EF4-FFF2-40B4-BE49-F238E27FC236}">
                    <a16:creationId xmlns:a16="http://schemas.microsoft.com/office/drawing/2014/main" id="{043882C1-FEA6-C04E-D85E-5E1B1B7CB805}"/>
                  </a:ext>
                </a:extLst>
              </p:cNvPr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280;p38">
                <a:extLst>
                  <a:ext uri="{FF2B5EF4-FFF2-40B4-BE49-F238E27FC236}">
                    <a16:creationId xmlns:a16="http://schemas.microsoft.com/office/drawing/2014/main" id="{29DFA746-D972-3CE6-A003-60119893B585}"/>
                  </a:ext>
                </a:extLst>
              </p:cNvPr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281;p38">
                <a:extLst>
                  <a:ext uri="{FF2B5EF4-FFF2-40B4-BE49-F238E27FC236}">
                    <a16:creationId xmlns:a16="http://schemas.microsoft.com/office/drawing/2014/main" id="{E321CA9A-50CD-D6EB-3ECF-D074438C6DFB}"/>
                  </a:ext>
                </a:extLst>
              </p:cNvPr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282;p38">
                <a:extLst>
                  <a:ext uri="{FF2B5EF4-FFF2-40B4-BE49-F238E27FC236}">
                    <a16:creationId xmlns:a16="http://schemas.microsoft.com/office/drawing/2014/main" id="{3D153D91-B160-3CA4-E2BF-C0EAE7EC0A90}"/>
                  </a:ext>
                </a:extLst>
              </p:cNvPr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283;p38">
                <a:extLst>
                  <a:ext uri="{FF2B5EF4-FFF2-40B4-BE49-F238E27FC236}">
                    <a16:creationId xmlns:a16="http://schemas.microsoft.com/office/drawing/2014/main" id="{CDF979B3-BA0D-D674-C673-CCFD0CA63918}"/>
                  </a:ext>
                </a:extLst>
              </p:cNvPr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284;p38">
                <a:extLst>
                  <a:ext uri="{FF2B5EF4-FFF2-40B4-BE49-F238E27FC236}">
                    <a16:creationId xmlns:a16="http://schemas.microsoft.com/office/drawing/2014/main" id="{F571BB8A-4F50-A5A0-E6FE-A1296DD58AA3}"/>
                  </a:ext>
                </a:extLst>
              </p:cNvPr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285;p38">
                <a:extLst>
                  <a:ext uri="{FF2B5EF4-FFF2-40B4-BE49-F238E27FC236}">
                    <a16:creationId xmlns:a16="http://schemas.microsoft.com/office/drawing/2014/main" id="{2782C0BC-9FEE-1FE0-9335-4F3047FD01B2}"/>
                  </a:ext>
                </a:extLst>
              </p:cNvPr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286;p38">
                <a:extLst>
                  <a:ext uri="{FF2B5EF4-FFF2-40B4-BE49-F238E27FC236}">
                    <a16:creationId xmlns:a16="http://schemas.microsoft.com/office/drawing/2014/main" id="{41E5FC87-C183-9E5D-A132-DE45BDEDC6EB}"/>
                  </a:ext>
                </a:extLst>
              </p:cNvPr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287;p38">
                <a:extLst>
                  <a:ext uri="{FF2B5EF4-FFF2-40B4-BE49-F238E27FC236}">
                    <a16:creationId xmlns:a16="http://schemas.microsoft.com/office/drawing/2014/main" id="{A955D784-1EFE-11C9-C726-C7BA6887B95B}"/>
                  </a:ext>
                </a:extLst>
              </p:cNvPr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288;p38">
                <a:extLst>
                  <a:ext uri="{FF2B5EF4-FFF2-40B4-BE49-F238E27FC236}">
                    <a16:creationId xmlns:a16="http://schemas.microsoft.com/office/drawing/2014/main" id="{1D0306E0-F5DB-3455-A66D-4A094EAAA21D}"/>
                  </a:ext>
                </a:extLst>
              </p:cNvPr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289;p38">
                <a:extLst>
                  <a:ext uri="{FF2B5EF4-FFF2-40B4-BE49-F238E27FC236}">
                    <a16:creationId xmlns:a16="http://schemas.microsoft.com/office/drawing/2014/main" id="{AB8CB263-F57E-84EF-0852-A145079A95ED}"/>
                  </a:ext>
                </a:extLst>
              </p:cNvPr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290;p38">
                <a:extLst>
                  <a:ext uri="{FF2B5EF4-FFF2-40B4-BE49-F238E27FC236}">
                    <a16:creationId xmlns:a16="http://schemas.microsoft.com/office/drawing/2014/main" id="{2D08E492-B5BD-13D1-02E0-D22950511AD4}"/>
                  </a:ext>
                </a:extLst>
              </p:cNvPr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291;p38">
                <a:extLst>
                  <a:ext uri="{FF2B5EF4-FFF2-40B4-BE49-F238E27FC236}">
                    <a16:creationId xmlns:a16="http://schemas.microsoft.com/office/drawing/2014/main" id="{FBF3D5C2-020F-FC77-A964-D0A389C406B4}"/>
                  </a:ext>
                </a:extLst>
              </p:cNvPr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292;p38">
                <a:extLst>
                  <a:ext uri="{FF2B5EF4-FFF2-40B4-BE49-F238E27FC236}">
                    <a16:creationId xmlns:a16="http://schemas.microsoft.com/office/drawing/2014/main" id="{2F58D556-EB98-3788-F519-A88B29A8AB5E}"/>
                  </a:ext>
                </a:extLst>
              </p:cNvPr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293;p38">
                <a:extLst>
                  <a:ext uri="{FF2B5EF4-FFF2-40B4-BE49-F238E27FC236}">
                    <a16:creationId xmlns:a16="http://schemas.microsoft.com/office/drawing/2014/main" id="{3AD79037-7F1A-2B65-6BD4-1C6B0A9EBDDF}"/>
                  </a:ext>
                </a:extLst>
              </p:cNvPr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294;p38">
                <a:extLst>
                  <a:ext uri="{FF2B5EF4-FFF2-40B4-BE49-F238E27FC236}">
                    <a16:creationId xmlns:a16="http://schemas.microsoft.com/office/drawing/2014/main" id="{43D64330-C4B3-28EF-036A-1E4D8A92D6C9}"/>
                  </a:ext>
                </a:extLst>
              </p:cNvPr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295;p38">
                <a:extLst>
                  <a:ext uri="{FF2B5EF4-FFF2-40B4-BE49-F238E27FC236}">
                    <a16:creationId xmlns:a16="http://schemas.microsoft.com/office/drawing/2014/main" id="{38654153-FEE2-D8E5-B6CB-FFDAA30240D3}"/>
                  </a:ext>
                </a:extLst>
              </p:cNvPr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296;p38">
                <a:extLst>
                  <a:ext uri="{FF2B5EF4-FFF2-40B4-BE49-F238E27FC236}">
                    <a16:creationId xmlns:a16="http://schemas.microsoft.com/office/drawing/2014/main" id="{AE0B58A9-E366-02A4-24D1-54CE04222CF2}"/>
                  </a:ext>
                </a:extLst>
              </p:cNvPr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297;p38">
                <a:extLst>
                  <a:ext uri="{FF2B5EF4-FFF2-40B4-BE49-F238E27FC236}">
                    <a16:creationId xmlns:a16="http://schemas.microsoft.com/office/drawing/2014/main" id="{F8B20268-D355-8900-B3A0-FE694AA26BBF}"/>
                  </a:ext>
                </a:extLst>
              </p:cNvPr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298;p38">
                <a:extLst>
                  <a:ext uri="{FF2B5EF4-FFF2-40B4-BE49-F238E27FC236}">
                    <a16:creationId xmlns:a16="http://schemas.microsoft.com/office/drawing/2014/main" id="{CC9D9EEA-1E02-0B32-926C-4C8250C61E8B}"/>
                  </a:ext>
                </a:extLst>
              </p:cNvPr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299;p38">
                <a:extLst>
                  <a:ext uri="{FF2B5EF4-FFF2-40B4-BE49-F238E27FC236}">
                    <a16:creationId xmlns:a16="http://schemas.microsoft.com/office/drawing/2014/main" id="{B97F78C0-E9A5-EA2B-EC87-DE562690766C}"/>
                  </a:ext>
                </a:extLst>
              </p:cNvPr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00;p38">
                <a:extLst>
                  <a:ext uri="{FF2B5EF4-FFF2-40B4-BE49-F238E27FC236}">
                    <a16:creationId xmlns:a16="http://schemas.microsoft.com/office/drawing/2014/main" id="{CC339AE2-1BE9-C756-2932-2C972E1AA156}"/>
                  </a:ext>
                </a:extLst>
              </p:cNvPr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01;p38">
                <a:extLst>
                  <a:ext uri="{FF2B5EF4-FFF2-40B4-BE49-F238E27FC236}">
                    <a16:creationId xmlns:a16="http://schemas.microsoft.com/office/drawing/2014/main" id="{4676EECD-EA02-04C2-A118-7742E11A45C7}"/>
                  </a:ext>
                </a:extLst>
              </p:cNvPr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02;p38">
                <a:extLst>
                  <a:ext uri="{FF2B5EF4-FFF2-40B4-BE49-F238E27FC236}">
                    <a16:creationId xmlns:a16="http://schemas.microsoft.com/office/drawing/2014/main" id="{ED6E614B-3E36-30C3-0E5E-47139FDA3612}"/>
                  </a:ext>
                </a:extLst>
              </p:cNvPr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03;p38">
                <a:extLst>
                  <a:ext uri="{FF2B5EF4-FFF2-40B4-BE49-F238E27FC236}">
                    <a16:creationId xmlns:a16="http://schemas.microsoft.com/office/drawing/2014/main" id="{4E7D1E61-1064-EE64-BAF1-837BCD81B5F0}"/>
                  </a:ext>
                </a:extLst>
              </p:cNvPr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04;p38">
                <a:extLst>
                  <a:ext uri="{FF2B5EF4-FFF2-40B4-BE49-F238E27FC236}">
                    <a16:creationId xmlns:a16="http://schemas.microsoft.com/office/drawing/2014/main" id="{EC11802D-6706-9281-60F1-75E599AD0AE4}"/>
                  </a:ext>
                </a:extLst>
              </p:cNvPr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05;p38">
                <a:extLst>
                  <a:ext uri="{FF2B5EF4-FFF2-40B4-BE49-F238E27FC236}">
                    <a16:creationId xmlns:a16="http://schemas.microsoft.com/office/drawing/2014/main" id="{EC48CE98-E981-8314-A8F1-657727DB4C74}"/>
                  </a:ext>
                </a:extLst>
              </p:cNvPr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06;p38">
                <a:extLst>
                  <a:ext uri="{FF2B5EF4-FFF2-40B4-BE49-F238E27FC236}">
                    <a16:creationId xmlns:a16="http://schemas.microsoft.com/office/drawing/2014/main" id="{BC9BACEA-2283-F97B-8CA7-6CAB9619F4C4}"/>
                  </a:ext>
                </a:extLst>
              </p:cNvPr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07;p38">
                <a:extLst>
                  <a:ext uri="{FF2B5EF4-FFF2-40B4-BE49-F238E27FC236}">
                    <a16:creationId xmlns:a16="http://schemas.microsoft.com/office/drawing/2014/main" id="{FEE8E0FE-5B46-BFA0-35D8-726907141C32}"/>
                  </a:ext>
                </a:extLst>
              </p:cNvPr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08;p38">
                <a:extLst>
                  <a:ext uri="{FF2B5EF4-FFF2-40B4-BE49-F238E27FC236}">
                    <a16:creationId xmlns:a16="http://schemas.microsoft.com/office/drawing/2014/main" id="{AC84B838-4D9F-F04D-5A93-1C35D39836A3}"/>
                  </a:ext>
                </a:extLst>
              </p:cNvPr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09;p38">
                <a:extLst>
                  <a:ext uri="{FF2B5EF4-FFF2-40B4-BE49-F238E27FC236}">
                    <a16:creationId xmlns:a16="http://schemas.microsoft.com/office/drawing/2014/main" id="{03621805-4DDA-82D0-6317-190B410FD358}"/>
                  </a:ext>
                </a:extLst>
              </p:cNvPr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10;p38">
                <a:extLst>
                  <a:ext uri="{FF2B5EF4-FFF2-40B4-BE49-F238E27FC236}">
                    <a16:creationId xmlns:a16="http://schemas.microsoft.com/office/drawing/2014/main" id="{5C47E224-B5F0-91D9-86CB-D1337EA2154D}"/>
                  </a:ext>
                </a:extLst>
              </p:cNvPr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11;p38">
                <a:extLst>
                  <a:ext uri="{FF2B5EF4-FFF2-40B4-BE49-F238E27FC236}">
                    <a16:creationId xmlns:a16="http://schemas.microsoft.com/office/drawing/2014/main" id="{6B59026C-AB4D-303E-E69F-7914A0AFE20B}"/>
                  </a:ext>
                </a:extLst>
              </p:cNvPr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12;p38">
                <a:extLst>
                  <a:ext uri="{FF2B5EF4-FFF2-40B4-BE49-F238E27FC236}">
                    <a16:creationId xmlns:a16="http://schemas.microsoft.com/office/drawing/2014/main" id="{7533085C-75D2-4528-7358-6476A5B18850}"/>
                  </a:ext>
                </a:extLst>
              </p:cNvPr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13;p38">
                <a:extLst>
                  <a:ext uri="{FF2B5EF4-FFF2-40B4-BE49-F238E27FC236}">
                    <a16:creationId xmlns:a16="http://schemas.microsoft.com/office/drawing/2014/main" id="{CCE0BF1D-FAC6-8EBB-E018-6A936EA86DB4}"/>
                  </a:ext>
                </a:extLst>
              </p:cNvPr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14;p38">
                <a:extLst>
                  <a:ext uri="{FF2B5EF4-FFF2-40B4-BE49-F238E27FC236}">
                    <a16:creationId xmlns:a16="http://schemas.microsoft.com/office/drawing/2014/main" id="{93889A6F-8CAC-A81A-79C4-22234485D03E}"/>
                  </a:ext>
                </a:extLst>
              </p:cNvPr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15;p38">
                <a:extLst>
                  <a:ext uri="{FF2B5EF4-FFF2-40B4-BE49-F238E27FC236}">
                    <a16:creationId xmlns:a16="http://schemas.microsoft.com/office/drawing/2014/main" id="{1DDBC46C-40A3-C30B-E493-DF60C6D14FFC}"/>
                  </a:ext>
                </a:extLst>
              </p:cNvPr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16;p38">
                <a:extLst>
                  <a:ext uri="{FF2B5EF4-FFF2-40B4-BE49-F238E27FC236}">
                    <a16:creationId xmlns:a16="http://schemas.microsoft.com/office/drawing/2014/main" id="{453156D7-05EF-6BD5-046A-879086F0D9EE}"/>
                  </a:ext>
                </a:extLst>
              </p:cNvPr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17;p38">
                <a:extLst>
                  <a:ext uri="{FF2B5EF4-FFF2-40B4-BE49-F238E27FC236}">
                    <a16:creationId xmlns:a16="http://schemas.microsoft.com/office/drawing/2014/main" id="{3A3E6BB5-74A0-2887-3ABF-42F8C9188FAB}"/>
                  </a:ext>
                </a:extLst>
              </p:cNvPr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18;p38">
                <a:extLst>
                  <a:ext uri="{FF2B5EF4-FFF2-40B4-BE49-F238E27FC236}">
                    <a16:creationId xmlns:a16="http://schemas.microsoft.com/office/drawing/2014/main" id="{4695EBF4-3505-5F79-EC15-5F705A341A08}"/>
                  </a:ext>
                </a:extLst>
              </p:cNvPr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19;p38">
                <a:extLst>
                  <a:ext uri="{FF2B5EF4-FFF2-40B4-BE49-F238E27FC236}">
                    <a16:creationId xmlns:a16="http://schemas.microsoft.com/office/drawing/2014/main" id="{12D486F3-2E25-FD64-AF46-6D2D4C6C87DC}"/>
                  </a:ext>
                </a:extLst>
              </p:cNvPr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20;p38">
                <a:extLst>
                  <a:ext uri="{FF2B5EF4-FFF2-40B4-BE49-F238E27FC236}">
                    <a16:creationId xmlns:a16="http://schemas.microsoft.com/office/drawing/2014/main" id="{48718562-F266-DE9C-0F1A-E199102C73CD}"/>
                  </a:ext>
                </a:extLst>
              </p:cNvPr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21;p38">
                <a:extLst>
                  <a:ext uri="{FF2B5EF4-FFF2-40B4-BE49-F238E27FC236}">
                    <a16:creationId xmlns:a16="http://schemas.microsoft.com/office/drawing/2014/main" id="{D4012087-2025-E7E7-40E9-CA2F352C2F24}"/>
                  </a:ext>
                </a:extLst>
              </p:cNvPr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22;p38">
                <a:extLst>
                  <a:ext uri="{FF2B5EF4-FFF2-40B4-BE49-F238E27FC236}">
                    <a16:creationId xmlns:a16="http://schemas.microsoft.com/office/drawing/2014/main" id="{3C50EE73-2CBD-493F-BBAD-F5173753DA17}"/>
                  </a:ext>
                </a:extLst>
              </p:cNvPr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23;p38">
                <a:extLst>
                  <a:ext uri="{FF2B5EF4-FFF2-40B4-BE49-F238E27FC236}">
                    <a16:creationId xmlns:a16="http://schemas.microsoft.com/office/drawing/2014/main" id="{E0538F28-6E02-EE17-9944-9AAEB04F7648}"/>
                  </a:ext>
                </a:extLst>
              </p:cNvPr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24;p38">
                <a:extLst>
                  <a:ext uri="{FF2B5EF4-FFF2-40B4-BE49-F238E27FC236}">
                    <a16:creationId xmlns:a16="http://schemas.microsoft.com/office/drawing/2014/main" id="{AB912200-A215-9D82-AF8E-F1C0227564B6}"/>
                  </a:ext>
                </a:extLst>
              </p:cNvPr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25;p38">
                <a:extLst>
                  <a:ext uri="{FF2B5EF4-FFF2-40B4-BE49-F238E27FC236}">
                    <a16:creationId xmlns:a16="http://schemas.microsoft.com/office/drawing/2014/main" id="{14783B31-AF80-60DA-6BFF-3376695F7F84}"/>
                  </a:ext>
                </a:extLst>
              </p:cNvPr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26;p38">
                <a:extLst>
                  <a:ext uri="{FF2B5EF4-FFF2-40B4-BE49-F238E27FC236}">
                    <a16:creationId xmlns:a16="http://schemas.microsoft.com/office/drawing/2014/main" id="{47577822-315C-A9B8-1ACA-97A29308FDB2}"/>
                  </a:ext>
                </a:extLst>
              </p:cNvPr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27;p38">
                <a:extLst>
                  <a:ext uri="{FF2B5EF4-FFF2-40B4-BE49-F238E27FC236}">
                    <a16:creationId xmlns:a16="http://schemas.microsoft.com/office/drawing/2014/main" id="{E4D14C60-49D0-4B8C-B989-10B522F98629}"/>
                  </a:ext>
                </a:extLst>
              </p:cNvPr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28;p38">
                <a:extLst>
                  <a:ext uri="{FF2B5EF4-FFF2-40B4-BE49-F238E27FC236}">
                    <a16:creationId xmlns:a16="http://schemas.microsoft.com/office/drawing/2014/main" id="{FF62AA69-902D-8FF9-BE97-5DDC6B89E404}"/>
                  </a:ext>
                </a:extLst>
              </p:cNvPr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29;p38">
                <a:extLst>
                  <a:ext uri="{FF2B5EF4-FFF2-40B4-BE49-F238E27FC236}">
                    <a16:creationId xmlns:a16="http://schemas.microsoft.com/office/drawing/2014/main" id="{6D647008-7F74-F398-3242-339EDC81EFD7}"/>
                  </a:ext>
                </a:extLst>
              </p:cNvPr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30;p38">
                <a:extLst>
                  <a:ext uri="{FF2B5EF4-FFF2-40B4-BE49-F238E27FC236}">
                    <a16:creationId xmlns:a16="http://schemas.microsoft.com/office/drawing/2014/main" id="{27F5206E-C1B3-A7D0-715D-8A5234472782}"/>
                  </a:ext>
                </a:extLst>
              </p:cNvPr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31;p38">
                <a:extLst>
                  <a:ext uri="{FF2B5EF4-FFF2-40B4-BE49-F238E27FC236}">
                    <a16:creationId xmlns:a16="http://schemas.microsoft.com/office/drawing/2014/main" id="{81835696-6166-DD41-E296-070A85D4D3D3}"/>
                  </a:ext>
                </a:extLst>
              </p:cNvPr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32;p38">
                <a:extLst>
                  <a:ext uri="{FF2B5EF4-FFF2-40B4-BE49-F238E27FC236}">
                    <a16:creationId xmlns:a16="http://schemas.microsoft.com/office/drawing/2014/main" id="{54E13DA2-5AF4-6576-3848-84DAFADCE2E0}"/>
                  </a:ext>
                </a:extLst>
              </p:cNvPr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33;p38">
                <a:extLst>
                  <a:ext uri="{FF2B5EF4-FFF2-40B4-BE49-F238E27FC236}">
                    <a16:creationId xmlns:a16="http://schemas.microsoft.com/office/drawing/2014/main" id="{A93BE8DA-C979-9B63-909B-954AD326127A}"/>
                  </a:ext>
                </a:extLst>
              </p:cNvPr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34;p38">
                <a:extLst>
                  <a:ext uri="{FF2B5EF4-FFF2-40B4-BE49-F238E27FC236}">
                    <a16:creationId xmlns:a16="http://schemas.microsoft.com/office/drawing/2014/main" id="{1E567517-ACC9-D242-5E59-E545FA873184}"/>
                  </a:ext>
                </a:extLst>
              </p:cNvPr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35;p38">
                <a:extLst>
                  <a:ext uri="{FF2B5EF4-FFF2-40B4-BE49-F238E27FC236}">
                    <a16:creationId xmlns:a16="http://schemas.microsoft.com/office/drawing/2014/main" id="{04549018-60B6-F2EF-2EFC-3217123D3150}"/>
                  </a:ext>
                </a:extLst>
              </p:cNvPr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36;p38">
                <a:extLst>
                  <a:ext uri="{FF2B5EF4-FFF2-40B4-BE49-F238E27FC236}">
                    <a16:creationId xmlns:a16="http://schemas.microsoft.com/office/drawing/2014/main" id="{E295EA08-CD52-F2A7-A3D7-2909F1595615}"/>
                  </a:ext>
                </a:extLst>
              </p:cNvPr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37;p38">
                <a:extLst>
                  <a:ext uri="{FF2B5EF4-FFF2-40B4-BE49-F238E27FC236}">
                    <a16:creationId xmlns:a16="http://schemas.microsoft.com/office/drawing/2014/main" id="{B23A5069-B962-36B5-9272-03BC0426CF6C}"/>
                  </a:ext>
                </a:extLst>
              </p:cNvPr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38;p38">
                <a:extLst>
                  <a:ext uri="{FF2B5EF4-FFF2-40B4-BE49-F238E27FC236}">
                    <a16:creationId xmlns:a16="http://schemas.microsoft.com/office/drawing/2014/main" id="{AD7E901B-F440-DCDC-9436-5BE1D9181222}"/>
                  </a:ext>
                </a:extLst>
              </p:cNvPr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39;p38">
                <a:extLst>
                  <a:ext uri="{FF2B5EF4-FFF2-40B4-BE49-F238E27FC236}">
                    <a16:creationId xmlns:a16="http://schemas.microsoft.com/office/drawing/2014/main" id="{CE3DAF0C-F983-2055-E7A9-572A64D89A3B}"/>
                  </a:ext>
                </a:extLst>
              </p:cNvPr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40;p38">
                <a:extLst>
                  <a:ext uri="{FF2B5EF4-FFF2-40B4-BE49-F238E27FC236}">
                    <a16:creationId xmlns:a16="http://schemas.microsoft.com/office/drawing/2014/main" id="{D0260810-CAEA-9F91-79D0-75ECF9DEEF59}"/>
                  </a:ext>
                </a:extLst>
              </p:cNvPr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41;p38">
                <a:extLst>
                  <a:ext uri="{FF2B5EF4-FFF2-40B4-BE49-F238E27FC236}">
                    <a16:creationId xmlns:a16="http://schemas.microsoft.com/office/drawing/2014/main" id="{C77081EB-21B0-1671-F240-3B74A55F7094}"/>
                  </a:ext>
                </a:extLst>
              </p:cNvPr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42;p38">
                <a:extLst>
                  <a:ext uri="{FF2B5EF4-FFF2-40B4-BE49-F238E27FC236}">
                    <a16:creationId xmlns:a16="http://schemas.microsoft.com/office/drawing/2014/main" id="{1C2462D6-CD8F-94BD-1203-A498083F296B}"/>
                  </a:ext>
                </a:extLst>
              </p:cNvPr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43;p38">
                <a:extLst>
                  <a:ext uri="{FF2B5EF4-FFF2-40B4-BE49-F238E27FC236}">
                    <a16:creationId xmlns:a16="http://schemas.microsoft.com/office/drawing/2014/main" id="{B1806CDB-BF7E-E3AF-F6A1-AE4BE2E07D59}"/>
                  </a:ext>
                </a:extLst>
              </p:cNvPr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44;p38">
                <a:extLst>
                  <a:ext uri="{FF2B5EF4-FFF2-40B4-BE49-F238E27FC236}">
                    <a16:creationId xmlns:a16="http://schemas.microsoft.com/office/drawing/2014/main" id="{12261187-915B-3A6A-4F2B-96EAF4202A14}"/>
                  </a:ext>
                </a:extLst>
              </p:cNvPr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45;p38">
                <a:extLst>
                  <a:ext uri="{FF2B5EF4-FFF2-40B4-BE49-F238E27FC236}">
                    <a16:creationId xmlns:a16="http://schemas.microsoft.com/office/drawing/2014/main" id="{426191F8-6B36-CFD8-3D0C-64F2A3ABF1CD}"/>
                  </a:ext>
                </a:extLst>
              </p:cNvPr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46;p38">
                <a:extLst>
                  <a:ext uri="{FF2B5EF4-FFF2-40B4-BE49-F238E27FC236}">
                    <a16:creationId xmlns:a16="http://schemas.microsoft.com/office/drawing/2014/main" id="{87FC05F8-7611-1F4D-4B59-A56577DDCF45}"/>
                  </a:ext>
                </a:extLst>
              </p:cNvPr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47;p38">
                <a:extLst>
                  <a:ext uri="{FF2B5EF4-FFF2-40B4-BE49-F238E27FC236}">
                    <a16:creationId xmlns:a16="http://schemas.microsoft.com/office/drawing/2014/main" id="{523D6D2A-F0AB-D9DE-5D02-B09A9CBE47E4}"/>
                  </a:ext>
                </a:extLst>
              </p:cNvPr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48;p38">
                <a:extLst>
                  <a:ext uri="{FF2B5EF4-FFF2-40B4-BE49-F238E27FC236}">
                    <a16:creationId xmlns:a16="http://schemas.microsoft.com/office/drawing/2014/main" id="{4D707539-010F-1105-E023-BBED67814988}"/>
                  </a:ext>
                </a:extLst>
              </p:cNvPr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49;p38">
                <a:extLst>
                  <a:ext uri="{FF2B5EF4-FFF2-40B4-BE49-F238E27FC236}">
                    <a16:creationId xmlns:a16="http://schemas.microsoft.com/office/drawing/2014/main" id="{AA6DECE1-EF00-891B-1485-3F0B130ED230}"/>
                  </a:ext>
                </a:extLst>
              </p:cNvPr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50;p38">
                <a:extLst>
                  <a:ext uri="{FF2B5EF4-FFF2-40B4-BE49-F238E27FC236}">
                    <a16:creationId xmlns:a16="http://schemas.microsoft.com/office/drawing/2014/main" id="{A37D76E0-3D8C-5C00-13E2-D00F9D14E55B}"/>
                  </a:ext>
                </a:extLst>
              </p:cNvPr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51;p38">
                <a:extLst>
                  <a:ext uri="{FF2B5EF4-FFF2-40B4-BE49-F238E27FC236}">
                    <a16:creationId xmlns:a16="http://schemas.microsoft.com/office/drawing/2014/main" id="{29609BED-3417-F46F-928E-C5573DAAEC90}"/>
                  </a:ext>
                </a:extLst>
              </p:cNvPr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52;p38">
                <a:extLst>
                  <a:ext uri="{FF2B5EF4-FFF2-40B4-BE49-F238E27FC236}">
                    <a16:creationId xmlns:a16="http://schemas.microsoft.com/office/drawing/2014/main" id="{5B9F2446-92C1-3F8A-1B00-F9F5BC7D18E7}"/>
                  </a:ext>
                </a:extLst>
              </p:cNvPr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53;p38">
                <a:extLst>
                  <a:ext uri="{FF2B5EF4-FFF2-40B4-BE49-F238E27FC236}">
                    <a16:creationId xmlns:a16="http://schemas.microsoft.com/office/drawing/2014/main" id="{8B8CA7BD-4A02-30D5-BB4B-6119C55059CD}"/>
                  </a:ext>
                </a:extLst>
              </p:cNvPr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54;p38">
                <a:extLst>
                  <a:ext uri="{FF2B5EF4-FFF2-40B4-BE49-F238E27FC236}">
                    <a16:creationId xmlns:a16="http://schemas.microsoft.com/office/drawing/2014/main" id="{8E359357-51B4-2B90-9F85-124948716252}"/>
                  </a:ext>
                </a:extLst>
              </p:cNvPr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55;p38">
                <a:extLst>
                  <a:ext uri="{FF2B5EF4-FFF2-40B4-BE49-F238E27FC236}">
                    <a16:creationId xmlns:a16="http://schemas.microsoft.com/office/drawing/2014/main" id="{36DE6113-DA32-37BC-6F65-1DA766FBAD0E}"/>
                  </a:ext>
                </a:extLst>
              </p:cNvPr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56;p38">
                <a:extLst>
                  <a:ext uri="{FF2B5EF4-FFF2-40B4-BE49-F238E27FC236}">
                    <a16:creationId xmlns:a16="http://schemas.microsoft.com/office/drawing/2014/main" id="{3E93CBA3-639C-892F-F878-FD17C7764E4F}"/>
                  </a:ext>
                </a:extLst>
              </p:cNvPr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57;p38">
                <a:extLst>
                  <a:ext uri="{FF2B5EF4-FFF2-40B4-BE49-F238E27FC236}">
                    <a16:creationId xmlns:a16="http://schemas.microsoft.com/office/drawing/2014/main" id="{A9769665-26BF-131A-1A05-A1148E797CFC}"/>
                  </a:ext>
                </a:extLst>
              </p:cNvPr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358;p38">
                <a:extLst>
                  <a:ext uri="{FF2B5EF4-FFF2-40B4-BE49-F238E27FC236}">
                    <a16:creationId xmlns:a16="http://schemas.microsoft.com/office/drawing/2014/main" id="{D5908EDC-854E-24D5-2FCE-376C4B0B7537}"/>
                  </a:ext>
                </a:extLst>
              </p:cNvPr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359;p38">
                <a:extLst>
                  <a:ext uri="{FF2B5EF4-FFF2-40B4-BE49-F238E27FC236}">
                    <a16:creationId xmlns:a16="http://schemas.microsoft.com/office/drawing/2014/main" id="{7D6230AE-ECC5-CA95-83D9-232D1A286BC4}"/>
                  </a:ext>
                </a:extLst>
              </p:cNvPr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360;p38">
                <a:extLst>
                  <a:ext uri="{FF2B5EF4-FFF2-40B4-BE49-F238E27FC236}">
                    <a16:creationId xmlns:a16="http://schemas.microsoft.com/office/drawing/2014/main" id="{6E76ED84-3935-6AC0-296D-3219A24757B2}"/>
                  </a:ext>
                </a:extLst>
              </p:cNvPr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361;p38">
                <a:extLst>
                  <a:ext uri="{FF2B5EF4-FFF2-40B4-BE49-F238E27FC236}">
                    <a16:creationId xmlns:a16="http://schemas.microsoft.com/office/drawing/2014/main" id="{65A4E9C4-E212-52E6-A1DF-7D041D77AE82}"/>
                  </a:ext>
                </a:extLst>
              </p:cNvPr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362;p38">
                <a:extLst>
                  <a:ext uri="{FF2B5EF4-FFF2-40B4-BE49-F238E27FC236}">
                    <a16:creationId xmlns:a16="http://schemas.microsoft.com/office/drawing/2014/main" id="{2397C0A6-AF65-439B-43B8-23002FD2BB97}"/>
                  </a:ext>
                </a:extLst>
              </p:cNvPr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363;p38">
                <a:extLst>
                  <a:ext uri="{FF2B5EF4-FFF2-40B4-BE49-F238E27FC236}">
                    <a16:creationId xmlns:a16="http://schemas.microsoft.com/office/drawing/2014/main" id="{02A202DE-9CA0-EBCF-C150-8489D820457D}"/>
                  </a:ext>
                </a:extLst>
              </p:cNvPr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364;p38">
                <a:extLst>
                  <a:ext uri="{FF2B5EF4-FFF2-40B4-BE49-F238E27FC236}">
                    <a16:creationId xmlns:a16="http://schemas.microsoft.com/office/drawing/2014/main" id="{C4E5C21A-2015-36F2-E027-0CEC65ACD866}"/>
                  </a:ext>
                </a:extLst>
              </p:cNvPr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365;p38">
                <a:extLst>
                  <a:ext uri="{FF2B5EF4-FFF2-40B4-BE49-F238E27FC236}">
                    <a16:creationId xmlns:a16="http://schemas.microsoft.com/office/drawing/2014/main" id="{6F59EC95-2C32-4682-D97A-AE31C79DE34A}"/>
                  </a:ext>
                </a:extLst>
              </p:cNvPr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366;p38">
                <a:extLst>
                  <a:ext uri="{FF2B5EF4-FFF2-40B4-BE49-F238E27FC236}">
                    <a16:creationId xmlns:a16="http://schemas.microsoft.com/office/drawing/2014/main" id="{2C1F6C6C-49A1-58F7-A625-ADFAD5A9DD8A}"/>
                  </a:ext>
                </a:extLst>
              </p:cNvPr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367;p38">
                <a:extLst>
                  <a:ext uri="{FF2B5EF4-FFF2-40B4-BE49-F238E27FC236}">
                    <a16:creationId xmlns:a16="http://schemas.microsoft.com/office/drawing/2014/main" id="{8E1ABBD2-DD94-3E44-45DC-87AFA4A65636}"/>
                  </a:ext>
                </a:extLst>
              </p:cNvPr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368;p38">
                <a:extLst>
                  <a:ext uri="{FF2B5EF4-FFF2-40B4-BE49-F238E27FC236}">
                    <a16:creationId xmlns:a16="http://schemas.microsoft.com/office/drawing/2014/main" id="{534B84D8-0506-F5B7-38CE-C074B83F0367}"/>
                  </a:ext>
                </a:extLst>
              </p:cNvPr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9410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41" name="Google Shape;741;p35"/>
          <p:cNvSpPr txBox="1">
            <a:spLocks noGrp="1"/>
          </p:cNvSpPr>
          <p:nvPr>
            <p:ph type="subTitle" idx="1"/>
          </p:nvPr>
        </p:nvSpPr>
        <p:spPr>
          <a:xfrm>
            <a:off x="3281663" y="2239301"/>
            <a:ext cx="2234125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is Node.js and why we use it </a:t>
            </a:r>
            <a:endParaRPr dirty="0"/>
          </a:p>
        </p:txBody>
      </p:sp>
      <p:sp>
        <p:nvSpPr>
          <p:cNvPr id="742" name="Google Shape;742;p35"/>
          <p:cNvSpPr txBox="1">
            <a:spLocks noGrp="1"/>
          </p:cNvSpPr>
          <p:nvPr>
            <p:ph type="subTitle" idx="2"/>
          </p:nvPr>
        </p:nvSpPr>
        <p:spPr>
          <a:xfrm>
            <a:off x="592835" y="3873295"/>
            <a:ext cx="2449046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internals of Javascript</a:t>
            </a:r>
            <a:endParaRPr dirty="0"/>
          </a:p>
        </p:txBody>
      </p:sp>
      <p:sp>
        <p:nvSpPr>
          <p:cNvPr id="743" name="Google Shape;743;p35"/>
          <p:cNvSpPr txBox="1">
            <a:spLocks noGrp="1"/>
          </p:cNvSpPr>
          <p:nvPr>
            <p:ph type="subTitle" idx="4"/>
          </p:nvPr>
        </p:nvSpPr>
        <p:spPr>
          <a:xfrm>
            <a:off x="3316513" y="3873295"/>
            <a:ext cx="2649768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NPM – What is package manager and why we use it</a:t>
            </a:r>
            <a:endParaRPr dirty="0"/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 idx="5"/>
          </p:nvPr>
        </p:nvSpPr>
        <p:spPr>
          <a:xfrm>
            <a:off x="3281661" y="1395356"/>
            <a:ext cx="678338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5" name="Google Shape;745;p35"/>
          <p:cNvSpPr txBox="1">
            <a:spLocks noGrp="1"/>
          </p:cNvSpPr>
          <p:nvPr>
            <p:ph type="title" idx="7"/>
          </p:nvPr>
        </p:nvSpPr>
        <p:spPr>
          <a:xfrm>
            <a:off x="592835" y="3029350"/>
            <a:ext cx="743594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46" name="Google Shape;746;p35"/>
          <p:cNvSpPr txBox="1">
            <a:spLocks noGrp="1"/>
          </p:cNvSpPr>
          <p:nvPr>
            <p:ph type="title" idx="8"/>
          </p:nvPr>
        </p:nvSpPr>
        <p:spPr>
          <a:xfrm>
            <a:off x="3316513" y="3029424"/>
            <a:ext cx="804538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9"/>
          </p:nvPr>
        </p:nvSpPr>
        <p:spPr>
          <a:xfrm>
            <a:off x="3281661" y="1866056"/>
            <a:ext cx="2449046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Intro to Node.js</a:t>
            </a:r>
            <a:endParaRPr sz="1800" dirty="0"/>
          </a:p>
        </p:txBody>
      </p:sp>
      <p:sp>
        <p:nvSpPr>
          <p:cNvPr id="749" name="Google Shape;749;p35"/>
          <p:cNvSpPr txBox="1">
            <a:spLocks noGrp="1"/>
          </p:cNvSpPr>
          <p:nvPr>
            <p:ph type="subTitle" idx="13"/>
          </p:nvPr>
        </p:nvSpPr>
        <p:spPr>
          <a:xfrm>
            <a:off x="592836" y="3500050"/>
            <a:ext cx="2449046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How Js works</a:t>
            </a:r>
            <a:endParaRPr sz="1800" dirty="0"/>
          </a:p>
        </p:txBody>
      </p:sp>
      <p:sp>
        <p:nvSpPr>
          <p:cNvPr id="751" name="Google Shape;751;p35"/>
          <p:cNvSpPr txBox="1">
            <a:spLocks noGrp="1"/>
          </p:cNvSpPr>
          <p:nvPr>
            <p:ph type="subTitle" idx="15"/>
          </p:nvPr>
        </p:nvSpPr>
        <p:spPr>
          <a:xfrm>
            <a:off x="3316514" y="3499900"/>
            <a:ext cx="2649768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Package manager</a:t>
            </a:r>
            <a:endParaRPr sz="1800" dirty="0"/>
          </a:p>
        </p:txBody>
      </p:sp>
      <p:sp>
        <p:nvSpPr>
          <p:cNvPr id="5" name="Google Shape;743;p35">
            <a:extLst>
              <a:ext uri="{FF2B5EF4-FFF2-40B4-BE49-F238E27FC236}">
                <a16:creationId xmlns:a16="http://schemas.microsoft.com/office/drawing/2014/main" id="{D7804F35-595A-42EE-BC9C-5021A5B02BEE}"/>
              </a:ext>
            </a:extLst>
          </p:cNvPr>
          <p:cNvSpPr txBox="1">
            <a:spLocks/>
          </p:cNvSpPr>
          <p:nvPr/>
        </p:nvSpPr>
        <p:spPr>
          <a:xfrm>
            <a:off x="5970487" y="2235531"/>
            <a:ext cx="2649768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Install and try to run JS outside the browser</a:t>
            </a:r>
          </a:p>
        </p:txBody>
      </p:sp>
      <p:sp>
        <p:nvSpPr>
          <p:cNvPr id="6" name="Google Shape;746;p35">
            <a:extLst>
              <a:ext uri="{FF2B5EF4-FFF2-40B4-BE49-F238E27FC236}">
                <a16:creationId xmlns:a16="http://schemas.microsoft.com/office/drawing/2014/main" id="{A78C2104-589D-C51E-9453-A0A58DD0BB64}"/>
              </a:ext>
            </a:extLst>
          </p:cNvPr>
          <p:cNvSpPr txBox="1">
            <a:spLocks/>
          </p:cNvSpPr>
          <p:nvPr/>
        </p:nvSpPr>
        <p:spPr>
          <a:xfrm>
            <a:off x="5970487" y="1391660"/>
            <a:ext cx="804538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7" name="Google Shape;751;p35">
            <a:extLst>
              <a:ext uri="{FF2B5EF4-FFF2-40B4-BE49-F238E27FC236}">
                <a16:creationId xmlns:a16="http://schemas.microsoft.com/office/drawing/2014/main" id="{7FC7BB6E-00B5-B540-6238-A74CF67E6A4B}"/>
              </a:ext>
            </a:extLst>
          </p:cNvPr>
          <p:cNvSpPr txBox="1">
            <a:spLocks/>
          </p:cNvSpPr>
          <p:nvPr/>
        </p:nvSpPr>
        <p:spPr>
          <a:xfrm>
            <a:off x="5970488" y="1862136"/>
            <a:ext cx="2649768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Install Node.js</a:t>
            </a:r>
          </a:p>
        </p:txBody>
      </p:sp>
      <p:sp>
        <p:nvSpPr>
          <p:cNvPr id="8" name="Google Shape;742;p35">
            <a:extLst>
              <a:ext uri="{FF2B5EF4-FFF2-40B4-BE49-F238E27FC236}">
                <a16:creationId xmlns:a16="http://schemas.microsoft.com/office/drawing/2014/main" id="{ADB6E231-8090-DCD3-4255-3947F4C4DA16}"/>
              </a:ext>
            </a:extLst>
          </p:cNvPr>
          <p:cNvSpPr txBox="1">
            <a:spLocks/>
          </p:cNvSpPr>
          <p:nvPr/>
        </p:nvSpPr>
        <p:spPr>
          <a:xfrm>
            <a:off x="592835" y="2263790"/>
            <a:ext cx="2449046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What is Backend</a:t>
            </a:r>
          </a:p>
        </p:txBody>
      </p:sp>
      <p:sp>
        <p:nvSpPr>
          <p:cNvPr id="9" name="Google Shape;745;p35">
            <a:extLst>
              <a:ext uri="{FF2B5EF4-FFF2-40B4-BE49-F238E27FC236}">
                <a16:creationId xmlns:a16="http://schemas.microsoft.com/office/drawing/2014/main" id="{D3D79EA2-63D5-BCE7-B495-E9D0A5968F66}"/>
              </a:ext>
            </a:extLst>
          </p:cNvPr>
          <p:cNvSpPr txBox="1">
            <a:spLocks/>
          </p:cNvSpPr>
          <p:nvPr/>
        </p:nvSpPr>
        <p:spPr>
          <a:xfrm>
            <a:off x="592835" y="1419845"/>
            <a:ext cx="743594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10" name="Google Shape;749;p35">
            <a:extLst>
              <a:ext uri="{FF2B5EF4-FFF2-40B4-BE49-F238E27FC236}">
                <a16:creationId xmlns:a16="http://schemas.microsoft.com/office/drawing/2014/main" id="{805AD270-81C3-872A-852E-04B4894E5100}"/>
              </a:ext>
            </a:extLst>
          </p:cNvPr>
          <p:cNvSpPr txBox="1">
            <a:spLocks/>
          </p:cNvSpPr>
          <p:nvPr/>
        </p:nvSpPr>
        <p:spPr>
          <a:xfrm>
            <a:off x="592836" y="1890545"/>
            <a:ext cx="2449046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Intro to Backend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" grpId="0" build="p"/>
      <p:bldP spid="742" grpId="0" build="p"/>
      <p:bldP spid="743" grpId="0" build="p"/>
      <p:bldP spid="744" grpId="0"/>
      <p:bldP spid="745" grpId="0"/>
      <p:bldP spid="746" grpId="0"/>
      <p:bldP spid="748" grpId="0" build="p"/>
      <p:bldP spid="749" grpId="0" build="p"/>
      <p:bldP spid="751" grpId="0" build="p"/>
      <p:bldP spid="5" grpId="0"/>
      <p:bldP spid="6" grpId="0"/>
      <p:bldP spid="7" grpId="0"/>
      <p:bldP spid="8" grpId="0" build="p"/>
      <p:bldP spid="9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browser</a:t>
            </a:r>
          </a:p>
        </p:txBody>
      </p:sp>
      <p:pic>
        <p:nvPicPr>
          <p:cNvPr id="3076" name="Picture 4" descr="Javascript Event Loop Explained">
            <a:extLst>
              <a:ext uri="{FF2B5EF4-FFF2-40B4-BE49-F238E27FC236}">
                <a16:creationId xmlns:a16="http://schemas.microsoft.com/office/drawing/2014/main" id="{AC9A0E7B-CB27-41A5-3037-2AE1E3DD2F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455547"/>
            <a:ext cx="53848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4CC837-9BDE-2375-DE73-73E782A9444D}"/>
              </a:ext>
            </a:extLst>
          </p:cNvPr>
          <p:cNvGrpSpPr/>
          <p:nvPr/>
        </p:nvGrpSpPr>
        <p:grpSpPr>
          <a:xfrm>
            <a:off x="1960880" y="1390557"/>
            <a:ext cx="1605280" cy="2955891"/>
            <a:chOff x="1960880" y="1390557"/>
            <a:chExt cx="1605280" cy="29558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1C6785-6D34-6099-24AA-51CA2DC93C7C}"/>
                </a:ext>
              </a:extLst>
            </p:cNvPr>
            <p:cNvSpPr/>
            <p:nvPr/>
          </p:nvSpPr>
          <p:spPr>
            <a:xfrm>
              <a:off x="2090928" y="1682495"/>
              <a:ext cx="1475232" cy="2663953"/>
            </a:xfrm>
            <a:prstGeom prst="rect">
              <a:avLst/>
            </a:prstGeom>
            <a:noFill/>
            <a:ln w="38100">
              <a:solidFill>
                <a:srgbClr val="4BFF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42DB27-9E88-F139-F005-3B58077C448D}"/>
                </a:ext>
              </a:extLst>
            </p:cNvPr>
            <p:cNvSpPr txBox="1"/>
            <p:nvPr/>
          </p:nvSpPr>
          <p:spPr>
            <a:xfrm>
              <a:off x="1960880" y="1390557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10000"/>
                    </a:schemeClr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The engine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8914D62-F66B-3359-EA73-C1570A95CB18}"/>
              </a:ext>
            </a:extLst>
          </p:cNvPr>
          <p:cNvSpPr/>
          <p:nvPr/>
        </p:nvSpPr>
        <p:spPr>
          <a:xfrm>
            <a:off x="5796280" y="3194304"/>
            <a:ext cx="1282700" cy="1103376"/>
          </a:xfrm>
          <a:prstGeom prst="rect">
            <a:avLst/>
          </a:prstGeom>
          <a:noFill/>
          <a:ln w="38100">
            <a:solidFill>
              <a:srgbClr val="4BFF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571F4F-3B8C-EC26-6F80-46804858ABD6}"/>
              </a:ext>
            </a:extLst>
          </p:cNvPr>
          <p:cNvSpPr/>
          <p:nvPr/>
        </p:nvSpPr>
        <p:spPr>
          <a:xfrm>
            <a:off x="3632199" y="1931670"/>
            <a:ext cx="2667635" cy="1508760"/>
          </a:xfrm>
          <a:custGeom>
            <a:avLst/>
            <a:gdLst>
              <a:gd name="connsiteX0" fmla="*/ 0 w 2686050"/>
              <a:gd name="connsiteY0" fmla="*/ 0 h 1508760"/>
              <a:gd name="connsiteX1" fmla="*/ 0 w 2686050"/>
              <a:gd name="connsiteY1" fmla="*/ 1508760 h 1508760"/>
              <a:gd name="connsiteX2" fmla="*/ 1645920 w 2686050"/>
              <a:gd name="connsiteY2" fmla="*/ 1508760 h 1508760"/>
              <a:gd name="connsiteX3" fmla="*/ 1645920 w 2686050"/>
              <a:gd name="connsiteY3" fmla="*/ 857250 h 1508760"/>
              <a:gd name="connsiteX4" fmla="*/ 2686050 w 2686050"/>
              <a:gd name="connsiteY4" fmla="*/ 857250 h 1508760"/>
              <a:gd name="connsiteX5" fmla="*/ 2686050 w 2686050"/>
              <a:gd name="connsiteY5" fmla="*/ 3810 h 1508760"/>
              <a:gd name="connsiteX6" fmla="*/ 0 w 2686050"/>
              <a:gd name="connsiteY6" fmla="*/ 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050" h="1508760">
                <a:moveTo>
                  <a:pt x="0" y="0"/>
                </a:moveTo>
                <a:lnTo>
                  <a:pt x="0" y="1508760"/>
                </a:lnTo>
                <a:lnTo>
                  <a:pt x="1645920" y="1508760"/>
                </a:lnTo>
                <a:lnTo>
                  <a:pt x="1645920" y="857250"/>
                </a:lnTo>
                <a:lnTo>
                  <a:pt x="2686050" y="857250"/>
                </a:lnTo>
                <a:lnTo>
                  <a:pt x="2686050" y="381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4BFF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43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browser</a:t>
            </a:r>
          </a:p>
        </p:txBody>
      </p:sp>
      <p:pic>
        <p:nvPicPr>
          <p:cNvPr id="1026" name="Picture 2" descr="V8 (JavaScript engine) - Wikipedia">
            <a:extLst>
              <a:ext uri="{FF2B5EF4-FFF2-40B4-BE49-F238E27FC236}">
                <a16:creationId xmlns:a16="http://schemas.microsoft.com/office/drawing/2014/main" id="{6C888222-7F62-7BC8-6414-3AAC461F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1" y="2334323"/>
            <a:ext cx="1405053" cy="140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B8FF9D-D737-05CA-CD0D-D3B340B1E89C}"/>
              </a:ext>
            </a:extLst>
          </p:cNvPr>
          <p:cNvSpPr txBox="1"/>
          <p:nvPr/>
        </p:nvSpPr>
        <p:spPr>
          <a:xfrm>
            <a:off x="767413" y="1995769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The V8 </a:t>
            </a:r>
            <a:r>
              <a:rPr lang="en-US" sz="1600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engine</a:t>
            </a: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  <a:sym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F7651-B2F6-6F0F-2B98-2184BAB5D959}"/>
              </a:ext>
            </a:extLst>
          </p:cNvPr>
          <p:cNvSpPr txBox="1"/>
          <p:nvPr/>
        </p:nvSpPr>
        <p:spPr>
          <a:xfrm>
            <a:off x="2832410" y="1694982"/>
            <a:ext cx="5404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JavaScript engine is the software that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executes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JavaScript code. It is responsible for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parsing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the code, converting it into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machine code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and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running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V8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This is the JavaScript engine developed by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Google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It is used in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Chrome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SpiderMonkey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developed by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Mozilla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It is used in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Firefox.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JavaScriptCore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developed by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Apple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It is used in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Safari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34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FF9D-D737-05CA-CD0D-D3B340B1E89C}"/>
              </a:ext>
            </a:extLst>
          </p:cNvPr>
          <p:cNvSpPr txBox="1"/>
          <p:nvPr/>
        </p:nvSpPr>
        <p:spPr>
          <a:xfrm>
            <a:off x="974200" y="2026546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F7651-B2F6-6F0F-2B98-2184BAB5D959}"/>
              </a:ext>
            </a:extLst>
          </p:cNvPr>
          <p:cNvSpPr txBox="1"/>
          <p:nvPr/>
        </p:nvSpPr>
        <p:spPr>
          <a:xfrm>
            <a:off x="2765176" y="1637204"/>
            <a:ext cx="5404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event loop is a loop that runs continuously in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background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It checks for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events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that need to be handled and executes functions that are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waiting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to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If the stack is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empty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the event loop will check if there are in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callback queues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If there are, it will execute them until the queue is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If the stack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is not empty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the event loop will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wait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until the stack is cleared before checking the queues again.</a:t>
            </a:r>
          </a:p>
        </p:txBody>
      </p:sp>
      <p:pic>
        <p:nvPicPr>
          <p:cNvPr id="2050" name="Picture 2" descr="Arrow, arrows, circular arrow, rotating, symbol, ui icon - Download on  Iconfinder">
            <a:extLst>
              <a:ext uri="{FF2B5EF4-FFF2-40B4-BE49-F238E27FC236}">
                <a16:creationId xmlns:a16="http://schemas.microsoft.com/office/drawing/2014/main" id="{41F9FB4A-4689-A6A6-C2E9-7482902E6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5268" y="2334323"/>
            <a:ext cx="1283418" cy="128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684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FF9D-D737-05CA-CD0D-D3B340B1E89C}"/>
              </a:ext>
            </a:extLst>
          </p:cNvPr>
          <p:cNvSpPr txBox="1"/>
          <p:nvPr/>
        </p:nvSpPr>
        <p:spPr>
          <a:xfrm>
            <a:off x="974200" y="202654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Web APIs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AA75A-6138-C3A5-33DF-6749969821FD}"/>
              </a:ext>
            </a:extLst>
          </p:cNvPr>
          <p:cNvSpPr txBox="1"/>
          <p:nvPr/>
        </p:nvSpPr>
        <p:spPr>
          <a:xfrm>
            <a:off x="2661425" y="1598341"/>
            <a:ext cx="54386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Web APIs allow JavaScript code to interact with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web browser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and the underlying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They provide access to features such as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DOM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filesystem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and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network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DOM 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API: This API allows JavaScript code to interact with the Document Object Model (DOM), which is the underlying structure of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Fetch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API is a modern web API that allows JavaScript code to make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HTTP requests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to remote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100" name="Picture 4" descr="Google Chrome - التطبيقات على Google Play">
            <a:extLst>
              <a:ext uri="{FF2B5EF4-FFF2-40B4-BE49-F238E27FC236}">
                <a16:creationId xmlns:a16="http://schemas.microsoft.com/office/drawing/2014/main" id="{32E57F75-0862-32B1-A8E7-7A1F2B60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6" y="2430966"/>
            <a:ext cx="1381822" cy="138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63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browser</a:t>
            </a:r>
          </a:p>
        </p:txBody>
      </p:sp>
      <p:pic>
        <p:nvPicPr>
          <p:cNvPr id="14" name="Picture 13" descr="A black background with a black square&#10;&#10;Description automatically generated with medium confidence">
            <a:hlinkClick r:id="rId3"/>
            <a:extLst>
              <a:ext uri="{FF2B5EF4-FFF2-40B4-BE49-F238E27FC236}">
                <a16:creationId xmlns:a16="http://schemas.microsoft.com/office/drawing/2014/main" id="{FC30683D-D9D9-8350-1F79-FBDD94A3D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862" y="1753527"/>
            <a:ext cx="2558276" cy="2558276"/>
          </a:xfrm>
          <a:prstGeom prst="rect">
            <a:avLst/>
          </a:prstGeom>
        </p:spPr>
      </p:pic>
      <p:pic>
        <p:nvPicPr>
          <p:cNvPr id="17" name="Picture 16">
            <a:hlinkClick r:id="rId5" action="ppaction://hlinkfile"/>
            <a:extLst>
              <a:ext uri="{FF2B5EF4-FFF2-40B4-BE49-F238E27FC236}">
                <a16:creationId xmlns:a16="http://schemas.microsoft.com/office/drawing/2014/main" id="{A381BCBB-2E5F-7EBD-111F-BC77D58CA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125" y="4343495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2458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697289" y="2558163"/>
            <a:ext cx="5382828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/>
              <a:t>Package manager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697290" y="3475776"/>
            <a:ext cx="387471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NPM – What is package manager and why we use it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697290" y="1249876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8" name="Google Shape;2069;p47">
            <a:extLst>
              <a:ext uri="{FF2B5EF4-FFF2-40B4-BE49-F238E27FC236}">
                <a16:creationId xmlns:a16="http://schemas.microsoft.com/office/drawing/2014/main" id="{290C45CC-01AE-6ACD-FF31-054EC642F611}"/>
              </a:ext>
            </a:extLst>
          </p:cNvPr>
          <p:cNvGrpSpPr/>
          <p:nvPr/>
        </p:nvGrpSpPr>
        <p:grpSpPr>
          <a:xfrm>
            <a:off x="5117700" y="1334265"/>
            <a:ext cx="3198308" cy="3059110"/>
            <a:chOff x="5117700" y="1334265"/>
            <a:chExt cx="3198308" cy="3059110"/>
          </a:xfrm>
        </p:grpSpPr>
        <p:grpSp>
          <p:nvGrpSpPr>
            <p:cNvPr id="1145" name="Google Shape;2070;p47">
              <a:extLst>
                <a:ext uri="{FF2B5EF4-FFF2-40B4-BE49-F238E27FC236}">
                  <a16:creationId xmlns:a16="http://schemas.microsoft.com/office/drawing/2014/main" id="{B53A74AE-5411-C18D-4478-54E7A730B0DA}"/>
                </a:ext>
              </a:extLst>
            </p:cNvPr>
            <p:cNvGrpSpPr/>
            <p:nvPr/>
          </p:nvGrpSpPr>
          <p:grpSpPr>
            <a:xfrm>
              <a:off x="6884953" y="1334265"/>
              <a:ext cx="1431054" cy="2335624"/>
              <a:chOff x="4086200" y="365075"/>
              <a:chExt cx="2363426" cy="3857348"/>
            </a:xfrm>
          </p:grpSpPr>
          <p:sp>
            <p:nvSpPr>
              <p:cNvPr id="1497" name="Google Shape;2071;p47">
                <a:extLst>
                  <a:ext uri="{FF2B5EF4-FFF2-40B4-BE49-F238E27FC236}">
                    <a16:creationId xmlns:a16="http://schemas.microsoft.com/office/drawing/2014/main" id="{D0F7F462-1E7A-81D3-443F-204FCB5BA041}"/>
                  </a:ext>
                </a:extLst>
              </p:cNvPr>
              <p:cNvSpPr/>
              <p:nvPr/>
            </p:nvSpPr>
            <p:spPr>
              <a:xfrm>
                <a:off x="4556187" y="369243"/>
                <a:ext cx="1878028" cy="1091678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5238" extrusionOk="0">
                    <a:moveTo>
                      <a:pt x="1137" y="0"/>
                    </a:moveTo>
                    <a:cubicBezTo>
                      <a:pt x="961" y="0"/>
                      <a:pt x="809" y="134"/>
                      <a:pt x="767" y="310"/>
                    </a:cubicBezTo>
                    <a:lnTo>
                      <a:pt x="37" y="4353"/>
                    </a:lnTo>
                    <a:cubicBezTo>
                      <a:pt x="0" y="4542"/>
                      <a:pt x="116" y="4699"/>
                      <a:pt x="287" y="4699"/>
                    </a:cubicBezTo>
                    <a:lnTo>
                      <a:pt x="8123" y="5235"/>
                    </a:lnTo>
                    <a:cubicBezTo>
                      <a:pt x="8136" y="5237"/>
                      <a:pt x="8149" y="5238"/>
                      <a:pt x="8161" y="5238"/>
                    </a:cubicBezTo>
                    <a:cubicBezTo>
                      <a:pt x="8339" y="5238"/>
                      <a:pt x="8490" y="5089"/>
                      <a:pt x="8507" y="4912"/>
                    </a:cubicBezTo>
                    <a:lnTo>
                      <a:pt x="8992" y="596"/>
                    </a:lnTo>
                    <a:cubicBezTo>
                      <a:pt x="9010" y="425"/>
                      <a:pt x="8876" y="268"/>
                      <a:pt x="8701" y="268"/>
                    </a:cubicBezTo>
                    <a:lnTo>
                      <a:pt x="11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072;p47">
                <a:extLst>
                  <a:ext uri="{FF2B5EF4-FFF2-40B4-BE49-F238E27FC236}">
                    <a16:creationId xmlns:a16="http://schemas.microsoft.com/office/drawing/2014/main" id="{D4FC76B1-F152-A7F4-2ACE-15F0D93EDED1}"/>
                  </a:ext>
                </a:extLst>
              </p:cNvPr>
              <p:cNvSpPr/>
              <p:nvPr/>
            </p:nvSpPr>
            <p:spPr>
              <a:xfrm>
                <a:off x="4555134" y="365075"/>
                <a:ext cx="1894492" cy="1104391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5299" extrusionOk="0">
                    <a:moveTo>
                      <a:pt x="1156" y="57"/>
                    </a:moveTo>
                    <a:lnTo>
                      <a:pt x="8743" y="311"/>
                    </a:lnTo>
                    <a:cubicBezTo>
                      <a:pt x="8895" y="330"/>
                      <a:pt x="9011" y="464"/>
                      <a:pt x="8992" y="616"/>
                    </a:cubicBezTo>
                    <a:lnTo>
                      <a:pt x="8512" y="4909"/>
                    </a:lnTo>
                    <a:cubicBezTo>
                      <a:pt x="8494" y="5091"/>
                      <a:pt x="8359" y="5220"/>
                      <a:pt x="8198" y="5220"/>
                    </a:cubicBezTo>
                    <a:cubicBezTo>
                      <a:pt x="8187" y="5220"/>
                      <a:pt x="8176" y="5220"/>
                      <a:pt x="8165" y="5218"/>
                    </a:cubicBezTo>
                    <a:lnTo>
                      <a:pt x="329" y="4701"/>
                    </a:lnTo>
                    <a:cubicBezTo>
                      <a:pt x="176" y="4678"/>
                      <a:pt x="79" y="4544"/>
                      <a:pt x="98" y="4373"/>
                    </a:cubicBezTo>
                    <a:lnTo>
                      <a:pt x="851" y="330"/>
                    </a:lnTo>
                    <a:cubicBezTo>
                      <a:pt x="869" y="173"/>
                      <a:pt x="1022" y="57"/>
                      <a:pt x="1156" y="57"/>
                    </a:cubicBezTo>
                    <a:close/>
                    <a:moveTo>
                      <a:pt x="1147" y="0"/>
                    </a:moveTo>
                    <a:cubicBezTo>
                      <a:pt x="966" y="0"/>
                      <a:pt x="807" y="146"/>
                      <a:pt x="772" y="330"/>
                    </a:cubicBezTo>
                    <a:lnTo>
                      <a:pt x="42" y="4373"/>
                    </a:lnTo>
                    <a:cubicBezTo>
                      <a:pt x="1" y="4562"/>
                      <a:pt x="116" y="4756"/>
                      <a:pt x="310" y="4756"/>
                    </a:cubicBezTo>
                    <a:lnTo>
                      <a:pt x="8147" y="5297"/>
                    </a:lnTo>
                    <a:cubicBezTo>
                      <a:pt x="8158" y="5298"/>
                      <a:pt x="8169" y="5298"/>
                      <a:pt x="8180" y="5298"/>
                    </a:cubicBezTo>
                    <a:cubicBezTo>
                      <a:pt x="8396" y="5298"/>
                      <a:pt x="8573" y="5130"/>
                      <a:pt x="8590" y="4932"/>
                    </a:cubicBezTo>
                    <a:lnTo>
                      <a:pt x="9071" y="635"/>
                    </a:lnTo>
                    <a:cubicBezTo>
                      <a:pt x="9089" y="427"/>
                      <a:pt x="8955" y="251"/>
                      <a:pt x="8743" y="251"/>
                    </a:cubicBezTo>
                    <a:lnTo>
                      <a:pt x="1179" y="2"/>
                    </a:lnTo>
                    <a:cubicBezTo>
                      <a:pt x="1168" y="1"/>
                      <a:pt x="1158" y="0"/>
                      <a:pt x="11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073;p47">
                <a:extLst>
                  <a:ext uri="{FF2B5EF4-FFF2-40B4-BE49-F238E27FC236}">
                    <a16:creationId xmlns:a16="http://schemas.microsoft.com/office/drawing/2014/main" id="{E8CD5317-0FCA-1006-6726-C75A2E896D94}"/>
                  </a:ext>
                </a:extLst>
              </p:cNvPr>
              <p:cNvSpPr/>
              <p:nvPr/>
            </p:nvSpPr>
            <p:spPr>
              <a:xfrm>
                <a:off x="4330890" y="1504273"/>
                <a:ext cx="1966604" cy="1261328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6052" extrusionOk="0">
                    <a:moveTo>
                      <a:pt x="1205" y="0"/>
                    </a:moveTo>
                    <a:cubicBezTo>
                      <a:pt x="1044" y="0"/>
                      <a:pt x="885" y="147"/>
                      <a:pt x="850" y="330"/>
                    </a:cubicBezTo>
                    <a:lnTo>
                      <a:pt x="42" y="4756"/>
                    </a:lnTo>
                    <a:cubicBezTo>
                      <a:pt x="0" y="4951"/>
                      <a:pt x="116" y="5145"/>
                      <a:pt x="310" y="5163"/>
                    </a:cubicBezTo>
                    <a:lnTo>
                      <a:pt x="8474" y="6050"/>
                    </a:lnTo>
                    <a:cubicBezTo>
                      <a:pt x="8484" y="6051"/>
                      <a:pt x="8495" y="6052"/>
                      <a:pt x="8505" y="6052"/>
                    </a:cubicBezTo>
                    <a:cubicBezTo>
                      <a:pt x="8684" y="6052"/>
                      <a:pt x="8859" y="5900"/>
                      <a:pt x="8876" y="5704"/>
                    </a:cubicBezTo>
                    <a:lnTo>
                      <a:pt x="9417" y="968"/>
                    </a:lnTo>
                    <a:cubicBezTo>
                      <a:pt x="9435" y="774"/>
                      <a:pt x="9301" y="598"/>
                      <a:pt x="9107" y="579"/>
                    </a:cubicBezTo>
                    <a:lnTo>
                      <a:pt x="1234" y="2"/>
                    </a:lnTo>
                    <a:cubicBezTo>
                      <a:pt x="1224" y="1"/>
                      <a:pt x="1215" y="0"/>
                      <a:pt x="1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074;p47">
                <a:extLst>
                  <a:ext uri="{FF2B5EF4-FFF2-40B4-BE49-F238E27FC236}">
                    <a16:creationId xmlns:a16="http://schemas.microsoft.com/office/drawing/2014/main" id="{CB117F84-74D4-955C-42B8-D8ABE92609C5}"/>
                  </a:ext>
                </a:extLst>
              </p:cNvPr>
              <p:cNvSpPr/>
              <p:nvPr/>
            </p:nvSpPr>
            <p:spPr>
              <a:xfrm>
                <a:off x="4330879" y="1496562"/>
                <a:ext cx="1982027" cy="1280502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6144" extrusionOk="0">
                    <a:moveTo>
                      <a:pt x="1219" y="78"/>
                    </a:moveTo>
                    <a:cubicBezTo>
                      <a:pt x="1230" y="78"/>
                      <a:pt x="1241" y="79"/>
                      <a:pt x="1252" y="80"/>
                    </a:cubicBezTo>
                    <a:lnTo>
                      <a:pt x="9144" y="658"/>
                    </a:lnTo>
                    <a:cubicBezTo>
                      <a:pt x="9320" y="658"/>
                      <a:pt x="9435" y="811"/>
                      <a:pt x="9417" y="1005"/>
                    </a:cubicBezTo>
                    <a:lnTo>
                      <a:pt x="8876" y="5741"/>
                    </a:lnTo>
                    <a:cubicBezTo>
                      <a:pt x="8859" y="5918"/>
                      <a:pt x="8720" y="6047"/>
                      <a:pt x="8546" y="6047"/>
                    </a:cubicBezTo>
                    <a:cubicBezTo>
                      <a:pt x="8535" y="6047"/>
                      <a:pt x="8523" y="6047"/>
                      <a:pt x="8511" y="6046"/>
                    </a:cubicBezTo>
                    <a:lnTo>
                      <a:pt x="347" y="5163"/>
                    </a:lnTo>
                    <a:cubicBezTo>
                      <a:pt x="194" y="5140"/>
                      <a:pt x="79" y="4969"/>
                      <a:pt x="116" y="4793"/>
                    </a:cubicBezTo>
                    <a:lnTo>
                      <a:pt x="924" y="367"/>
                    </a:lnTo>
                    <a:cubicBezTo>
                      <a:pt x="959" y="209"/>
                      <a:pt x="1080" y="78"/>
                      <a:pt x="1219" y="78"/>
                    </a:cubicBezTo>
                    <a:close/>
                    <a:moveTo>
                      <a:pt x="1242" y="1"/>
                    </a:moveTo>
                    <a:cubicBezTo>
                      <a:pt x="1060" y="1"/>
                      <a:pt x="904" y="164"/>
                      <a:pt x="869" y="348"/>
                    </a:cubicBezTo>
                    <a:lnTo>
                      <a:pt x="37" y="4775"/>
                    </a:lnTo>
                    <a:cubicBezTo>
                      <a:pt x="0" y="5006"/>
                      <a:pt x="134" y="5200"/>
                      <a:pt x="328" y="5237"/>
                    </a:cubicBezTo>
                    <a:lnTo>
                      <a:pt x="8511" y="6143"/>
                    </a:lnTo>
                    <a:cubicBezTo>
                      <a:pt x="8522" y="6144"/>
                      <a:pt x="8532" y="6144"/>
                      <a:pt x="8543" y="6144"/>
                    </a:cubicBezTo>
                    <a:cubicBezTo>
                      <a:pt x="8744" y="6144"/>
                      <a:pt x="8933" y="5978"/>
                      <a:pt x="8955" y="5741"/>
                    </a:cubicBezTo>
                    <a:lnTo>
                      <a:pt x="9491" y="1005"/>
                    </a:lnTo>
                    <a:cubicBezTo>
                      <a:pt x="9509" y="792"/>
                      <a:pt x="9357" y="598"/>
                      <a:pt x="9144" y="579"/>
                    </a:cubicBezTo>
                    <a:lnTo>
                      <a:pt x="1271" y="2"/>
                    </a:lnTo>
                    <a:cubicBezTo>
                      <a:pt x="1261" y="1"/>
                      <a:pt x="1252" y="1"/>
                      <a:pt x="12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075;p47">
                <a:extLst>
                  <a:ext uri="{FF2B5EF4-FFF2-40B4-BE49-F238E27FC236}">
                    <a16:creationId xmlns:a16="http://schemas.microsoft.com/office/drawing/2014/main" id="{5CC7C520-08CC-A8FC-1AE7-7A3E5A368FE7}"/>
                  </a:ext>
                </a:extLst>
              </p:cNvPr>
              <p:cNvSpPr/>
              <p:nvPr/>
            </p:nvSpPr>
            <p:spPr>
              <a:xfrm>
                <a:off x="4086211" y="2748512"/>
                <a:ext cx="2062892" cy="1466200"/>
              </a:xfrm>
              <a:custGeom>
                <a:avLst/>
                <a:gdLst/>
                <a:ahLst/>
                <a:cxnLst/>
                <a:rect l="l" t="t" r="r" b="b"/>
                <a:pathLst>
                  <a:path w="9898" h="7035" extrusionOk="0">
                    <a:moveTo>
                      <a:pt x="1299" y="0"/>
                    </a:moveTo>
                    <a:cubicBezTo>
                      <a:pt x="1119" y="0"/>
                      <a:pt x="964" y="147"/>
                      <a:pt x="925" y="348"/>
                    </a:cubicBezTo>
                    <a:lnTo>
                      <a:pt x="42" y="5218"/>
                    </a:lnTo>
                    <a:cubicBezTo>
                      <a:pt x="0" y="5449"/>
                      <a:pt x="116" y="5643"/>
                      <a:pt x="310" y="5680"/>
                    </a:cubicBezTo>
                    <a:lnTo>
                      <a:pt x="8840" y="7030"/>
                    </a:lnTo>
                    <a:cubicBezTo>
                      <a:pt x="8859" y="7033"/>
                      <a:pt x="8878" y="7035"/>
                      <a:pt x="8897" y="7035"/>
                    </a:cubicBezTo>
                    <a:cubicBezTo>
                      <a:pt x="9085" y="7035"/>
                      <a:pt x="9243" y="6872"/>
                      <a:pt x="9260" y="6641"/>
                    </a:cubicBezTo>
                    <a:lnTo>
                      <a:pt x="9861" y="1406"/>
                    </a:lnTo>
                    <a:cubicBezTo>
                      <a:pt x="9898" y="1194"/>
                      <a:pt x="9745" y="981"/>
                      <a:pt x="9551" y="963"/>
                    </a:cubicBezTo>
                    <a:lnTo>
                      <a:pt x="1331" y="2"/>
                    </a:lnTo>
                    <a:cubicBezTo>
                      <a:pt x="1321" y="1"/>
                      <a:pt x="1310" y="0"/>
                      <a:pt x="12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076;p47">
                <a:extLst>
                  <a:ext uri="{FF2B5EF4-FFF2-40B4-BE49-F238E27FC236}">
                    <a16:creationId xmlns:a16="http://schemas.microsoft.com/office/drawing/2014/main" id="{AE5A1C1B-988B-08E3-66F3-4347684F5F8F}"/>
                  </a:ext>
                </a:extLst>
              </p:cNvPr>
              <p:cNvSpPr/>
              <p:nvPr/>
            </p:nvSpPr>
            <p:spPr>
              <a:xfrm>
                <a:off x="4086200" y="2740592"/>
                <a:ext cx="2078314" cy="1481831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7110" extrusionOk="0">
                    <a:moveTo>
                      <a:pt x="1321" y="75"/>
                    </a:moveTo>
                    <a:cubicBezTo>
                      <a:pt x="1330" y="75"/>
                      <a:pt x="1340" y="75"/>
                      <a:pt x="1350" y="77"/>
                    </a:cubicBezTo>
                    <a:lnTo>
                      <a:pt x="9570" y="1042"/>
                    </a:lnTo>
                    <a:cubicBezTo>
                      <a:pt x="9759" y="1061"/>
                      <a:pt x="9898" y="1232"/>
                      <a:pt x="9856" y="1444"/>
                    </a:cubicBezTo>
                    <a:lnTo>
                      <a:pt x="9260" y="6679"/>
                    </a:lnTo>
                    <a:cubicBezTo>
                      <a:pt x="9243" y="6878"/>
                      <a:pt x="9088" y="7028"/>
                      <a:pt x="8914" y="7028"/>
                    </a:cubicBezTo>
                    <a:cubicBezTo>
                      <a:pt x="8901" y="7028"/>
                      <a:pt x="8889" y="7027"/>
                      <a:pt x="8877" y="7026"/>
                    </a:cubicBezTo>
                    <a:lnTo>
                      <a:pt x="347" y="5681"/>
                    </a:lnTo>
                    <a:cubicBezTo>
                      <a:pt x="171" y="5640"/>
                      <a:pt x="79" y="5469"/>
                      <a:pt x="116" y="5256"/>
                    </a:cubicBezTo>
                    <a:lnTo>
                      <a:pt x="1003" y="386"/>
                    </a:lnTo>
                    <a:cubicBezTo>
                      <a:pt x="1038" y="204"/>
                      <a:pt x="1174" y="75"/>
                      <a:pt x="1321" y="75"/>
                    </a:cubicBezTo>
                    <a:close/>
                    <a:moveTo>
                      <a:pt x="1334" y="1"/>
                    </a:moveTo>
                    <a:cubicBezTo>
                      <a:pt x="1152" y="1"/>
                      <a:pt x="977" y="169"/>
                      <a:pt x="925" y="386"/>
                    </a:cubicBezTo>
                    <a:lnTo>
                      <a:pt x="37" y="5256"/>
                    </a:lnTo>
                    <a:cubicBezTo>
                      <a:pt x="1" y="5506"/>
                      <a:pt x="135" y="5737"/>
                      <a:pt x="329" y="5755"/>
                    </a:cubicBezTo>
                    <a:lnTo>
                      <a:pt x="8877" y="7104"/>
                    </a:lnTo>
                    <a:cubicBezTo>
                      <a:pt x="8898" y="7108"/>
                      <a:pt x="8919" y="7110"/>
                      <a:pt x="8939" y="7110"/>
                    </a:cubicBezTo>
                    <a:cubicBezTo>
                      <a:pt x="9145" y="7110"/>
                      <a:pt x="9324" y="6946"/>
                      <a:pt x="9357" y="6703"/>
                    </a:cubicBezTo>
                    <a:lnTo>
                      <a:pt x="9935" y="1444"/>
                    </a:lnTo>
                    <a:cubicBezTo>
                      <a:pt x="9972" y="1213"/>
                      <a:pt x="9819" y="982"/>
                      <a:pt x="9588" y="964"/>
                    </a:cubicBezTo>
                    <a:lnTo>
                      <a:pt x="1368" y="3"/>
                    </a:lnTo>
                    <a:cubicBezTo>
                      <a:pt x="1357" y="1"/>
                      <a:pt x="1345" y="1"/>
                      <a:pt x="13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077;p47">
                <a:extLst>
                  <a:ext uri="{FF2B5EF4-FFF2-40B4-BE49-F238E27FC236}">
                    <a16:creationId xmlns:a16="http://schemas.microsoft.com/office/drawing/2014/main" id="{9140E7A9-228F-117A-AC3B-A654430CD3B5}"/>
                  </a:ext>
                </a:extLst>
              </p:cNvPr>
              <p:cNvSpPr/>
              <p:nvPr/>
            </p:nvSpPr>
            <p:spPr>
              <a:xfrm>
                <a:off x="4804618" y="485747"/>
                <a:ext cx="1529349" cy="185489"/>
              </a:xfrm>
              <a:custGeom>
                <a:avLst/>
                <a:gdLst/>
                <a:ahLst/>
                <a:cxnLst/>
                <a:rect l="l" t="t" r="r" b="b"/>
                <a:pathLst>
                  <a:path w="7338" h="890" extrusionOk="0">
                    <a:moveTo>
                      <a:pt x="365" y="0"/>
                    </a:moveTo>
                    <a:cubicBezTo>
                      <a:pt x="213" y="0"/>
                      <a:pt x="61" y="134"/>
                      <a:pt x="37" y="287"/>
                    </a:cubicBezTo>
                    <a:cubicBezTo>
                      <a:pt x="0" y="462"/>
                      <a:pt x="97" y="596"/>
                      <a:pt x="268" y="615"/>
                    </a:cubicBezTo>
                    <a:lnTo>
                      <a:pt x="6950" y="887"/>
                    </a:lnTo>
                    <a:cubicBezTo>
                      <a:pt x="6962" y="889"/>
                      <a:pt x="6974" y="889"/>
                      <a:pt x="6985" y="889"/>
                    </a:cubicBezTo>
                    <a:cubicBezTo>
                      <a:pt x="7162" y="889"/>
                      <a:pt x="7297" y="760"/>
                      <a:pt x="7315" y="578"/>
                    </a:cubicBezTo>
                    <a:cubicBezTo>
                      <a:pt x="7338" y="402"/>
                      <a:pt x="7222" y="268"/>
                      <a:pt x="7028" y="268"/>
                    </a:cubicBez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078;p47">
                <a:extLst>
                  <a:ext uri="{FF2B5EF4-FFF2-40B4-BE49-F238E27FC236}">
                    <a16:creationId xmlns:a16="http://schemas.microsoft.com/office/drawing/2014/main" id="{561370A1-3896-B1F9-938E-7F4FD27E5549}"/>
                  </a:ext>
                </a:extLst>
              </p:cNvPr>
              <p:cNvSpPr/>
              <p:nvPr/>
            </p:nvSpPr>
            <p:spPr>
              <a:xfrm>
                <a:off x="4804606" y="481579"/>
                <a:ext cx="1544772" cy="196952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945" extrusionOk="0">
                    <a:moveTo>
                      <a:pt x="402" y="57"/>
                    </a:moveTo>
                    <a:lnTo>
                      <a:pt x="7065" y="307"/>
                    </a:lnTo>
                    <a:cubicBezTo>
                      <a:pt x="7218" y="330"/>
                      <a:pt x="7333" y="445"/>
                      <a:pt x="7315" y="598"/>
                    </a:cubicBezTo>
                    <a:cubicBezTo>
                      <a:pt x="7298" y="741"/>
                      <a:pt x="7179" y="868"/>
                      <a:pt x="7034" y="868"/>
                    </a:cubicBezTo>
                    <a:cubicBezTo>
                      <a:pt x="7025" y="868"/>
                      <a:pt x="7015" y="867"/>
                      <a:pt x="7005" y="866"/>
                    </a:cubicBezTo>
                    <a:lnTo>
                      <a:pt x="305" y="598"/>
                    </a:lnTo>
                    <a:cubicBezTo>
                      <a:pt x="171" y="598"/>
                      <a:pt x="74" y="464"/>
                      <a:pt x="98" y="307"/>
                    </a:cubicBezTo>
                    <a:cubicBezTo>
                      <a:pt x="134" y="173"/>
                      <a:pt x="268" y="57"/>
                      <a:pt x="402" y="57"/>
                    </a:cubicBezTo>
                    <a:close/>
                    <a:moveTo>
                      <a:pt x="390" y="0"/>
                    </a:moveTo>
                    <a:cubicBezTo>
                      <a:pt x="214" y="0"/>
                      <a:pt x="72" y="145"/>
                      <a:pt x="37" y="307"/>
                    </a:cubicBezTo>
                    <a:cubicBezTo>
                      <a:pt x="0" y="501"/>
                      <a:pt x="116" y="653"/>
                      <a:pt x="287" y="653"/>
                    </a:cubicBezTo>
                    <a:lnTo>
                      <a:pt x="6987" y="944"/>
                    </a:lnTo>
                    <a:cubicBezTo>
                      <a:pt x="7181" y="944"/>
                      <a:pt x="7375" y="810"/>
                      <a:pt x="7393" y="616"/>
                    </a:cubicBezTo>
                    <a:cubicBezTo>
                      <a:pt x="7412" y="404"/>
                      <a:pt x="7278" y="251"/>
                      <a:pt x="7084" y="251"/>
                    </a:cubicBezTo>
                    <a:lnTo>
                      <a:pt x="421" y="2"/>
                    </a:lnTo>
                    <a:cubicBezTo>
                      <a:pt x="410" y="1"/>
                      <a:pt x="400" y="0"/>
                      <a:pt x="39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079;p47">
                <a:extLst>
                  <a:ext uri="{FF2B5EF4-FFF2-40B4-BE49-F238E27FC236}">
                    <a16:creationId xmlns:a16="http://schemas.microsoft.com/office/drawing/2014/main" id="{307E2260-53A7-CACB-4A69-6FF00C92FF72}"/>
                  </a:ext>
                </a:extLst>
              </p:cNvPr>
              <p:cNvSpPr/>
              <p:nvPr/>
            </p:nvSpPr>
            <p:spPr>
              <a:xfrm>
                <a:off x="4600371" y="1637033"/>
                <a:ext cx="950789" cy="204872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983" extrusionOk="0">
                    <a:moveTo>
                      <a:pt x="352" y="1"/>
                    </a:moveTo>
                    <a:cubicBezTo>
                      <a:pt x="190" y="1"/>
                      <a:pt x="54" y="130"/>
                      <a:pt x="19" y="307"/>
                    </a:cubicBezTo>
                    <a:cubicBezTo>
                      <a:pt x="1" y="483"/>
                      <a:pt x="93" y="636"/>
                      <a:pt x="269" y="654"/>
                    </a:cubicBezTo>
                    <a:lnTo>
                      <a:pt x="4178" y="982"/>
                    </a:lnTo>
                    <a:cubicBezTo>
                      <a:pt x="4349" y="982"/>
                      <a:pt x="4506" y="848"/>
                      <a:pt x="4543" y="654"/>
                    </a:cubicBezTo>
                    <a:cubicBezTo>
                      <a:pt x="4561" y="483"/>
                      <a:pt x="4446" y="307"/>
                      <a:pt x="4275" y="289"/>
                    </a:cubicBezTo>
                    <a:lnTo>
                      <a:pt x="384" y="3"/>
                    </a:lnTo>
                    <a:cubicBezTo>
                      <a:pt x="374" y="1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080;p47">
                <a:extLst>
                  <a:ext uri="{FF2B5EF4-FFF2-40B4-BE49-F238E27FC236}">
                    <a16:creationId xmlns:a16="http://schemas.microsoft.com/office/drawing/2014/main" id="{CC4463B7-4FCC-4C21-D134-F08DCBCA9B99}"/>
                  </a:ext>
                </a:extLst>
              </p:cNvPr>
              <p:cNvSpPr/>
              <p:nvPr/>
            </p:nvSpPr>
            <p:spPr>
              <a:xfrm>
                <a:off x="4599526" y="1628488"/>
                <a:ext cx="967046" cy="221962"/>
              </a:xfrm>
              <a:custGeom>
                <a:avLst/>
                <a:gdLst/>
                <a:ahLst/>
                <a:cxnLst/>
                <a:rect l="l" t="t" r="r" b="b"/>
                <a:pathLst>
                  <a:path w="4640" h="1065" extrusionOk="0">
                    <a:moveTo>
                      <a:pt x="393" y="79"/>
                    </a:moveTo>
                    <a:cubicBezTo>
                      <a:pt x="404" y="79"/>
                      <a:pt x="415" y="79"/>
                      <a:pt x="425" y="80"/>
                    </a:cubicBezTo>
                    <a:lnTo>
                      <a:pt x="4316" y="372"/>
                    </a:lnTo>
                    <a:cubicBezTo>
                      <a:pt x="4468" y="390"/>
                      <a:pt x="4565" y="524"/>
                      <a:pt x="4547" y="695"/>
                    </a:cubicBezTo>
                    <a:cubicBezTo>
                      <a:pt x="4524" y="871"/>
                      <a:pt x="4371" y="986"/>
                      <a:pt x="4219" y="986"/>
                    </a:cubicBezTo>
                    <a:lnTo>
                      <a:pt x="310" y="658"/>
                    </a:lnTo>
                    <a:cubicBezTo>
                      <a:pt x="157" y="640"/>
                      <a:pt x="79" y="506"/>
                      <a:pt x="97" y="348"/>
                    </a:cubicBezTo>
                    <a:cubicBezTo>
                      <a:pt x="132" y="190"/>
                      <a:pt x="254" y="79"/>
                      <a:pt x="393" y="79"/>
                    </a:cubicBezTo>
                    <a:close/>
                    <a:moveTo>
                      <a:pt x="397" y="0"/>
                    </a:moveTo>
                    <a:cubicBezTo>
                      <a:pt x="230" y="0"/>
                      <a:pt x="59" y="152"/>
                      <a:pt x="42" y="348"/>
                    </a:cubicBezTo>
                    <a:cubicBezTo>
                      <a:pt x="0" y="543"/>
                      <a:pt x="116" y="718"/>
                      <a:pt x="310" y="737"/>
                    </a:cubicBezTo>
                    <a:lnTo>
                      <a:pt x="4200" y="1065"/>
                    </a:lnTo>
                    <a:cubicBezTo>
                      <a:pt x="4408" y="1065"/>
                      <a:pt x="4584" y="908"/>
                      <a:pt x="4621" y="695"/>
                    </a:cubicBezTo>
                    <a:cubicBezTo>
                      <a:pt x="4639" y="506"/>
                      <a:pt x="4505" y="312"/>
                      <a:pt x="4316" y="312"/>
                    </a:cubicBezTo>
                    <a:lnTo>
                      <a:pt x="425" y="2"/>
                    </a:lnTo>
                    <a:cubicBezTo>
                      <a:pt x="416" y="1"/>
                      <a:pt x="407" y="0"/>
                      <a:pt x="39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081;p47">
                <a:extLst>
                  <a:ext uri="{FF2B5EF4-FFF2-40B4-BE49-F238E27FC236}">
                    <a16:creationId xmlns:a16="http://schemas.microsoft.com/office/drawing/2014/main" id="{7A23938F-ABD3-B9CC-D304-20B0C1002A72}"/>
                  </a:ext>
                </a:extLst>
              </p:cNvPr>
              <p:cNvSpPr/>
              <p:nvPr/>
            </p:nvSpPr>
            <p:spPr>
              <a:xfrm>
                <a:off x="4371323" y="2900447"/>
                <a:ext cx="994973" cy="258018"/>
              </a:xfrm>
              <a:custGeom>
                <a:avLst/>
                <a:gdLst/>
                <a:ahLst/>
                <a:cxnLst/>
                <a:rect l="l" t="t" r="r" b="b"/>
                <a:pathLst>
                  <a:path w="4774" h="1238" extrusionOk="0">
                    <a:moveTo>
                      <a:pt x="393" y="1"/>
                    </a:moveTo>
                    <a:cubicBezTo>
                      <a:pt x="229" y="1"/>
                      <a:pt x="76" y="130"/>
                      <a:pt x="37" y="312"/>
                    </a:cubicBezTo>
                    <a:cubicBezTo>
                      <a:pt x="0" y="525"/>
                      <a:pt x="116" y="696"/>
                      <a:pt x="291" y="714"/>
                    </a:cubicBezTo>
                    <a:lnTo>
                      <a:pt x="4353" y="1236"/>
                    </a:lnTo>
                    <a:cubicBezTo>
                      <a:pt x="4363" y="1237"/>
                      <a:pt x="4374" y="1238"/>
                      <a:pt x="4384" y="1238"/>
                    </a:cubicBezTo>
                    <a:cubicBezTo>
                      <a:pt x="4561" y="1238"/>
                      <a:pt x="4719" y="1092"/>
                      <a:pt x="4736" y="908"/>
                    </a:cubicBezTo>
                    <a:cubicBezTo>
                      <a:pt x="4773" y="696"/>
                      <a:pt x="4639" y="506"/>
                      <a:pt x="4468" y="483"/>
                    </a:cubicBezTo>
                    <a:lnTo>
                      <a:pt x="425" y="3"/>
                    </a:lnTo>
                    <a:cubicBezTo>
                      <a:pt x="414" y="2"/>
                      <a:pt x="404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082;p47">
                <a:extLst>
                  <a:ext uri="{FF2B5EF4-FFF2-40B4-BE49-F238E27FC236}">
                    <a16:creationId xmlns:a16="http://schemas.microsoft.com/office/drawing/2014/main" id="{CD562E37-FC8A-3D16-A159-39C4EE4649ED}"/>
                  </a:ext>
                </a:extLst>
              </p:cNvPr>
              <p:cNvSpPr/>
              <p:nvPr/>
            </p:nvSpPr>
            <p:spPr>
              <a:xfrm>
                <a:off x="4371312" y="2892110"/>
                <a:ext cx="1011230" cy="274066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1315" extrusionOk="0">
                    <a:moveTo>
                      <a:pt x="404" y="81"/>
                    </a:moveTo>
                    <a:cubicBezTo>
                      <a:pt x="417" y="81"/>
                      <a:pt x="430" y="82"/>
                      <a:pt x="444" y="84"/>
                    </a:cubicBezTo>
                    <a:lnTo>
                      <a:pt x="4505" y="565"/>
                    </a:lnTo>
                    <a:cubicBezTo>
                      <a:pt x="4658" y="583"/>
                      <a:pt x="4773" y="754"/>
                      <a:pt x="4736" y="930"/>
                    </a:cubicBezTo>
                    <a:cubicBezTo>
                      <a:pt x="4719" y="1112"/>
                      <a:pt x="4580" y="1241"/>
                      <a:pt x="4437" y="1241"/>
                    </a:cubicBezTo>
                    <a:cubicBezTo>
                      <a:pt x="4427" y="1241"/>
                      <a:pt x="4418" y="1241"/>
                      <a:pt x="4408" y="1239"/>
                    </a:cubicBezTo>
                    <a:lnTo>
                      <a:pt x="328" y="717"/>
                    </a:lnTo>
                    <a:cubicBezTo>
                      <a:pt x="171" y="699"/>
                      <a:pt x="74" y="546"/>
                      <a:pt x="116" y="371"/>
                    </a:cubicBezTo>
                    <a:cubicBezTo>
                      <a:pt x="133" y="193"/>
                      <a:pt x="262" y="81"/>
                      <a:pt x="404" y="81"/>
                    </a:cubicBezTo>
                    <a:close/>
                    <a:moveTo>
                      <a:pt x="409" y="1"/>
                    </a:moveTo>
                    <a:cubicBezTo>
                      <a:pt x="234" y="1"/>
                      <a:pt x="71" y="159"/>
                      <a:pt x="37" y="352"/>
                    </a:cubicBezTo>
                    <a:cubicBezTo>
                      <a:pt x="0" y="583"/>
                      <a:pt x="134" y="777"/>
                      <a:pt x="328" y="796"/>
                    </a:cubicBezTo>
                    <a:lnTo>
                      <a:pt x="4390" y="1313"/>
                    </a:lnTo>
                    <a:cubicBezTo>
                      <a:pt x="4401" y="1314"/>
                      <a:pt x="4413" y="1315"/>
                      <a:pt x="4425" y="1315"/>
                    </a:cubicBezTo>
                    <a:cubicBezTo>
                      <a:pt x="4623" y="1315"/>
                      <a:pt x="4793" y="1167"/>
                      <a:pt x="4810" y="948"/>
                    </a:cubicBezTo>
                    <a:cubicBezTo>
                      <a:pt x="4852" y="717"/>
                      <a:pt x="4718" y="505"/>
                      <a:pt x="4505" y="486"/>
                    </a:cubicBezTo>
                    <a:lnTo>
                      <a:pt x="462" y="6"/>
                    </a:lnTo>
                    <a:cubicBezTo>
                      <a:pt x="444" y="2"/>
                      <a:pt x="426" y="1"/>
                      <a:pt x="4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083;p47">
                <a:extLst>
                  <a:ext uri="{FF2B5EF4-FFF2-40B4-BE49-F238E27FC236}">
                    <a16:creationId xmlns:a16="http://schemas.microsoft.com/office/drawing/2014/main" id="{7097008B-6283-28B3-716E-3336577591E7}"/>
                  </a:ext>
                </a:extLst>
              </p:cNvPr>
              <p:cNvSpPr/>
              <p:nvPr/>
            </p:nvSpPr>
            <p:spPr>
              <a:xfrm>
                <a:off x="4772730" y="677906"/>
                <a:ext cx="1537269" cy="193618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929" extrusionOk="0">
                    <a:moveTo>
                      <a:pt x="338" y="1"/>
                    </a:moveTo>
                    <a:cubicBezTo>
                      <a:pt x="194" y="1"/>
                      <a:pt x="54" y="129"/>
                      <a:pt x="19" y="289"/>
                    </a:cubicBezTo>
                    <a:cubicBezTo>
                      <a:pt x="1" y="446"/>
                      <a:pt x="98" y="598"/>
                      <a:pt x="250" y="598"/>
                    </a:cubicBezTo>
                    <a:lnTo>
                      <a:pt x="6987" y="927"/>
                    </a:lnTo>
                    <a:cubicBezTo>
                      <a:pt x="6999" y="928"/>
                      <a:pt x="7011" y="928"/>
                      <a:pt x="7023" y="928"/>
                    </a:cubicBezTo>
                    <a:cubicBezTo>
                      <a:pt x="7200" y="928"/>
                      <a:pt x="7335" y="799"/>
                      <a:pt x="7352" y="617"/>
                    </a:cubicBezTo>
                    <a:cubicBezTo>
                      <a:pt x="7375" y="446"/>
                      <a:pt x="7260" y="289"/>
                      <a:pt x="7066" y="289"/>
                    </a:cubicBezTo>
                    <a:lnTo>
                      <a:pt x="366" y="2"/>
                    </a:lnTo>
                    <a:cubicBezTo>
                      <a:pt x="357" y="1"/>
                      <a:pt x="347" y="1"/>
                      <a:pt x="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2084;p47">
                <a:extLst>
                  <a:ext uri="{FF2B5EF4-FFF2-40B4-BE49-F238E27FC236}">
                    <a16:creationId xmlns:a16="http://schemas.microsoft.com/office/drawing/2014/main" id="{141FBB05-4507-3ED3-44F3-C0544FC749C9}"/>
                  </a:ext>
                </a:extLst>
              </p:cNvPr>
              <p:cNvSpPr/>
              <p:nvPr/>
            </p:nvSpPr>
            <p:spPr>
              <a:xfrm>
                <a:off x="4771885" y="670195"/>
                <a:ext cx="1553525" cy="209040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1003" extrusionOk="0">
                    <a:moveTo>
                      <a:pt x="407" y="58"/>
                    </a:moveTo>
                    <a:lnTo>
                      <a:pt x="7107" y="367"/>
                    </a:lnTo>
                    <a:cubicBezTo>
                      <a:pt x="7259" y="367"/>
                      <a:pt x="7375" y="501"/>
                      <a:pt x="7356" y="654"/>
                    </a:cubicBezTo>
                    <a:cubicBezTo>
                      <a:pt x="7339" y="801"/>
                      <a:pt x="7220" y="928"/>
                      <a:pt x="7076" y="928"/>
                    </a:cubicBezTo>
                    <a:cubicBezTo>
                      <a:pt x="7066" y="928"/>
                      <a:pt x="7057" y="928"/>
                      <a:pt x="7047" y="927"/>
                    </a:cubicBezTo>
                    <a:lnTo>
                      <a:pt x="310" y="599"/>
                    </a:lnTo>
                    <a:cubicBezTo>
                      <a:pt x="157" y="599"/>
                      <a:pt x="60" y="483"/>
                      <a:pt x="97" y="326"/>
                    </a:cubicBezTo>
                    <a:cubicBezTo>
                      <a:pt x="116" y="173"/>
                      <a:pt x="255" y="58"/>
                      <a:pt x="407" y="58"/>
                    </a:cubicBezTo>
                    <a:close/>
                    <a:moveTo>
                      <a:pt x="372" y="0"/>
                    </a:moveTo>
                    <a:cubicBezTo>
                      <a:pt x="209" y="0"/>
                      <a:pt x="58" y="149"/>
                      <a:pt x="23" y="326"/>
                    </a:cubicBezTo>
                    <a:cubicBezTo>
                      <a:pt x="0" y="501"/>
                      <a:pt x="116" y="672"/>
                      <a:pt x="291" y="672"/>
                    </a:cubicBezTo>
                    <a:lnTo>
                      <a:pt x="7028" y="1001"/>
                    </a:lnTo>
                    <a:cubicBezTo>
                      <a:pt x="7040" y="1002"/>
                      <a:pt x="7052" y="1002"/>
                      <a:pt x="7063" y="1002"/>
                    </a:cubicBezTo>
                    <a:cubicBezTo>
                      <a:pt x="7260" y="1002"/>
                      <a:pt x="7417" y="855"/>
                      <a:pt x="7435" y="654"/>
                    </a:cubicBezTo>
                    <a:cubicBezTo>
                      <a:pt x="7453" y="465"/>
                      <a:pt x="7319" y="307"/>
                      <a:pt x="7125" y="289"/>
                    </a:cubicBezTo>
                    <a:lnTo>
                      <a:pt x="407" y="2"/>
                    </a:lnTo>
                    <a:cubicBezTo>
                      <a:pt x="395" y="1"/>
                      <a:pt x="38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085;p47">
                <a:extLst>
                  <a:ext uri="{FF2B5EF4-FFF2-40B4-BE49-F238E27FC236}">
                    <a16:creationId xmlns:a16="http://schemas.microsoft.com/office/drawing/2014/main" id="{0EDCAAAF-1E40-C0D7-D875-62C5A35B036F}"/>
                  </a:ext>
                </a:extLst>
              </p:cNvPr>
              <p:cNvSpPr/>
              <p:nvPr/>
            </p:nvSpPr>
            <p:spPr>
              <a:xfrm>
                <a:off x="4559938" y="1845032"/>
                <a:ext cx="963294" cy="209874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1007" extrusionOk="0">
                    <a:moveTo>
                      <a:pt x="371" y="1"/>
                    </a:moveTo>
                    <a:cubicBezTo>
                      <a:pt x="213" y="1"/>
                      <a:pt x="77" y="129"/>
                      <a:pt x="38" y="294"/>
                    </a:cubicBezTo>
                    <a:cubicBezTo>
                      <a:pt x="1" y="488"/>
                      <a:pt x="116" y="640"/>
                      <a:pt x="287" y="659"/>
                    </a:cubicBezTo>
                    <a:lnTo>
                      <a:pt x="4215" y="1005"/>
                    </a:lnTo>
                    <a:cubicBezTo>
                      <a:pt x="4226" y="1006"/>
                      <a:pt x="4236" y="1007"/>
                      <a:pt x="4247" y="1007"/>
                    </a:cubicBezTo>
                    <a:cubicBezTo>
                      <a:pt x="4411" y="1007"/>
                      <a:pt x="4563" y="878"/>
                      <a:pt x="4584" y="696"/>
                    </a:cubicBezTo>
                    <a:cubicBezTo>
                      <a:pt x="4621" y="506"/>
                      <a:pt x="4487" y="331"/>
                      <a:pt x="4312" y="331"/>
                    </a:cubicBezTo>
                    <a:lnTo>
                      <a:pt x="403" y="3"/>
                    </a:lnTo>
                    <a:cubicBezTo>
                      <a:pt x="392" y="1"/>
                      <a:pt x="382" y="1"/>
                      <a:pt x="3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086;p47">
                <a:extLst>
                  <a:ext uri="{FF2B5EF4-FFF2-40B4-BE49-F238E27FC236}">
                    <a16:creationId xmlns:a16="http://schemas.microsoft.com/office/drawing/2014/main" id="{12E31379-5D67-CF42-EF33-E1AD1E695F5D}"/>
                  </a:ext>
                </a:extLst>
              </p:cNvPr>
              <p:cNvSpPr/>
              <p:nvPr/>
            </p:nvSpPr>
            <p:spPr>
              <a:xfrm>
                <a:off x="4559927" y="1837529"/>
                <a:ext cx="978717" cy="225297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1081" extrusionOk="0">
                    <a:moveTo>
                      <a:pt x="421" y="62"/>
                    </a:moveTo>
                    <a:lnTo>
                      <a:pt x="4349" y="408"/>
                    </a:lnTo>
                    <a:cubicBezTo>
                      <a:pt x="4506" y="408"/>
                      <a:pt x="4621" y="561"/>
                      <a:pt x="4580" y="732"/>
                    </a:cubicBezTo>
                    <a:cubicBezTo>
                      <a:pt x="4563" y="895"/>
                      <a:pt x="4446" y="1006"/>
                      <a:pt x="4288" y="1006"/>
                    </a:cubicBezTo>
                    <a:cubicBezTo>
                      <a:pt x="4276" y="1006"/>
                      <a:pt x="4264" y="1006"/>
                      <a:pt x="4252" y="1004"/>
                    </a:cubicBezTo>
                    <a:lnTo>
                      <a:pt x="324" y="658"/>
                    </a:lnTo>
                    <a:cubicBezTo>
                      <a:pt x="172" y="658"/>
                      <a:pt x="75" y="501"/>
                      <a:pt x="116" y="348"/>
                    </a:cubicBezTo>
                    <a:cubicBezTo>
                      <a:pt x="135" y="177"/>
                      <a:pt x="287" y="62"/>
                      <a:pt x="421" y="62"/>
                    </a:cubicBezTo>
                    <a:close/>
                    <a:moveTo>
                      <a:pt x="411" y="0"/>
                    </a:moveTo>
                    <a:cubicBezTo>
                      <a:pt x="248" y="0"/>
                      <a:pt x="73" y="146"/>
                      <a:pt x="38" y="330"/>
                    </a:cubicBezTo>
                    <a:cubicBezTo>
                      <a:pt x="1" y="542"/>
                      <a:pt x="135" y="713"/>
                      <a:pt x="306" y="732"/>
                    </a:cubicBezTo>
                    <a:lnTo>
                      <a:pt x="4252" y="1078"/>
                    </a:lnTo>
                    <a:cubicBezTo>
                      <a:pt x="4265" y="1080"/>
                      <a:pt x="4277" y="1080"/>
                      <a:pt x="4290" y="1080"/>
                    </a:cubicBezTo>
                    <a:cubicBezTo>
                      <a:pt x="4471" y="1080"/>
                      <a:pt x="4641" y="930"/>
                      <a:pt x="4658" y="732"/>
                    </a:cubicBezTo>
                    <a:cubicBezTo>
                      <a:pt x="4695" y="524"/>
                      <a:pt x="4561" y="348"/>
                      <a:pt x="4349" y="330"/>
                    </a:cubicBezTo>
                    <a:lnTo>
                      <a:pt x="440" y="2"/>
                    </a:lnTo>
                    <a:cubicBezTo>
                      <a:pt x="430" y="1"/>
                      <a:pt x="421" y="0"/>
                      <a:pt x="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087;p47">
                <a:extLst>
                  <a:ext uri="{FF2B5EF4-FFF2-40B4-BE49-F238E27FC236}">
                    <a16:creationId xmlns:a16="http://schemas.microsoft.com/office/drawing/2014/main" id="{B63A69F2-A1A9-B9EB-BFBA-E81C47F6C703}"/>
                  </a:ext>
                </a:extLst>
              </p:cNvPr>
              <p:cNvSpPr/>
              <p:nvPr/>
            </p:nvSpPr>
            <p:spPr>
              <a:xfrm>
                <a:off x="4330890" y="3125744"/>
                <a:ext cx="1003518" cy="270523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1298" extrusionOk="0">
                    <a:moveTo>
                      <a:pt x="387" y="1"/>
                    </a:moveTo>
                    <a:cubicBezTo>
                      <a:pt x="212" y="1"/>
                      <a:pt x="76" y="149"/>
                      <a:pt x="42" y="326"/>
                    </a:cubicBezTo>
                    <a:cubicBezTo>
                      <a:pt x="0" y="539"/>
                      <a:pt x="116" y="714"/>
                      <a:pt x="291" y="751"/>
                    </a:cubicBezTo>
                    <a:lnTo>
                      <a:pt x="4390" y="1292"/>
                    </a:lnTo>
                    <a:cubicBezTo>
                      <a:pt x="4407" y="1296"/>
                      <a:pt x="4425" y="1298"/>
                      <a:pt x="4443" y="1298"/>
                    </a:cubicBezTo>
                    <a:cubicBezTo>
                      <a:pt x="4598" y="1298"/>
                      <a:pt x="4740" y="1155"/>
                      <a:pt x="4778" y="964"/>
                    </a:cubicBezTo>
                    <a:cubicBezTo>
                      <a:pt x="4815" y="751"/>
                      <a:pt x="4681" y="557"/>
                      <a:pt x="4487" y="539"/>
                    </a:cubicBezTo>
                    <a:lnTo>
                      <a:pt x="425" y="3"/>
                    </a:lnTo>
                    <a:cubicBezTo>
                      <a:pt x="412" y="1"/>
                      <a:pt x="40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2088;p47">
                <a:extLst>
                  <a:ext uri="{FF2B5EF4-FFF2-40B4-BE49-F238E27FC236}">
                    <a16:creationId xmlns:a16="http://schemas.microsoft.com/office/drawing/2014/main" id="{7CD3B0C5-2D61-3BEC-5396-A06540143E95}"/>
                  </a:ext>
                </a:extLst>
              </p:cNvPr>
              <p:cNvSpPr/>
              <p:nvPr/>
            </p:nvSpPr>
            <p:spPr>
              <a:xfrm>
                <a:off x="4330879" y="3117199"/>
                <a:ext cx="1018941" cy="28677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1376" extrusionOk="0">
                    <a:moveTo>
                      <a:pt x="412" y="97"/>
                    </a:moveTo>
                    <a:cubicBezTo>
                      <a:pt x="422" y="97"/>
                      <a:pt x="433" y="98"/>
                      <a:pt x="444" y="99"/>
                    </a:cubicBezTo>
                    <a:lnTo>
                      <a:pt x="4524" y="621"/>
                    </a:lnTo>
                    <a:cubicBezTo>
                      <a:pt x="4699" y="640"/>
                      <a:pt x="4796" y="811"/>
                      <a:pt x="4773" y="1005"/>
                    </a:cubicBezTo>
                    <a:cubicBezTo>
                      <a:pt x="4756" y="1163"/>
                      <a:pt x="4624" y="1294"/>
                      <a:pt x="4465" y="1294"/>
                    </a:cubicBezTo>
                    <a:cubicBezTo>
                      <a:pt x="4452" y="1294"/>
                      <a:pt x="4440" y="1293"/>
                      <a:pt x="4427" y="1291"/>
                    </a:cubicBezTo>
                    <a:lnTo>
                      <a:pt x="328" y="737"/>
                    </a:lnTo>
                    <a:cubicBezTo>
                      <a:pt x="176" y="714"/>
                      <a:pt x="79" y="561"/>
                      <a:pt x="116" y="390"/>
                    </a:cubicBezTo>
                    <a:cubicBezTo>
                      <a:pt x="133" y="210"/>
                      <a:pt x="270" y="97"/>
                      <a:pt x="412" y="97"/>
                    </a:cubicBezTo>
                    <a:close/>
                    <a:moveTo>
                      <a:pt x="430" y="1"/>
                    </a:moveTo>
                    <a:cubicBezTo>
                      <a:pt x="248" y="1"/>
                      <a:pt x="76" y="149"/>
                      <a:pt x="37" y="367"/>
                    </a:cubicBezTo>
                    <a:cubicBezTo>
                      <a:pt x="0" y="598"/>
                      <a:pt x="116" y="792"/>
                      <a:pt x="310" y="829"/>
                    </a:cubicBezTo>
                    <a:lnTo>
                      <a:pt x="4408" y="1370"/>
                    </a:lnTo>
                    <a:cubicBezTo>
                      <a:pt x="4428" y="1373"/>
                      <a:pt x="4447" y="1375"/>
                      <a:pt x="4466" y="1375"/>
                    </a:cubicBezTo>
                    <a:cubicBezTo>
                      <a:pt x="4655" y="1375"/>
                      <a:pt x="4818" y="1215"/>
                      <a:pt x="4852" y="1005"/>
                    </a:cubicBezTo>
                    <a:cubicBezTo>
                      <a:pt x="4889" y="774"/>
                      <a:pt x="4736" y="561"/>
                      <a:pt x="4542" y="543"/>
                    </a:cubicBezTo>
                    <a:lnTo>
                      <a:pt x="462" y="2"/>
                    </a:lnTo>
                    <a:cubicBezTo>
                      <a:pt x="452" y="1"/>
                      <a:pt x="441" y="1"/>
                      <a:pt x="43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089;p47">
                <a:extLst>
                  <a:ext uri="{FF2B5EF4-FFF2-40B4-BE49-F238E27FC236}">
                    <a16:creationId xmlns:a16="http://schemas.microsoft.com/office/drawing/2014/main" id="{ACEE22DE-5BE5-972D-4832-B97609B76A9E}"/>
                  </a:ext>
                </a:extLst>
              </p:cNvPr>
              <p:cNvSpPr/>
              <p:nvPr/>
            </p:nvSpPr>
            <p:spPr>
              <a:xfrm>
                <a:off x="4728546" y="919043"/>
                <a:ext cx="1552483" cy="213000"/>
              </a:xfrm>
              <a:custGeom>
                <a:avLst/>
                <a:gdLst/>
                <a:ahLst/>
                <a:cxnLst/>
                <a:rect l="l" t="t" r="r" b="b"/>
                <a:pathLst>
                  <a:path w="7449" h="1022" extrusionOk="0">
                    <a:moveTo>
                      <a:pt x="365" y="1"/>
                    </a:moveTo>
                    <a:cubicBezTo>
                      <a:pt x="213" y="1"/>
                      <a:pt x="56" y="135"/>
                      <a:pt x="19" y="310"/>
                    </a:cubicBezTo>
                    <a:cubicBezTo>
                      <a:pt x="0" y="481"/>
                      <a:pt x="97" y="615"/>
                      <a:pt x="268" y="634"/>
                    </a:cubicBezTo>
                    <a:lnTo>
                      <a:pt x="7065" y="1022"/>
                    </a:lnTo>
                    <a:cubicBezTo>
                      <a:pt x="7241" y="1022"/>
                      <a:pt x="7412" y="888"/>
                      <a:pt x="7430" y="712"/>
                    </a:cubicBezTo>
                    <a:cubicBezTo>
                      <a:pt x="7449" y="518"/>
                      <a:pt x="7315" y="366"/>
                      <a:pt x="7144" y="366"/>
                    </a:cubicBez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090;p47">
                <a:extLst>
                  <a:ext uri="{FF2B5EF4-FFF2-40B4-BE49-F238E27FC236}">
                    <a16:creationId xmlns:a16="http://schemas.microsoft.com/office/drawing/2014/main" id="{2BEE13DF-D7ED-8A11-322D-F4374096CEA2}"/>
                  </a:ext>
                </a:extLst>
              </p:cNvPr>
              <p:cNvSpPr/>
              <p:nvPr/>
            </p:nvSpPr>
            <p:spPr>
              <a:xfrm>
                <a:off x="4728535" y="914875"/>
                <a:ext cx="1568948" cy="224880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1079" extrusionOk="0">
                    <a:moveTo>
                      <a:pt x="402" y="58"/>
                    </a:moveTo>
                    <a:lnTo>
                      <a:pt x="7181" y="423"/>
                    </a:lnTo>
                    <a:cubicBezTo>
                      <a:pt x="7333" y="423"/>
                      <a:pt x="7449" y="561"/>
                      <a:pt x="7430" y="732"/>
                    </a:cubicBezTo>
                    <a:cubicBezTo>
                      <a:pt x="7412" y="885"/>
                      <a:pt x="7255" y="1000"/>
                      <a:pt x="7102" y="1000"/>
                    </a:cubicBezTo>
                    <a:lnTo>
                      <a:pt x="305" y="617"/>
                    </a:lnTo>
                    <a:cubicBezTo>
                      <a:pt x="153" y="598"/>
                      <a:pt x="74" y="483"/>
                      <a:pt x="93" y="330"/>
                    </a:cubicBezTo>
                    <a:cubicBezTo>
                      <a:pt x="116" y="173"/>
                      <a:pt x="250" y="58"/>
                      <a:pt x="402" y="58"/>
                    </a:cubicBezTo>
                    <a:close/>
                    <a:moveTo>
                      <a:pt x="390" y="1"/>
                    </a:moveTo>
                    <a:cubicBezTo>
                      <a:pt x="213" y="1"/>
                      <a:pt x="55" y="147"/>
                      <a:pt x="37" y="330"/>
                    </a:cubicBezTo>
                    <a:cubicBezTo>
                      <a:pt x="0" y="501"/>
                      <a:pt x="116" y="677"/>
                      <a:pt x="287" y="677"/>
                    </a:cubicBezTo>
                    <a:lnTo>
                      <a:pt x="7102" y="1079"/>
                    </a:lnTo>
                    <a:cubicBezTo>
                      <a:pt x="7296" y="1079"/>
                      <a:pt x="7467" y="926"/>
                      <a:pt x="7509" y="732"/>
                    </a:cubicBezTo>
                    <a:cubicBezTo>
                      <a:pt x="7527" y="520"/>
                      <a:pt x="7370" y="349"/>
                      <a:pt x="7181" y="349"/>
                    </a:cubicBezTo>
                    <a:lnTo>
                      <a:pt x="421" y="2"/>
                    </a:lnTo>
                    <a:cubicBezTo>
                      <a:pt x="410" y="1"/>
                      <a:pt x="400" y="1"/>
                      <a:pt x="3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091;p47">
                <a:extLst>
                  <a:ext uri="{FF2B5EF4-FFF2-40B4-BE49-F238E27FC236}">
                    <a16:creationId xmlns:a16="http://schemas.microsoft.com/office/drawing/2014/main" id="{32686437-5991-E0FB-858F-D117BDE10EAE}"/>
                  </a:ext>
                </a:extLst>
              </p:cNvPr>
              <p:cNvSpPr/>
              <p:nvPr/>
            </p:nvSpPr>
            <p:spPr>
              <a:xfrm>
                <a:off x="4511795" y="2109928"/>
                <a:ext cx="971005" cy="226130"/>
              </a:xfrm>
              <a:custGeom>
                <a:avLst/>
                <a:gdLst/>
                <a:ahLst/>
                <a:cxnLst/>
                <a:rect l="l" t="t" r="r" b="b"/>
                <a:pathLst>
                  <a:path w="4659" h="1085" extrusionOk="0">
                    <a:moveTo>
                      <a:pt x="375" y="1"/>
                    </a:moveTo>
                    <a:cubicBezTo>
                      <a:pt x="216" y="1"/>
                      <a:pt x="77" y="150"/>
                      <a:pt x="38" y="312"/>
                    </a:cubicBezTo>
                    <a:cubicBezTo>
                      <a:pt x="1" y="506"/>
                      <a:pt x="116" y="677"/>
                      <a:pt x="287" y="695"/>
                    </a:cubicBezTo>
                    <a:lnTo>
                      <a:pt x="4256" y="1083"/>
                    </a:lnTo>
                    <a:cubicBezTo>
                      <a:pt x="4266" y="1084"/>
                      <a:pt x="4275" y="1085"/>
                      <a:pt x="4285" y="1085"/>
                    </a:cubicBezTo>
                    <a:cubicBezTo>
                      <a:pt x="4446" y="1085"/>
                      <a:pt x="4604" y="939"/>
                      <a:pt x="4621" y="755"/>
                    </a:cubicBezTo>
                    <a:cubicBezTo>
                      <a:pt x="4658" y="561"/>
                      <a:pt x="4543" y="390"/>
                      <a:pt x="4353" y="372"/>
                    </a:cubicBezTo>
                    <a:lnTo>
                      <a:pt x="403" y="2"/>
                    </a:lnTo>
                    <a:cubicBezTo>
                      <a:pt x="394" y="1"/>
                      <a:pt x="384" y="1"/>
                      <a:pt x="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092;p47">
                <a:extLst>
                  <a:ext uri="{FF2B5EF4-FFF2-40B4-BE49-F238E27FC236}">
                    <a16:creationId xmlns:a16="http://schemas.microsoft.com/office/drawing/2014/main" id="{CD493606-D228-3C50-FF7F-08AEA19E0F1D}"/>
                  </a:ext>
                </a:extLst>
              </p:cNvPr>
              <p:cNvSpPr/>
              <p:nvPr/>
            </p:nvSpPr>
            <p:spPr>
              <a:xfrm>
                <a:off x="4511783" y="2102216"/>
                <a:ext cx="987262" cy="241553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1159" extrusionOk="0">
                    <a:moveTo>
                      <a:pt x="411" y="79"/>
                    </a:moveTo>
                    <a:cubicBezTo>
                      <a:pt x="421" y="79"/>
                      <a:pt x="430" y="80"/>
                      <a:pt x="440" y="81"/>
                    </a:cubicBezTo>
                    <a:lnTo>
                      <a:pt x="4390" y="446"/>
                    </a:lnTo>
                    <a:cubicBezTo>
                      <a:pt x="4543" y="464"/>
                      <a:pt x="4658" y="617"/>
                      <a:pt x="4640" y="792"/>
                    </a:cubicBezTo>
                    <a:cubicBezTo>
                      <a:pt x="4601" y="951"/>
                      <a:pt x="4484" y="1081"/>
                      <a:pt x="4330" y="1081"/>
                    </a:cubicBezTo>
                    <a:cubicBezTo>
                      <a:pt x="4318" y="1081"/>
                      <a:pt x="4306" y="1081"/>
                      <a:pt x="4293" y="1079"/>
                    </a:cubicBezTo>
                    <a:lnTo>
                      <a:pt x="324" y="695"/>
                    </a:lnTo>
                    <a:cubicBezTo>
                      <a:pt x="172" y="677"/>
                      <a:pt x="75" y="524"/>
                      <a:pt x="116" y="349"/>
                    </a:cubicBezTo>
                    <a:cubicBezTo>
                      <a:pt x="134" y="206"/>
                      <a:pt x="269" y="79"/>
                      <a:pt x="411" y="79"/>
                    </a:cubicBezTo>
                    <a:close/>
                    <a:moveTo>
                      <a:pt x="411" y="1"/>
                    </a:moveTo>
                    <a:cubicBezTo>
                      <a:pt x="248" y="1"/>
                      <a:pt x="73" y="148"/>
                      <a:pt x="38" y="349"/>
                    </a:cubicBezTo>
                    <a:cubicBezTo>
                      <a:pt x="1" y="561"/>
                      <a:pt x="135" y="755"/>
                      <a:pt x="324" y="774"/>
                    </a:cubicBezTo>
                    <a:lnTo>
                      <a:pt x="4293" y="1157"/>
                    </a:lnTo>
                    <a:cubicBezTo>
                      <a:pt x="4304" y="1158"/>
                      <a:pt x="4314" y="1159"/>
                      <a:pt x="4325" y="1159"/>
                    </a:cubicBezTo>
                    <a:cubicBezTo>
                      <a:pt x="4504" y="1159"/>
                      <a:pt x="4678" y="1011"/>
                      <a:pt x="4695" y="792"/>
                    </a:cubicBezTo>
                    <a:cubicBezTo>
                      <a:pt x="4737" y="580"/>
                      <a:pt x="4598" y="386"/>
                      <a:pt x="4409" y="367"/>
                    </a:cubicBezTo>
                    <a:lnTo>
                      <a:pt x="440" y="2"/>
                    </a:lnTo>
                    <a:cubicBezTo>
                      <a:pt x="430" y="1"/>
                      <a:pt x="421" y="1"/>
                      <a:pt x="4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093;p47">
                <a:extLst>
                  <a:ext uri="{FF2B5EF4-FFF2-40B4-BE49-F238E27FC236}">
                    <a16:creationId xmlns:a16="http://schemas.microsoft.com/office/drawing/2014/main" id="{330117F4-D6C0-AE18-D125-11340691C26E}"/>
                  </a:ext>
                </a:extLst>
              </p:cNvPr>
              <p:cNvSpPr/>
              <p:nvPr/>
            </p:nvSpPr>
            <p:spPr>
              <a:xfrm>
                <a:off x="4278787" y="3422527"/>
                <a:ext cx="1011438" cy="281985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1353" extrusionOk="0">
                    <a:moveTo>
                      <a:pt x="390" y="0"/>
                    </a:moveTo>
                    <a:cubicBezTo>
                      <a:pt x="213" y="0"/>
                      <a:pt x="77" y="131"/>
                      <a:pt x="42" y="330"/>
                    </a:cubicBezTo>
                    <a:cubicBezTo>
                      <a:pt x="1" y="543"/>
                      <a:pt x="116" y="732"/>
                      <a:pt x="292" y="751"/>
                    </a:cubicBezTo>
                    <a:lnTo>
                      <a:pt x="4432" y="1351"/>
                    </a:lnTo>
                    <a:cubicBezTo>
                      <a:pt x="4442" y="1352"/>
                      <a:pt x="4453" y="1353"/>
                      <a:pt x="4463" y="1353"/>
                    </a:cubicBezTo>
                    <a:cubicBezTo>
                      <a:pt x="4626" y="1353"/>
                      <a:pt x="4798" y="1222"/>
                      <a:pt x="4815" y="1005"/>
                    </a:cubicBezTo>
                    <a:cubicBezTo>
                      <a:pt x="4852" y="792"/>
                      <a:pt x="4718" y="598"/>
                      <a:pt x="4547" y="580"/>
                    </a:cubicBezTo>
                    <a:lnTo>
                      <a:pt x="426" y="2"/>
                    </a:lnTo>
                    <a:cubicBezTo>
                      <a:pt x="414" y="1"/>
                      <a:pt x="402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094;p47">
                <a:extLst>
                  <a:ext uri="{FF2B5EF4-FFF2-40B4-BE49-F238E27FC236}">
                    <a16:creationId xmlns:a16="http://schemas.microsoft.com/office/drawing/2014/main" id="{AFC42948-C3BB-C947-9664-3AEB9E4791C3}"/>
                  </a:ext>
                </a:extLst>
              </p:cNvPr>
              <p:cNvSpPr/>
              <p:nvPr/>
            </p:nvSpPr>
            <p:spPr>
              <a:xfrm>
                <a:off x="4278775" y="3413774"/>
                <a:ext cx="1027694" cy="299284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1436" extrusionOk="0">
                    <a:moveTo>
                      <a:pt x="415" y="79"/>
                    </a:moveTo>
                    <a:cubicBezTo>
                      <a:pt x="425" y="79"/>
                      <a:pt x="434" y="80"/>
                      <a:pt x="444" y="81"/>
                    </a:cubicBezTo>
                    <a:lnTo>
                      <a:pt x="4561" y="659"/>
                    </a:lnTo>
                    <a:cubicBezTo>
                      <a:pt x="4737" y="677"/>
                      <a:pt x="4852" y="853"/>
                      <a:pt x="4815" y="1047"/>
                    </a:cubicBezTo>
                    <a:cubicBezTo>
                      <a:pt x="4794" y="1224"/>
                      <a:pt x="4658" y="1353"/>
                      <a:pt x="4500" y="1353"/>
                    </a:cubicBezTo>
                    <a:cubicBezTo>
                      <a:pt x="4490" y="1353"/>
                      <a:pt x="4479" y="1353"/>
                      <a:pt x="4469" y="1352"/>
                    </a:cubicBezTo>
                    <a:lnTo>
                      <a:pt x="329" y="756"/>
                    </a:lnTo>
                    <a:cubicBezTo>
                      <a:pt x="172" y="719"/>
                      <a:pt x="79" y="562"/>
                      <a:pt x="116" y="372"/>
                    </a:cubicBezTo>
                    <a:cubicBezTo>
                      <a:pt x="133" y="207"/>
                      <a:pt x="269" y="79"/>
                      <a:pt x="415" y="79"/>
                    </a:cubicBezTo>
                    <a:close/>
                    <a:moveTo>
                      <a:pt x="405" y="1"/>
                    </a:moveTo>
                    <a:cubicBezTo>
                      <a:pt x="232" y="1"/>
                      <a:pt x="75" y="164"/>
                      <a:pt x="38" y="372"/>
                    </a:cubicBezTo>
                    <a:cubicBezTo>
                      <a:pt x="1" y="603"/>
                      <a:pt x="116" y="816"/>
                      <a:pt x="310" y="834"/>
                    </a:cubicBezTo>
                    <a:lnTo>
                      <a:pt x="4446" y="1430"/>
                    </a:lnTo>
                    <a:cubicBezTo>
                      <a:pt x="4465" y="1434"/>
                      <a:pt x="4485" y="1435"/>
                      <a:pt x="4504" y="1435"/>
                    </a:cubicBezTo>
                    <a:cubicBezTo>
                      <a:pt x="4693" y="1435"/>
                      <a:pt x="4856" y="1275"/>
                      <a:pt x="4889" y="1065"/>
                    </a:cubicBezTo>
                    <a:cubicBezTo>
                      <a:pt x="4931" y="816"/>
                      <a:pt x="4792" y="603"/>
                      <a:pt x="4584" y="562"/>
                    </a:cubicBezTo>
                    <a:lnTo>
                      <a:pt x="463" y="7"/>
                    </a:lnTo>
                    <a:cubicBezTo>
                      <a:pt x="443" y="3"/>
                      <a:pt x="424" y="1"/>
                      <a:pt x="4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095;p47">
                <a:extLst>
                  <a:ext uri="{FF2B5EF4-FFF2-40B4-BE49-F238E27FC236}">
                    <a16:creationId xmlns:a16="http://schemas.microsoft.com/office/drawing/2014/main" id="{C455683A-D078-C7DE-10E9-D099F44A33B2}"/>
                  </a:ext>
                </a:extLst>
              </p:cNvPr>
              <p:cNvSpPr/>
              <p:nvPr/>
            </p:nvSpPr>
            <p:spPr>
              <a:xfrm>
                <a:off x="4691865" y="1103490"/>
                <a:ext cx="1565197" cy="221545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354" y="0"/>
                    </a:moveTo>
                    <a:cubicBezTo>
                      <a:pt x="210" y="0"/>
                      <a:pt x="77" y="131"/>
                      <a:pt x="42" y="289"/>
                    </a:cubicBezTo>
                    <a:cubicBezTo>
                      <a:pt x="1" y="465"/>
                      <a:pt x="116" y="617"/>
                      <a:pt x="292" y="617"/>
                    </a:cubicBezTo>
                    <a:lnTo>
                      <a:pt x="7126" y="1061"/>
                    </a:lnTo>
                    <a:cubicBezTo>
                      <a:pt x="7135" y="1062"/>
                      <a:pt x="7145" y="1062"/>
                      <a:pt x="7155" y="1062"/>
                    </a:cubicBezTo>
                    <a:cubicBezTo>
                      <a:pt x="7320" y="1062"/>
                      <a:pt x="7473" y="917"/>
                      <a:pt x="7491" y="751"/>
                    </a:cubicBezTo>
                    <a:cubicBezTo>
                      <a:pt x="7509" y="557"/>
                      <a:pt x="7375" y="405"/>
                      <a:pt x="7204" y="405"/>
                    </a:cubicBezTo>
                    <a:lnTo>
                      <a:pt x="389" y="3"/>
                    </a:lnTo>
                    <a:cubicBezTo>
                      <a:pt x="377" y="1"/>
                      <a:pt x="366" y="0"/>
                      <a:pt x="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096;p47">
                <a:extLst>
                  <a:ext uri="{FF2B5EF4-FFF2-40B4-BE49-F238E27FC236}">
                    <a16:creationId xmlns:a16="http://schemas.microsoft.com/office/drawing/2014/main" id="{2FF8ACAE-DC73-93D2-7AA8-A9EFF50C326E}"/>
                  </a:ext>
                </a:extLst>
              </p:cNvPr>
              <p:cNvSpPr/>
              <p:nvPr/>
            </p:nvSpPr>
            <p:spPr>
              <a:xfrm>
                <a:off x="4695814" y="1094945"/>
                <a:ext cx="1577493" cy="237802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1141" extrusionOk="0">
                    <a:moveTo>
                      <a:pt x="374" y="79"/>
                    </a:moveTo>
                    <a:cubicBezTo>
                      <a:pt x="385" y="79"/>
                      <a:pt x="396" y="79"/>
                      <a:pt x="407" y="81"/>
                    </a:cubicBezTo>
                    <a:lnTo>
                      <a:pt x="7222" y="464"/>
                    </a:lnTo>
                    <a:cubicBezTo>
                      <a:pt x="7375" y="483"/>
                      <a:pt x="7490" y="621"/>
                      <a:pt x="7472" y="792"/>
                    </a:cubicBezTo>
                    <a:cubicBezTo>
                      <a:pt x="7455" y="933"/>
                      <a:pt x="7339" y="1063"/>
                      <a:pt x="7182" y="1063"/>
                    </a:cubicBezTo>
                    <a:cubicBezTo>
                      <a:pt x="7169" y="1063"/>
                      <a:pt x="7157" y="1062"/>
                      <a:pt x="7144" y="1060"/>
                    </a:cubicBezTo>
                    <a:lnTo>
                      <a:pt x="310" y="640"/>
                    </a:lnTo>
                    <a:cubicBezTo>
                      <a:pt x="157" y="621"/>
                      <a:pt x="60" y="483"/>
                      <a:pt x="97" y="330"/>
                    </a:cubicBezTo>
                    <a:cubicBezTo>
                      <a:pt x="115" y="189"/>
                      <a:pt x="231" y="79"/>
                      <a:pt x="374" y="79"/>
                    </a:cubicBezTo>
                    <a:close/>
                    <a:moveTo>
                      <a:pt x="394" y="1"/>
                    </a:moveTo>
                    <a:cubicBezTo>
                      <a:pt x="213" y="1"/>
                      <a:pt x="58" y="147"/>
                      <a:pt x="19" y="330"/>
                    </a:cubicBezTo>
                    <a:cubicBezTo>
                      <a:pt x="0" y="524"/>
                      <a:pt x="116" y="695"/>
                      <a:pt x="291" y="695"/>
                    </a:cubicBezTo>
                    <a:lnTo>
                      <a:pt x="7144" y="1139"/>
                    </a:lnTo>
                    <a:cubicBezTo>
                      <a:pt x="7153" y="1140"/>
                      <a:pt x="7163" y="1140"/>
                      <a:pt x="7173" y="1140"/>
                    </a:cubicBezTo>
                    <a:cubicBezTo>
                      <a:pt x="7356" y="1140"/>
                      <a:pt x="7528" y="977"/>
                      <a:pt x="7550" y="792"/>
                    </a:cubicBezTo>
                    <a:cubicBezTo>
                      <a:pt x="7569" y="580"/>
                      <a:pt x="7435" y="409"/>
                      <a:pt x="7222" y="409"/>
                    </a:cubicBezTo>
                    <a:lnTo>
                      <a:pt x="425" y="2"/>
                    </a:lnTo>
                    <a:cubicBezTo>
                      <a:pt x="415" y="1"/>
                      <a:pt x="404" y="1"/>
                      <a:pt x="3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097;p47">
                <a:extLst>
                  <a:ext uri="{FF2B5EF4-FFF2-40B4-BE49-F238E27FC236}">
                    <a16:creationId xmlns:a16="http://schemas.microsoft.com/office/drawing/2014/main" id="{E4FA268C-529A-6BE0-17DB-A52F6EC61A51}"/>
                  </a:ext>
                </a:extLst>
              </p:cNvPr>
              <p:cNvSpPr/>
              <p:nvPr/>
            </p:nvSpPr>
            <p:spPr>
              <a:xfrm>
                <a:off x="4475322" y="2311257"/>
                <a:ext cx="979550" cy="23300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118" extrusionOk="0">
                    <a:moveTo>
                      <a:pt x="378" y="0"/>
                    </a:moveTo>
                    <a:cubicBezTo>
                      <a:pt x="233" y="0"/>
                      <a:pt x="76" y="129"/>
                      <a:pt x="42" y="307"/>
                    </a:cubicBezTo>
                    <a:cubicBezTo>
                      <a:pt x="0" y="501"/>
                      <a:pt x="116" y="677"/>
                      <a:pt x="291" y="695"/>
                    </a:cubicBezTo>
                    <a:lnTo>
                      <a:pt x="4274" y="1115"/>
                    </a:lnTo>
                    <a:cubicBezTo>
                      <a:pt x="4287" y="1117"/>
                      <a:pt x="4300" y="1118"/>
                      <a:pt x="4312" y="1118"/>
                    </a:cubicBezTo>
                    <a:cubicBezTo>
                      <a:pt x="4491" y="1118"/>
                      <a:pt x="4645" y="969"/>
                      <a:pt x="4662" y="792"/>
                    </a:cubicBezTo>
                    <a:cubicBezTo>
                      <a:pt x="4699" y="598"/>
                      <a:pt x="4565" y="422"/>
                      <a:pt x="4390" y="404"/>
                    </a:cubicBezTo>
                    <a:lnTo>
                      <a:pt x="407" y="2"/>
                    </a:lnTo>
                    <a:cubicBezTo>
                      <a:pt x="397" y="1"/>
                      <a:pt x="388" y="0"/>
                      <a:pt x="3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098;p47">
                <a:extLst>
                  <a:ext uri="{FF2B5EF4-FFF2-40B4-BE49-F238E27FC236}">
                    <a16:creationId xmlns:a16="http://schemas.microsoft.com/office/drawing/2014/main" id="{96F755C0-20E0-8B2E-8516-99E577A34D75}"/>
                  </a:ext>
                </a:extLst>
              </p:cNvPr>
              <p:cNvSpPr/>
              <p:nvPr/>
            </p:nvSpPr>
            <p:spPr>
              <a:xfrm>
                <a:off x="4475311" y="2302503"/>
                <a:ext cx="994973" cy="250306"/>
              </a:xfrm>
              <a:custGeom>
                <a:avLst/>
                <a:gdLst/>
                <a:ahLst/>
                <a:cxnLst/>
                <a:rect l="l" t="t" r="r" b="b"/>
                <a:pathLst>
                  <a:path w="4774" h="1201" extrusionOk="0">
                    <a:moveTo>
                      <a:pt x="415" y="79"/>
                    </a:moveTo>
                    <a:cubicBezTo>
                      <a:pt x="425" y="79"/>
                      <a:pt x="434" y="80"/>
                      <a:pt x="444" y="81"/>
                    </a:cubicBezTo>
                    <a:lnTo>
                      <a:pt x="4427" y="487"/>
                    </a:lnTo>
                    <a:cubicBezTo>
                      <a:pt x="4584" y="506"/>
                      <a:pt x="4681" y="658"/>
                      <a:pt x="4658" y="834"/>
                    </a:cubicBezTo>
                    <a:cubicBezTo>
                      <a:pt x="4640" y="994"/>
                      <a:pt x="4505" y="1122"/>
                      <a:pt x="4363" y="1122"/>
                    </a:cubicBezTo>
                    <a:cubicBezTo>
                      <a:pt x="4353" y="1122"/>
                      <a:pt x="4344" y="1122"/>
                      <a:pt x="4334" y="1121"/>
                    </a:cubicBezTo>
                    <a:lnTo>
                      <a:pt x="328" y="695"/>
                    </a:lnTo>
                    <a:cubicBezTo>
                      <a:pt x="176" y="677"/>
                      <a:pt x="79" y="524"/>
                      <a:pt x="116" y="349"/>
                    </a:cubicBezTo>
                    <a:cubicBezTo>
                      <a:pt x="150" y="206"/>
                      <a:pt x="274" y="79"/>
                      <a:pt x="415" y="79"/>
                    </a:cubicBezTo>
                    <a:close/>
                    <a:moveTo>
                      <a:pt x="431" y="1"/>
                    </a:moveTo>
                    <a:cubicBezTo>
                      <a:pt x="248" y="1"/>
                      <a:pt x="77" y="152"/>
                      <a:pt x="37" y="349"/>
                    </a:cubicBezTo>
                    <a:cubicBezTo>
                      <a:pt x="0" y="561"/>
                      <a:pt x="134" y="755"/>
                      <a:pt x="328" y="774"/>
                    </a:cubicBezTo>
                    <a:lnTo>
                      <a:pt x="4311" y="1199"/>
                    </a:lnTo>
                    <a:cubicBezTo>
                      <a:pt x="4323" y="1200"/>
                      <a:pt x="4334" y="1201"/>
                      <a:pt x="4346" y="1201"/>
                    </a:cubicBezTo>
                    <a:cubicBezTo>
                      <a:pt x="4543" y="1201"/>
                      <a:pt x="4701" y="1052"/>
                      <a:pt x="4736" y="834"/>
                    </a:cubicBezTo>
                    <a:cubicBezTo>
                      <a:pt x="4773" y="621"/>
                      <a:pt x="4621" y="427"/>
                      <a:pt x="4427" y="409"/>
                    </a:cubicBezTo>
                    <a:lnTo>
                      <a:pt x="462" y="2"/>
                    </a:lnTo>
                    <a:cubicBezTo>
                      <a:pt x="452" y="1"/>
                      <a:pt x="441" y="1"/>
                      <a:pt x="43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099;p47">
                <a:extLst>
                  <a:ext uri="{FF2B5EF4-FFF2-40B4-BE49-F238E27FC236}">
                    <a16:creationId xmlns:a16="http://schemas.microsoft.com/office/drawing/2014/main" id="{0F8A1752-BE4A-5107-3A28-A5A31D89553A}"/>
                  </a:ext>
                </a:extLst>
              </p:cNvPr>
              <p:cNvSpPr/>
              <p:nvPr/>
            </p:nvSpPr>
            <p:spPr>
              <a:xfrm>
                <a:off x="4239396" y="3642197"/>
                <a:ext cx="1018941" cy="291364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1398" extrusionOk="0">
                    <a:moveTo>
                      <a:pt x="369" y="1"/>
                    </a:moveTo>
                    <a:cubicBezTo>
                      <a:pt x="216" y="1"/>
                      <a:pt x="70" y="143"/>
                      <a:pt x="37" y="334"/>
                    </a:cubicBezTo>
                    <a:cubicBezTo>
                      <a:pt x="0" y="547"/>
                      <a:pt x="116" y="736"/>
                      <a:pt x="287" y="759"/>
                    </a:cubicBezTo>
                    <a:lnTo>
                      <a:pt x="4445" y="1392"/>
                    </a:lnTo>
                    <a:cubicBezTo>
                      <a:pt x="4465" y="1396"/>
                      <a:pt x="4484" y="1398"/>
                      <a:pt x="4503" y="1398"/>
                    </a:cubicBezTo>
                    <a:cubicBezTo>
                      <a:pt x="4672" y="1398"/>
                      <a:pt x="4814" y="1255"/>
                      <a:pt x="4852" y="1064"/>
                    </a:cubicBezTo>
                    <a:cubicBezTo>
                      <a:pt x="4889" y="833"/>
                      <a:pt x="4755" y="644"/>
                      <a:pt x="4561" y="602"/>
                    </a:cubicBezTo>
                    <a:lnTo>
                      <a:pt x="421" y="6"/>
                    </a:lnTo>
                    <a:cubicBezTo>
                      <a:pt x="403" y="2"/>
                      <a:pt x="386" y="1"/>
                      <a:pt x="3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100;p47">
                <a:extLst>
                  <a:ext uri="{FF2B5EF4-FFF2-40B4-BE49-F238E27FC236}">
                    <a16:creationId xmlns:a16="http://schemas.microsoft.com/office/drawing/2014/main" id="{73D4ECE1-FF20-0BB5-2EC8-36E1D7671787}"/>
                  </a:ext>
                </a:extLst>
              </p:cNvPr>
              <p:cNvSpPr/>
              <p:nvPr/>
            </p:nvSpPr>
            <p:spPr>
              <a:xfrm>
                <a:off x="4238343" y="3634485"/>
                <a:ext cx="1035406" cy="310747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491" extrusionOk="0">
                    <a:moveTo>
                      <a:pt x="431" y="78"/>
                    </a:moveTo>
                    <a:cubicBezTo>
                      <a:pt x="441" y="78"/>
                      <a:pt x="452" y="79"/>
                      <a:pt x="463" y="80"/>
                    </a:cubicBezTo>
                    <a:lnTo>
                      <a:pt x="4603" y="699"/>
                    </a:lnTo>
                    <a:cubicBezTo>
                      <a:pt x="4778" y="718"/>
                      <a:pt x="4894" y="889"/>
                      <a:pt x="4852" y="1083"/>
                    </a:cubicBezTo>
                    <a:cubicBezTo>
                      <a:pt x="4835" y="1265"/>
                      <a:pt x="4700" y="1394"/>
                      <a:pt x="4538" y="1394"/>
                    </a:cubicBezTo>
                    <a:cubicBezTo>
                      <a:pt x="4527" y="1394"/>
                      <a:pt x="4516" y="1394"/>
                      <a:pt x="4506" y="1392"/>
                    </a:cubicBezTo>
                    <a:lnTo>
                      <a:pt x="329" y="755"/>
                    </a:lnTo>
                    <a:cubicBezTo>
                      <a:pt x="176" y="736"/>
                      <a:pt x="79" y="565"/>
                      <a:pt x="116" y="371"/>
                    </a:cubicBezTo>
                    <a:cubicBezTo>
                      <a:pt x="133" y="207"/>
                      <a:pt x="273" y="78"/>
                      <a:pt x="431" y="78"/>
                    </a:cubicBezTo>
                    <a:close/>
                    <a:moveTo>
                      <a:pt x="406" y="0"/>
                    </a:moveTo>
                    <a:cubicBezTo>
                      <a:pt x="236" y="0"/>
                      <a:pt x="75" y="163"/>
                      <a:pt x="42" y="371"/>
                    </a:cubicBezTo>
                    <a:cubicBezTo>
                      <a:pt x="1" y="602"/>
                      <a:pt x="116" y="815"/>
                      <a:pt x="329" y="852"/>
                    </a:cubicBezTo>
                    <a:lnTo>
                      <a:pt x="4487" y="1489"/>
                    </a:lnTo>
                    <a:cubicBezTo>
                      <a:pt x="4498" y="1490"/>
                      <a:pt x="4510" y="1491"/>
                      <a:pt x="4521" y="1491"/>
                    </a:cubicBezTo>
                    <a:cubicBezTo>
                      <a:pt x="4720" y="1491"/>
                      <a:pt x="4896" y="1337"/>
                      <a:pt x="4931" y="1101"/>
                    </a:cubicBezTo>
                    <a:cubicBezTo>
                      <a:pt x="4968" y="852"/>
                      <a:pt x="4815" y="639"/>
                      <a:pt x="4621" y="602"/>
                    </a:cubicBezTo>
                    <a:lnTo>
                      <a:pt x="463" y="6"/>
                    </a:lnTo>
                    <a:cubicBezTo>
                      <a:pt x="444" y="2"/>
                      <a:pt x="425" y="0"/>
                      <a:pt x="4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101;p47">
                <a:extLst>
                  <a:ext uri="{FF2B5EF4-FFF2-40B4-BE49-F238E27FC236}">
                    <a16:creationId xmlns:a16="http://schemas.microsoft.com/office/drawing/2014/main" id="{556B8155-3F4E-0245-CD8E-DAE7B600010C}"/>
                  </a:ext>
                </a:extLst>
              </p:cNvPr>
              <p:cNvSpPr/>
              <p:nvPr/>
            </p:nvSpPr>
            <p:spPr>
              <a:xfrm>
                <a:off x="5498848" y="1709354"/>
                <a:ext cx="714863" cy="915776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4394" extrusionOk="0">
                    <a:moveTo>
                      <a:pt x="833" y="0"/>
                    </a:moveTo>
                    <a:cubicBezTo>
                      <a:pt x="673" y="0"/>
                      <a:pt x="517" y="129"/>
                      <a:pt x="500" y="307"/>
                    </a:cubicBezTo>
                    <a:lnTo>
                      <a:pt x="19" y="3754"/>
                    </a:lnTo>
                    <a:cubicBezTo>
                      <a:pt x="1" y="3948"/>
                      <a:pt x="116" y="4119"/>
                      <a:pt x="310" y="4142"/>
                    </a:cubicBezTo>
                    <a:lnTo>
                      <a:pt x="2598" y="4392"/>
                    </a:lnTo>
                    <a:cubicBezTo>
                      <a:pt x="2608" y="4393"/>
                      <a:pt x="2619" y="4393"/>
                      <a:pt x="2629" y="4393"/>
                    </a:cubicBezTo>
                    <a:cubicBezTo>
                      <a:pt x="2811" y="4393"/>
                      <a:pt x="2968" y="4246"/>
                      <a:pt x="2986" y="4045"/>
                    </a:cubicBezTo>
                    <a:lnTo>
                      <a:pt x="3388" y="538"/>
                    </a:lnTo>
                    <a:cubicBezTo>
                      <a:pt x="3429" y="349"/>
                      <a:pt x="3291" y="192"/>
                      <a:pt x="3101" y="173"/>
                    </a:cubicBezTo>
                    <a:lnTo>
                      <a:pt x="865" y="2"/>
                    </a:lnTo>
                    <a:cubicBezTo>
                      <a:pt x="854" y="1"/>
                      <a:pt x="844" y="0"/>
                      <a:pt x="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102;p47">
                <a:extLst>
                  <a:ext uri="{FF2B5EF4-FFF2-40B4-BE49-F238E27FC236}">
                    <a16:creationId xmlns:a16="http://schemas.microsoft.com/office/drawing/2014/main" id="{630EF6B9-285E-0EC7-AF8C-EAAD985767BC}"/>
                  </a:ext>
                </a:extLst>
              </p:cNvPr>
              <p:cNvSpPr/>
              <p:nvPr/>
            </p:nvSpPr>
            <p:spPr>
              <a:xfrm>
                <a:off x="5498836" y="1700600"/>
                <a:ext cx="730286" cy="932032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4472" extrusionOk="0">
                    <a:moveTo>
                      <a:pt x="873" y="79"/>
                    </a:moveTo>
                    <a:cubicBezTo>
                      <a:pt x="883" y="79"/>
                      <a:pt x="892" y="80"/>
                      <a:pt x="902" y="81"/>
                    </a:cubicBezTo>
                    <a:lnTo>
                      <a:pt x="3138" y="257"/>
                    </a:lnTo>
                    <a:cubicBezTo>
                      <a:pt x="3291" y="275"/>
                      <a:pt x="3406" y="409"/>
                      <a:pt x="3388" y="580"/>
                    </a:cubicBezTo>
                    <a:lnTo>
                      <a:pt x="2981" y="4087"/>
                    </a:lnTo>
                    <a:cubicBezTo>
                      <a:pt x="2963" y="4276"/>
                      <a:pt x="2810" y="4392"/>
                      <a:pt x="2635" y="4392"/>
                    </a:cubicBezTo>
                    <a:lnTo>
                      <a:pt x="347" y="4143"/>
                    </a:lnTo>
                    <a:cubicBezTo>
                      <a:pt x="172" y="4124"/>
                      <a:pt x="75" y="3972"/>
                      <a:pt x="93" y="3796"/>
                    </a:cubicBezTo>
                    <a:lnTo>
                      <a:pt x="578" y="349"/>
                    </a:lnTo>
                    <a:cubicBezTo>
                      <a:pt x="596" y="206"/>
                      <a:pt x="731" y="79"/>
                      <a:pt x="873" y="79"/>
                    </a:cubicBezTo>
                    <a:close/>
                    <a:moveTo>
                      <a:pt x="872" y="1"/>
                    </a:moveTo>
                    <a:cubicBezTo>
                      <a:pt x="694" y="1"/>
                      <a:pt x="535" y="152"/>
                      <a:pt x="500" y="349"/>
                    </a:cubicBezTo>
                    <a:lnTo>
                      <a:pt x="19" y="3777"/>
                    </a:lnTo>
                    <a:cubicBezTo>
                      <a:pt x="1" y="4009"/>
                      <a:pt x="135" y="4203"/>
                      <a:pt x="324" y="4221"/>
                    </a:cubicBezTo>
                    <a:lnTo>
                      <a:pt x="2635" y="4471"/>
                    </a:lnTo>
                    <a:cubicBezTo>
                      <a:pt x="2645" y="4471"/>
                      <a:pt x="2656" y="4472"/>
                      <a:pt x="2666" y="4472"/>
                    </a:cubicBezTo>
                    <a:cubicBezTo>
                      <a:pt x="2866" y="4472"/>
                      <a:pt x="3042" y="4308"/>
                      <a:pt x="3060" y="4106"/>
                    </a:cubicBezTo>
                    <a:lnTo>
                      <a:pt x="3466" y="580"/>
                    </a:lnTo>
                    <a:cubicBezTo>
                      <a:pt x="3503" y="372"/>
                      <a:pt x="3351" y="197"/>
                      <a:pt x="3138" y="178"/>
                    </a:cubicBezTo>
                    <a:lnTo>
                      <a:pt x="902" y="2"/>
                    </a:lnTo>
                    <a:cubicBezTo>
                      <a:pt x="892" y="1"/>
                      <a:pt x="882" y="1"/>
                      <a:pt x="87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103;p47">
                <a:extLst>
                  <a:ext uri="{FF2B5EF4-FFF2-40B4-BE49-F238E27FC236}">
                    <a16:creationId xmlns:a16="http://schemas.microsoft.com/office/drawing/2014/main" id="{6B3E36EA-C21F-9F4D-C9DB-8441941B1B1A}"/>
                  </a:ext>
                </a:extLst>
              </p:cNvPr>
              <p:cNvSpPr/>
              <p:nvPr/>
            </p:nvSpPr>
            <p:spPr>
              <a:xfrm>
                <a:off x="5330448" y="3142834"/>
                <a:ext cx="690687" cy="72778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492" extrusionOk="0">
                    <a:moveTo>
                      <a:pt x="1682" y="0"/>
                    </a:moveTo>
                    <a:cubicBezTo>
                      <a:pt x="925" y="0"/>
                      <a:pt x="241" y="643"/>
                      <a:pt x="134" y="1515"/>
                    </a:cubicBezTo>
                    <a:cubicBezTo>
                      <a:pt x="0" y="2462"/>
                      <a:pt x="578" y="3345"/>
                      <a:pt x="1423" y="3479"/>
                    </a:cubicBezTo>
                    <a:cubicBezTo>
                      <a:pt x="1487" y="3487"/>
                      <a:pt x="1550" y="3491"/>
                      <a:pt x="1613" y="3491"/>
                    </a:cubicBezTo>
                    <a:cubicBezTo>
                      <a:pt x="2404" y="3491"/>
                      <a:pt x="3091" y="2830"/>
                      <a:pt x="3198" y="1922"/>
                    </a:cubicBezTo>
                    <a:cubicBezTo>
                      <a:pt x="3313" y="979"/>
                      <a:pt x="2713" y="110"/>
                      <a:pt x="1867" y="13"/>
                    </a:cubicBezTo>
                    <a:cubicBezTo>
                      <a:pt x="1805" y="5"/>
                      <a:pt x="1743" y="0"/>
                      <a:pt x="1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2104;p47">
                <a:extLst>
                  <a:ext uri="{FF2B5EF4-FFF2-40B4-BE49-F238E27FC236}">
                    <a16:creationId xmlns:a16="http://schemas.microsoft.com/office/drawing/2014/main" id="{8244821B-74C1-8D9C-4B59-588C73326A2F}"/>
                  </a:ext>
                </a:extLst>
              </p:cNvPr>
              <p:cNvSpPr/>
              <p:nvPr/>
            </p:nvSpPr>
            <p:spPr>
              <a:xfrm>
                <a:off x="5330437" y="3135122"/>
                <a:ext cx="706110" cy="74487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574" extrusionOk="0">
                    <a:moveTo>
                      <a:pt x="1737" y="82"/>
                    </a:moveTo>
                    <a:cubicBezTo>
                      <a:pt x="1792" y="82"/>
                      <a:pt x="1848" y="85"/>
                      <a:pt x="1904" y="92"/>
                    </a:cubicBezTo>
                    <a:cubicBezTo>
                      <a:pt x="2713" y="189"/>
                      <a:pt x="3309" y="1035"/>
                      <a:pt x="3193" y="1959"/>
                    </a:cubicBezTo>
                    <a:cubicBezTo>
                      <a:pt x="3087" y="2823"/>
                      <a:pt x="2434" y="3477"/>
                      <a:pt x="1671" y="3477"/>
                    </a:cubicBezTo>
                    <a:cubicBezTo>
                      <a:pt x="1602" y="3477"/>
                      <a:pt x="1531" y="3471"/>
                      <a:pt x="1460" y="3460"/>
                    </a:cubicBezTo>
                    <a:cubicBezTo>
                      <a:pt x="633" y="3345"/>
                      <a:pt x="74" y="2476"/>
                      <a:pt x="208" y="1552"/>
                    </a:cubicBezTo>
                    <a:cubicBezTo>
                      <a:pt x="316" y="691"/>
                      <a:pt x="978" y="82"/>
                      <a:pt x="1737" y="82"/>
                    </a:cubicBezTo>
                    <a:close/>
                    <a:moveTo>
                      <a:pt x="1719" y="1"/>
                    </a:moveTo>
                    <a:cubicBezTo>
                      <a:pt x="946" y="1"/>
                      <a:pt x="258" y="660"/>
                      <a:pt x="134" y="1534"/>
                    </a:cubicBezTo>
                    <a:cubicBezTo>
                      <a:pt x="0" y="2518"/>
                      <a:pt x="578" y="3423"/>
                      <a:pt x="1460" y="3557"/>
                    </a:cubicBezTo>
                    <a:cubicBezTo>
                      <a:pt x="1533" y="3568"/>
                      <a:pt x="1604" y="3574"/>
                      <a:pt x="1675" y="3574"/>
                    </a:cubicBezTo>
                    <a:cubicBezTo>
                      <a:pt x="2475" y="3574"/>
                      <a:pt x="3166" y="2898"/>
                      <a:pt x="3272" y="1977"/>
                    </a:cubicBezTo>
                    <a:cubicBezTo>
                      <a:pt x="3387" y="998"/>
                      <a:pt x="2773" y="110"/>
                      <a:pt x="1904" y="13"/>
                    </a:cubicBezTo>
                    <a:cubicBezTo>
                      <a:pt x="1842" y="5"/>
                      <a:pt x="1780" y="1"/>
                      <a:pt x="1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105;p47">
                <a:extLst>
                  <a:ext uri="{FF2B5EF4-FFF2-40B4-BE49-F238E27FC236}">
                    <a16:creationId xmlns:a16="http://schemas.microsoft.com/office/drawing/2014/main" id="{C0A62D03-ADAC-47A9-030A-60DF860D5525}"/>
                  </a:ext>
                </a:extLst>
              </p:cNvPr>
              <p:cNvSpPr/>
              <p:nvPr/>
            </p:nvSpPr>
            <p:spPr>
              <a:xfrm>
                <a:off x="5519064" y="3294769"/>
                <a:ext cx="369103" cy="393071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886" extrusionOk="0">
                    <a:moveTo>
                      <a:pt x="250" y="1"/>
                    </a:moveTo>
                    <a:lnTo>
                      <a:pt x="1" y="1886"/>
                    </a:lnTo>
                    <a:lnTo>
                      <a:pt x="1" y="1886"/>
                    </a:lnTo>
                    <a:lnTo>
                      <a:pt x="1771" y="115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106;p47">
                <a:extLst>
                  <a:ext uri="{FF2B5EF4-FFF2-40B4-BE49-F238E27FC236}">
                    <a16:creationId xmlns:a16="http://schemas.microsoft.com/office/drawing/2014/main" id="{E95327E9-B496-7AF6-29E9-5777EE48DAA6}"/>
                  </a:ext>
                </a:extLst>
              </p:cNvPr>
              <p:cNvSpPr/>
              <p:nvPr/>
            </p:nvSpPr>
            <p:spPr>
              <a:xfrm>
                <a:off x="5514259" y="3278304"/>
                <a:ext cx="398073" cy="42600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2044" extrusionOk="0">
                    <a:moveTo>
                      <a:pt x="329" y="153"/>
                    </a:moveTo>
                    <a:lnTo>
                      <a:pt x="1734" y="1212"/>
                    </a:lnTo>
                    <a:lnTo>
                      <a:pt x="98" y="1905"/>
                    </a:lnTo>
                    <a:lnTo>
                      <a:pt x="329" y="153"/>
                    </a:lnTo>
                    <a:close/>
                    <a:moveTo>
                      <a:pt x="273" y="1"/>
                    </a:moveTo>
                    <a:lnTo>
                      <a:pt x="273" y="56"/>
                    </a:lnTo>
                    <a:lnTo>
                      <a:pt x="1" y="2043"/>
                    </a:lnTo>
                    <a:lnTo>
                      <a:pt x="1909" y="123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6" name="Google Shape;2107;p47">
              <a:extLst>
                <a:ext uri="{FF2B5EF4-FFF2-40B4-BE49-F238E27FC236}">
                  <a16:creationId xmlns:a16="http://schemas.microsoft.com/office/drawing/2014/main" id="{477FFE44-F707-EBA9-6F31-DF3853ACB56E}"/>
                </a:ext>
              </a:extLst>
            </p:cNvPr>
            <p:cNvGrpSpPr/>
            <p:nvPr/>
          </p:nvGrpSpPr>
          <p:grpSpPr>
            <a:xfrm>
              <a:off x="5117700" y="2356524"/>
              <a:ext cx="2151000" cy="2036851"/>
              <a:chOff x="3496500" y="2571724"/>
              <a:chExt cx="2151000" cy="2036851"/>
            </a:xfrm>
          </p:grpSpPr>
          <p:sp>
            <p:nvSpPr>
              <p:cNvPr id="1147" name="Google Shape;2108;p47">
                <a:extLst>
                  <a:ext uri="{FF2B5EF4-FFF2-40B4-BE49-F238E27FC236}">
                    <a16:creationId xmlns:a16="http://schemas.microsoft.com/office/drawing/2014/main" id="{C6E0C4F0-9F4D-F7E4-77C5-38F7040DAF31}"/>
                  </a:ext>
                </a:extLst>
              </p:cNvPr>
              <p:cNvSpPr/>
              <p:nvPr/>
            </p:nvSpPr>
            <p:spPr>
              <a:xfrm>
                <a:off x="3496500" y="4150775"/>
                <a:ext cx="2151000" cy="4578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8" name="Google Shape;2109;p47">
                <a:extLst>
                  <a:ext uri="{FF2B5EF4-FFF2-40B4-BE49-F238E27FC236}">
                    <a16:creationId xmlns:a16="http://schemas.microsoft.com/office/drawing/2014/main" id="{2277C8D2-F126-6CA0-1342-481330370FCD}"/>
                  </a:ext>
                </a:extLst>
              </p:cNvPr>
              <p:cNvGrpSpPr/>
              <p:nvPr/>
            </p:nvGrpSpPr>
            <p:grpSpPr>
              <a:xfrm>
                <a:off x="3793882" y="2571724"/>
                <a:ext cx="1391302" cy="1923996"/>
                <a:chOff x="5016125" y="652800"/>
                <a:chExt cx="2922289" cy="4041160"/>
              </a:xfrm>
            </p:grpSpPr>
            <p:sp>
              <p:nvSpPr>
                <p:cNvPr id="1149" name="Google Shape;2110;p47">
                  <a:extLst>
                    <a:ext uri="{FF2B5EF4-FFF2-40B4-BE49-F238E27FC236}">
                      <a16:creationId xmlns:a16="http://schemas.microsoft.com/office/drawing/2014/main" id="{B6A064BE-0434-5092-5676-10B142CC81DE}"/>
                    </a:ext>
                  </a:extLst>
                </p:cNvPr>
                <p:cNvSpPr/>
                <p:nvPr/>
              </p:nvSpPr>
              <p:spPr>
                <a:xfrm>
                  <a:off x="5789289" y="802982"/>
                  <a:ext cx="739857" cy="134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1" h="8372" extrusionOk="0">
                      <a:moveTo>
                        <a:pt x="2524" y="0"/>
                      </a:moveTo>
                      <a:cubicBezTo>
                        <a:pt x="2117" y="0"/>
                        <a:pt x="1612" y="93"/>
                        <a:pt x="1118" y="431"/>
                      </a:cubicBezTo>
                      <a:cubicBezTo>
                        <a:pt x="0" y="1180"/>
                        <a:pt x="231" y="2395"/>
                        <a:pt x="444" y="2857"/>
                      </a:cubicBezTo>
                      <a:cubicBezTo>
                        <a:pt x="638" y="3301"/>
                        <a:pt x="1215" y="4146"/>
                        <a:pt x="1081" y="4742"/>
                      </a:cubicBezTo>
                      <a:cubicBezTo>
                        <a:pt x="947" y="5338"/>
                        <a:pt x="310" y="5782"/>
                        <a:pt x="485" y="6651"/>
                      </a:cubicBezTo>
                      <a:cubicBezTo>
                        <a:pt x="656" y="7515"/>
                        <a:pt x="1137" y="7898"/>
                        <a:pt x="1696" y="8171"/>
                      </a:cubicBezTo>
                      <a:cubicBezTo>
                        <a:pt x="2037" y="8340"/>
                        <a:pt x="2927" y="8371"/>
                        <a:pt x="3538" y="8371"/>
                      </a:cubicBezTo>
                      <a:cubicBezTo>
                        <a:pt x="3896" y="8371"/>
                        <a:pt x="4159" y="8360"/>
                        <a:pt x="4159" y="8360"/>
                      </a:cubicBezTo>
                      <a:cubicBezTo>
                        <a:pt x="4159" y="8360"/>
                        <a:pt x="4334" y="7496"/>
                        <a:pt x="4487" y="6092"/>
                      </a:cubicBezTo>
                      <a:cubicBezTo>
                        <a:pt x="4621" y="4705"/>
                        <a:pt x="4584" y="2797"/>
                        <a:pt x="4487" y="2086"/>
                      </a:cubicBezTo>
                      <a:cubicBezTo>
                        <a:pt x="4390" y="1393"/>
                        <a:pt x="4182" y="759"/>
                        <a:pt x="4066" y="584"/>
                      </a:cubicBezTo>
                      <a:cubicBezTo>
                        <a:pt x="3951" y="390"/>
                        <a:pt x="3373" y="140"/>
                        <a:pt x="3373" y="140"/>
                      </a:cubicBezTo>
                      <a:cubicBezTo>
                        <a:pt x="3373" y="140"/>
                        <a:pt x="3023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886AA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2111;p47">
                  <a:extLst>
                    <a:ext uri="{FF2B5EF4-FFF2-40B4-BE49-F238E27FC236}">
                      <a16:creationId xmlns:a16="http://schemas.microsoft.com/office/drawing/2014/main" id="{A06A4BEF-474C-CE67-EFAE-E2D0B8A0CBD9}"/>
                    </a:ext>
                  </a:extLst>
                </p:cNvPr>
                <p:cNvSpPr/>
                <p:nvPr/>
              </p:nvSpPr>
              <p:spPr>
                <a:xfrm>
                  <a:off x="5817308" y="794496"/>
                  <a:ext cx="718562" cy="1358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8482" extrusionOk="0">
                      <a:moveTo>
                        <a:pt x="2275" y="109"/>
                      </a:moveTo>
                      <a:cubicBezTo>
                        <a:pt x="2347" y="109"/>
                        <a:pt x="2416" y="113"/>
                        <a:pt x="2482" y="119"/>
                      </a:cubicBezTo>
                      <a:cubicBezTo>
                        <a:pt x="2889" y="138"/>
                        <a:pt x="3175" y="253"/>
                        <a:pt x="3175" y="253"/>
                      </a:cubicBezTo>
                      <a:cubicBezTo>
                        <a:pt x="3175" y="253"/>
                        <a:pt x="3314" y="309"/>
                        <a:pt x="3466" y="387"/>
                      </a:cubicBezTo>
                      <a:cubicBezTo>
                        <a:pt x="3563" y="424"/>
                        <a:pt x="3637" y="484"/>
                        <a:pt x="3697" y="521"/>
                      </a:cubicBezTo>
                      <a:cubicBezTo>
                        <a:pt x="3776" y="581"/>
                        <a:pt x="3831" y="618"/>
                        <a:pt x="3850" y="655"/>
                      </a:cubicBezTo>
                      <a:cubicBezTo>
                        <a:pt x="3891" y="734"/>
                        <a:pt x="3984" y="946"/>
                        <a:pt x="4062" y="1214"/>
                      </a:cubicBezTo>
                      <a:cubicBezTo>
                        <a:pt x="4141" y="1464"/>
                        <a:pt x="4215" y="1792"/>
                        <a:pt x="4275" y="2157"/>
                      </a:cubicBezTo>
                      <a:cubicBezTo>
                        <a:pt x="4372" y="2850"/>
                        <a:pt x="4390" y="4758"/>
                        <a:pt x="4256" y="6145"/>
                      </a:cubicBezTo>
                      <a:cubicBezTo>
                        <a:pt x="4122" y="7512"/>
                        <a:pt x="3947" y="8339"/>
                        <a:pt x="3947" y="8358"/>
                      </a:cubicBezTo>
                      <a:cubicBezTo>
                        <a:pt x="3910" y="8376"/>
                        <a:pt x="3485" y="8376"/>
                        <a:pt x="2967" y="8376"/>
                      </a:cubicBezTo>
                      <a:cubicBezTo>
                        <a:pt x="2676" y="8358"/>
                        <a:pt x="2390" y="8358"/>
                        <a:pt x="2135" y="8321"/>
                      </a:cubicBezTo>
                      <a:cubicBezTo>
                        <a:pt x="1886" y="8279"/>
                        <a:pt x="1655" y="8242"/>
                        <a:pt x="1539" y="8182"/>
                      </a:cubicBezTo>
                      <a:cubicBezTo>
                        <a:pt x="1003" y="7914"/>
                        <a:pt x="518" y="7549"/>
                        <a:pt x="347" y="6704"/>
                      </a:cubicBezTo>
                      <a:cubicBezTo>
                        <a:pt x="269" y="6279"/>
                        <a:pt x="384" y="5969"/>
                        <a:pt x="541" y="5683"/>
                      </a:cubicBezTo>
                      <a:cubicBezTo>
                        <a:pt x="694" y="5391"/>
                        <a:pt x="888" y="5123"/>
                        <a:pt x="962" y="4814"/>
                      </a:cubicBezTo>
                      <a:cubicBezTo>
                        <a:pt x="1022" y="4486"/>
                        <a:pt x="906" y="4121"/>
                        <a:pt x="749" y="3774"/>
                      </a:cubicBezTo>
                      <a:cubicBezTo>
                        <a:pt x="597" y="3428"/>
                        <a:pt x="403" y="3100"/>
                        <a:pt x="310" y="2892"/>
                      </a:cubicBezTo>
                      <a:cubicBezTo>
                        <a:pt x="213" y="2661"/>
                        <a:pt x="116" y="2254"/>
                        <a:pt x="153" y="1811"/>
                      </a:cubicBezTo>
                      <a:cubicBezTo>
                        <a:pt x="213" y="1367"/>
                        <a:pt x="426" y="886"/>
                        <a:pt x="962" y="521"/>
                      </a:cubicBezTo>
                      <a:cubicBezTo>
                        <a:pt x="1418" y="213"/>
                        <a:pt x="1887" y="109"/>
                        <a:pt x="2275" y="109"/>
                      </a:cubicBezTo>
                      <a:close/>
                      <a:moveTo>
                        <a:pt x="2342" y="0"/>
                      </a:moveTo>
                      <a:cubicBezTo>
                        <a:pt x="1924" y="0"/>
                        <a:pt x="1408" y="99"/>
                        <a:pt x="906" y="443"/>
                      </a:cubicBezTo>
                      <a:cubicBezTo>
                        <a:pt x="347" y="831"/>
                        <a:pt x="116" y="1330"/>
                        <a:pt x="56" y="1792"/>
                      </a:cubicBezTo>
                      <a:cubicBezTo>
                        <a:pt x="1" y="2273"/>
                        <a:pt x="116" y="2698"/>
                        <a:pt x="213" y="2929"/>
                      </a:cubicBezTo>
                      <a:cubicBezTo>
                        <a:pt x="329" y="3160"/>
                        <a:pt x="518" y="3488"/>
                        <a:pt x="675" y="3816"/>
                      </a:cubicBezTo>
                      <a:cubicBezTo>
                        <a:pt x="828" y="4162"/>
                        <a:pt x="925" y="4509"/>
                        <a:pt x="865" y="4795"/>
                      </a:cubicBezTo>
                      <a:cubicBezTo>
                        <a:pt x="809" y="5063"/>
                        <a:pt x="615" y="5336"/>
                        <a:pt x="444" y="5622"/>
                      </a:cubicBezTo>
                      <a:cubicBezTo>
                        <a:pt x="287" y="5932"/>
                        <a:pt x="153" y="6260"/>
                        <a:pt x="250" y="6722"/>
                      </a:cubicBezTo>
                      <a:cubicBezTo>
                        <a:pt x="426" y="7586"/>
                        <a:pt x="943" y="7993"/>
                        <a:pt x="1502" y="8261"/>
                      </a:cubicBezTo>
                      <a:cubicBezTo>
                        <a:pt x="1636" y="8339"/>
                        <a:pt x="1867" y="8395"/>
                        <a:pt x="2117" y="8413"/>
                      </a:cubicBezTo>
                      <a:cubicBezTo>
                        <a:pt x="2390" y="8455"/>
                        <a:pt x="2676" y="8473"/>
                        <a:pt x="2967" y="8473"/>
                      </a:cubicBezTo>
                      <a:cubicBezTo>
                        <a:pt x="3146" y="8480"/>
                        <a:pt x="3321" y="8482"/>
                        <a:pt x="3475" y="8482"/>
                      </a:cubicBezTo>
                      <a:cubicBezTo>
                        <a:pt x="3783" y="8482"/>
                        <a:pt x="4007" y="8473"/>
                        <a:pt x="4007" y="8473"/>
                      </a:cubicBezTo>
                      <a:lnTo>
                        <a:pt x="4044" y="8473"/>
                      </a:lnTo>
                      <a:lnTo>
                        <a:pt x="4044" y="8436"/>
                      </a:lnTo>
                      <a:cubicBezTo>
                        <a:pt x="4044" y="8436"/>
                        <a:pt x="4215" y="7549"/>
                        <a:pt x="4353" y="6163"/>
                      </a:cubicBezTo>
                      <a:cubicBezTo>
                        <a:pt x="4487" y="4758"/>
                        <a:pt x="4469" y="2850"/>
                        <a:pt x="4372" y="2139"/>
                      </a:cubicBezTo>
                      <a:cubicBezTo>
                        <a:pt x="4312" y="1774"/>
                        <a:pt x="4238" y="1446"/>
                        <a:pt x="4159" y="1178"/>
                      </a:cubicBezTo>
                      <a:cubicBezTo>
                        <a:pt x="4081" y="905"/>
                        <a:pt x="3984" y="715"/>
                        <a:pt x="3928" y="600"/>
                      </a:cubicBezTo>
                      <a:cubicBezTo>
                        <a:pt x="3891" y="558"/>
                        <a:pt x="3831" y="503"/>
                        <a:pt x="3753" y="443"/>
                      </a:cubicBezTo>
                      <a:cubicBezTo>
                        <a:pt x="3679" y="406"/>
                        <a:pt x="3600" y="350"/>
                        <a:pt x="3522" y="309"/>
                      </a:cubicBezTo>
                      <a:cubicBezTo>
                        <a:pt x="3369" y="212"/>
                        <a:pt x="3217" y="156"/>
                        <a:pt x="3217" y="156"/>
                      </a:cubicBezTo>
                      <a:cubicBezTo>
                        <a:pt x="3217" y="156"/>
                        <a:pt x="2926" y="41"/>
                        <a:pt x="2482" y="4"/>
                      </a:cubicBezTo>
                      <a:cubicBezTo>
                        <a:pt x="2437" y="2"/>
                        <a:pt x="2390" y="0"/>
                        <a:pt x="234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2112;p47">
                  <a:extLst>
                    <a:ext uri="{FF2B5EF4-FFF2-40B4-BE49-F238E27FC236}">
                      <a16:creationId xmlns:a16="http://schemas.microsoft.com/office/drawing/2014/main" id="{22B5976E-8EBD-9DFB-DB65-DD614C5A538A}"/>
                    </a:ext>
                  </a:extLst>
                </p:cNvPr>
                <p:cNvSpPr/>
                <p:nvPr/>
              </p:nvSpPr>
              <p:spPr>
                <a:xfrm>
                  <a:off x="7117869" y="2323377"/>
                  <a:ext cx="557975" cy="61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831" extrusionOk="0">
                      <a:moveTo>
                        <a:pt x="2122" y="1"/>
                      </a:moveTo>
                      <a:lnTo>
                        <a:pt x="1" y="1313"/>
                      </a:lnTo>
                      <a:cubicBezTo>
                        <a:pt x="1" y="1313"/>
                        <a:pt x="1313" y="3526"/>
                        <a:pt x="1983" y="3757"/>
                      </a:cubicBezTo>
                      <a:cubicBezTo>
                        <a:pt x="2129" y="3806"/>
                        <a:pt x="2274" y="3831"/>
                        <a:pt x="2410" y="3831"/>
                      </a:cubicBezTo>
                      <a:cubicBezTo>
                        <a:pt x="2921" y="3831"/>
                        <a:pt x="3330" y="3488"/>
                        <a:pt x="3392" y="2773"/>
                      </a:cubicBezTo>
                      <a:cubicBezTo>
                        <a:pt x="3485" y="1868"/>
                        <a:pt x="2122" y="1"/>
                        <a:pt x="2122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2113;p47">
                  <a:extLst>
                    <a:ext uri="{FF2B5EF4-FFF2-40B4-BE49-F238E27FC236}">
                      <a16:creationId xmlns:a16="http://schemas.microsoft.com/office/drawing/2014/main" id="{B812CEDC-A656-20C0-8F8A-10271C707A61}"/>
                    </a:ext>
                  </a:extLst>
                </p:cNvPr>
                <p:cNvSpPr/>
                <p:nvPr/>
              </p:nvSpPr>
              <p:spPr>
                <a:xfrm>
                  <a:off x="7109063" y="2311689"/>
                  <a:ext cx="566781" cy="63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0" h="3943" extrusionOk="0">
                      <a:moveTo>
                        <a:pt x="2177" y="153"/>
                      </a:moveTo>
                      <a:cubicBezTo>
                        <a:pt x="2195" y="171"/>
                        <a:pt x="2482" y="596"/>
                        <a:pt x="2810" y="1155"/>
                      </a:cubicBezTo>
                      <a:cubicBezTo>
                        <a:pt x="3138" y="1733"/>
                        <a:pt x="3447" y="2426"/>
                        <a:pt x="3387" y="2846"/>
                      </a:cubicBezTo>
                      <a:cubicBezTo>
                        <a:pt x="3350" y="3271"/>
                        <a:pt x="3175" y="3558"/>
                        <a:pt x="2944" y="3715"/>
                      </a:cubicBezTo>
                      <a:cubicBezTo>
                        <a:pt x="2812" y="3802"/>
                        <a:pt x="2649" y="3845"/>
                        <a:pt x="2474" y="3845"/>
                      </a:cubicBezTo>
                      <a:cubicBezTo>
                        <a:pt x="2341" y="3845"/>
                        <a:pt x="2200" y="3820"/>
                        <a:pt x="2061" y="3770"/>
                      </a:cubicBezTo>
                      <a:cubicBezTo>
                        <a:pt x="1904" y="3733"/>
                        <a:pt x="1715" y="3558"/>
                        <a:pt x="1484" y="3308"/>
                      </a:cubicBezTo>
                      <a:cubicBezTo>
                        <a:pt x="1271" y="3077"/>
                        <a:pt x="1040" y="2791"/>
                        <a:pt x="846" y="2500"/>
                      </a:cubicBezTo>
                      <a:cubicBezTo>
                        <a:pt x="444" y="1922"/>
                        <a:pt x="153" y="1442"/>
                        <a:pt x="134" y="1405"/>
                      </a:cubicBezTo>
                      <a:lnTo>
                        <a:pt x="2177" y="153"/>
                      </a:lnTo>
                      <a:close/>
                      <a:moveTo>
                        <a:pt x="2195" y="0"/>
                      </a:moveTo>
                      <a:lnTo>
                        <a:pt x="0" y="1363"/>
                      </a:lnTo>
                      <a:lnTo>
                        <a:pt x="19" y="1405"/>
                      </a:lnTo>
                      <a:cubicBezTo>
                        <a:pt x="19" y="1405"/>
                        <a:pt x="347" y="1964"/>
                        <a:pt x="749" y="2560"/>
                      </a:cubicBezTo>
                      <a:cubicBezTo>
                        <a:pt x="961" y="2846"/>
                        <a:pt x="1192" y="3137"/>
                        <a:pt x="1405" y="3387"/>
                      </a:cubicBezTo>
                      <a:cubicBezTo>
                        <a:pt x="1636" y="3618"/>
                        <a:pt x="1849" y="3812"/>
                        <a:pt x="2038" y="3867"/>
                      </a:cubicBezTo>
                      <a:cubicBezTo>
                        <a:pt x="2187" y="3917"/>
                        <a:pt x="2337" y="3942"/>
                        <a:pt x="2480" y="3942"/>
                      </a:cubicBezTo>
                      <a:cubicBezTo>
                        <a:pt x="2670" y="3942"/>
                        <a:pt x="2849" y="3899"/>
                        <a:pt x="3004" y="3812"/>
                      </a:cubicBezTo>
                      <a:cubicBezTo>
                        <a:pt x="3272" y="3636"/>
                        <a:pt x="3447" y="3308"/>
                        <a:pt x="3503" y="2846"/>
                      </a:cubicBezTo>
                      <a:cubicBezTo>
                        <a:pt x="3540" y="2366"/>
                        <a:pt x="3216" y="1673"/>
                        <a:pt x="2888" y="1095"/>
                      </a:cubicBezTo>
                      <a:cubicBezTo>
                        <a:pt x="2560" y="518"/>
                        <a:pt x="2214" y="37"/>
                        <a:pt x="2214" y="37"/>
                      </a:cubicBezTo>
                      <a:lnTo>
                        <a:pt x="2195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2114;p47">
                  <a:extLst>
                    <a:ext uri="{FF2B5EF4-FFF2-40B4-BE49-F238E27FC236}">
                      <a16:creationId xmlns:a16="http://schemas.microsoft.com/office/drawing/2014/main" id="{1BD18BFC-0302-9422-B2A1-80EE18D6D0C2}"/>
                    </a:ext>
                  </a:extLst>
                </p:cNvPr>
                <p:cNvSpPr/>
                <p:nvPr/>
              </p:nvSpPr>
              <p:spPr>
                <a:xfrm>
                  <a:off x="5354915" y="2392384"/>
                  <a:ext cx="703032" cy="74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1" h="4677" extrusionOk="0">
                      <a:moveTo>
                        <a:pt x="2197" y="0"/>
                      </a:moveTo>
                      <a:cubicBezTo>
                        <a:pt x="2099" y="0"/>
                        <a:pt x="2043" y="14"/>
                        <a:pt x="2043" y="14"/>
                      </a:cubicBezTo>
                      <a:cubicBezTo>
                        <a:pt x="2043" y="14"/>
                        <a:pt x="773" y="2227"/>
                        <a:pt x="384" y="2804"/>
                      </a:cubicBezTo>
                      <a:cubicBezTo>
                        <a:pt x="1" y="3382"/>
                        <a:pt x="329" y="4135"/>
                        <a:pt x="865" y="4422"/>
                      </a:cubicBezTo>
                      <a:cubicBezTo>
                        <a:pt x="1146" y="4573"/>
                        <a:pt x="1406" y="4677"/>
                        <a:pt x="1666" y="4677"/>
                      </a:cubicBezTo>
                      <a:cubicBezTo>
                        <a:pt x="1907" y="4677"/>
                        <a:pt x="2149" y="4588"/>
                        <a:pt x="2408" y="4366"/>
                      </a:cubicBezTo>
                      <a:cubicBezTo>
                        <a:pt x="2944" y="3904"/>
                        <a:pt x="4390" y="1418"/>
                        <a:pt x="4390" y="1418"/>
                      </a:cubicBezTo>
                      <a:cubicBezTo>
                        <a:pt x="4390" y="1418"/>
                        <a:pt x="3582" y="554"/>
                        <a:pt x="3004" y="245"/>
                      </a:cubicBezTo>
                      <a:cubicBezTo>
                        <a:pt x="2653" y="38"/>
                        <a:pt x="2364" y="0"/>
                        <a:pt x="21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2115;p47">
                  <a:extLst>
                    <a:ext uri="{FF2B5EF4-FFF2-40B4-BE49-F238E27FC236}">
                      <a16:creationId xmlns:a16="http://schemas.microsoft.com/office/drawing/2014/main" id="{08030C09-1651-C9C0-8428-EA913AB8079E}"/>
                    </a:ext>
                  </a:extLst>
                </p:cNvPr>
                <p:cNvSpPr/>
                <p:nvPr/>
              </p:nvSpPr>
              <p:spPr>
                <a:xfrm>
                  <a:off x="5376369" y="2384538"/>
                  <a:ext cx="690384" cy="76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" h="4781" extrusionOk="0">
                      <a:moveTo>
                        <a:pt x="2177" y="100"/>
                      </a:moveTo>
                      <a:cubicBezTo>
                        <a:pt x="2330" y="123"/>
                        <a:pt x="2579" y="178"/>
                        <a:pt x="2852" y="331"/>
                      </a:cubicBezTo>
                      <a:cubicBezTo>
                        <a:pt x="3388" y="622"/>
                        <a:pt x="4141" y="1430"/>
                        <a:pt x="4178" y="1467"/>
                      </a:cubicBezTo>
                      <a:cubicBezTo>
                        <a:pt x="4178" y="1509"/>
                        <a:pt x="3831" y="2086"/>
                        <a:pt x="3429" y="2738"/>
                      </a:cubicBezTo>
                      <a:cubicBezTo>
                        <a:pt x="3198" y="3084"/>
                        <a:pt x="2986" y="3431"/>
                        <a:pt x="2773" y="3741"/>
                      </a:cubicBezTo>
                      <a:cubicBezTo>
                        <a:pt x="2561" y="4027"/>
                        <a:pt x="2371" y="4281"/>
                        <a:pt x="2233" y="4374"/>
                      </a:cubicBezTo>
                      <a:cubicBezTo>
                        <a:pt x="1983" y="4605"/>
                        <a:pt x="1752" y="4683"/>
                        <a:pt x="1503" y="4683"/>
                      </a:cubicBezTo>
                      <a:cubicBezTo>
                        <a:pt x="1272" y="4665"/>
                        <a:pt x="1022" y="4568"/>
                        <a:pt x="754" y="4434"/>
                      </a:cubicBezTo>
                      <a:cubicBezTo>
                        <a:pt x="500" y="4281"/>
                        <a:pt x="292" y="4027"/>
                        <a:pt x="195" y="3759"/>
                      </a:cubicBezTo>
                      <a:cubicBezTo>
                        <a:pt x="98" y="3473"/>
                        <a:pt x="116" y="3144"/>
                        <a:pt x="292" y="2872"/>
                      </a:cubicBezTo>
                      <a:cubicBezTo>
                        <a:pt x="676" y="2294"/>
                        <a:pt x="1928" y="160"/>
                        <a:pt x="1946" y="123"/>
                      </a:cubicBezTo>
                      <a:cubicBezTo>
                        <a:pt x="1946" y="123"/>
                        <a:pt x="2025" y="100"/>
                        <a:pt x="2177" y="100"/>
                      </a:cubicBezTo>
                      <a:close/>
                      <a:moveTo>
                        <a:pt x="2072" y="0"/>
                      </a:moveTo>
                      <a:cubicBezTo>
                        <a:pt x="1957" y="0"/>
                        <a:pt x="1886" y="26"/>
                        <a:pt x="1886" y="26"/>
                      </a:cubicBezTo>
                      <a:lnTo>
                        <a:pt x="1868" y="26"/>
                      </a:lnTo>
                      <a:lnTo>
                        <a:pt x="1868" y="44"/>
                      </a:lnTo>
                      <a:cubicBezTo>
                        <a:pt x="1868" y="44"/>
                        <a:pt x="578" y="2257"/>
                        <a:pt x="213" y="2816"/>
                      </a:cubicBezTo>
                      <a:cubicBezTo>
                        <a:pt x="1" y="3126"/>
                        <a:pt x="1" y="3473"/>
                        <a:pt x="98" y="3777"/>
                      </a:cubicBezTo>
                      <a:cubicBezTo>
                        <a:pt x="213" y="4087"/>
                        <a:pt x="426" y="4355"/>
                        <a:pt x="712" y="4512"/>
                      </a:cubicBezTo>
                      <a:cubicBezTo>
                        <a:pt x="985" y="4665"/>
                        <a:pt x="1235" y="4762"/>
                        <a:pt x="1503" y="4780"/>
                      </a:cubicBezTo>
                      <a:cubicBezTo>
                        <a:pt x="1771" y="4780"/>
                        <a:pt x="2043" y="4702"/>
                        <a:pt x="2311" y="4452"/>
                      </a:cubicBezTo>
                      <a:cubicBezTo>
                        <a:pt x="2445" y="4337"/>
                        <a:pt x="2639" y="4087"/>
                        <a:pt x="2852" y="3796"/>
                      </a:cubicBezTo>
                      <a:cubicBezTo>
                        <a:pt x="3064" y="3491"/>
                        <a:pt x="3295" y="3144"/>
                        <a:pt x="3503" y="2798"/>
                      </a:cubicBezTo>
                      <a:cubicBezTo>
                        <a:pt x="3928" y="2105"/>
                        <a:pt x="4293" y="1486"/>
                        <a:pt x="4293" y="1486"/>
                      </a:cubicBezTo>
                      <a:lnTo>
                        <a:pt x="4312" y="1449"/>
                      </a:lnTo>
                      <a:lnTo>
                        <a:pt x="4293" y="1430"/>
                      </a:lnTo>
                      <a:cubicBezTo>
                        <a:pt x="4293" y="1430"/>
                        <a:pt x="3485" y="562"/>
                        <a:pt x="2907" y="238"/>
                      </a:cubicBezTo>
                      <a:cubicBezTo>
                        <a:pt x="2621" y="81"/>
                        <a:pt x="2371" y="26"/>
                        <a:pt x="2177" y="7"/>
                      </a:cubicBezTo>
                      <a:cubicBezTo>
                        <a:pt x="2139" y="2"/>
                        <a:pt x="2104" y="0"/>
                        <a:pt x="207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2116;p47">
                  <a:extLst>
                    <a:ext uri="{FF2B5EF4-FFF2-40B4-BE49-F238E27FC236}">
                      <a16:creationId xmlns:a16="http://schemas.microsoft.com/office/drawing/2014/main" id="{41B688D7-28E8-6851-2EDD-11056FC5D832}"/>
                    </a:ext>
                  </a:extLst>
                </p:cNvPr>
                <p:cNvSpPr/>
                <p:nvPr/>
              </p:nvSpPr>
              <p:spPr>
                <a:xfrm>
                  <a:off x="5604364" y="2029257"/>
                  <a:ext cx="533478" cy="7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4805" extrusionOk="0">
                      <a:moveTo>
                        <a:pt x="2666" y="1"/>
                      </a:moveTo>
                      <a:cubicBezTo>
                        <a:pt x="1904" y="1"/>
                        <a:pt x="1334" y="535"/>
                        <a:pt x="947" y="1011"/>
                      </a:cubicBezTo>
                      <a:cubicBezTo>
                        <a:pt x="485" y="1533"/>
                        <a:pt x="0" y="2573"/>
                        <a:pt x="0" y="2573"/>
                      </a:cubicBezTo>
                      <a:lnTo>
                        <a:pt x="3027" y="4804"/>
                      </a:lnTo>
                      <a:cubicBezTo>
                        <a:pt x="3027" y="4804"/>
                        <a:pt x="3258" y="3206"/>
                        <a:pt x="3295" y="1880"/>
                      </a:cubicBezTo>
                      <a:cubicBezTo>
                        <a:pt x="3331" y="549"/>
                        <a:pt x="2985" y="31"/>
                        <a:pt x="2985" y="31"/>
                      </a:cubicBezTo>
                      <a:cubicBezTo>
                        <a:pt x="2875" y="10"/>
                        <a:pt x="2769" y="1"/>
                        <a:pt x="26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2117;p47">
                  <a:extLst>
                    <a:ext uri="{FF2B5EF4-FFF2-40B4-BE49-F238E27FC236}">
                      <a16:creationId xmlns:a16="http://schemas.microsoft.com/office/drawing/2014/main" id="{07547F33-7D8F-DE9D-C9B9-3497E3E40476}"/>
                    </a:ext>
                  </a:extLst>
                </p:cNvPr>
                <p:cNvSpPr/>
                <p:nvPr/>
              </p:nvSpPr>
              <p:spPr>
                <a:xfrm>
                  <a:off x="5595397" y="2022052"/>
                  <a:ext cx="549169" cy="792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947" extrusionOk="0">
                      <a:moveTo>
                        <a:pt x="2711" y="104"/>
                      </a:moveTo>
                      <a:cubicBezTo>
                        <a:pt x="2810" y="104"/>
                        <a:pt x="2913" y="113"/>
                        <a:pt x="3022" y="132"/>
                      </a:cubicBezTo>
                      <a:cubicBezTo>
                        <a:pt x="3022" y="132"/>
                        <a:pt x="3101" y="229"/>
                        <a:pt x="3175" y="515"/>
                      </a:cubicBezTo>
                      <a:cubicBezTo>
                        <a:pt x="3253" y="806"/>
                        <a:pt x="3332" y="1250"/>
                        <a:pt x="3314" y="1925"/>
                      </a:cubicBezTo>
                      <a:cubicBezTo>
                        <a:pt x="3272" y="3214"/>
                        <a:pt x="3041" y="4674"/>
                        <a:pt x="3022" y="4752"/>
                      </a:cubicBezTo>
                      <a:lnTo>
                        <a:pt x="116" y="2595"/>
                      </a:lnTo>
                      <a:cubicBezTo>
                        <a:pt x="153" y="2539"/>
                        <a:pt x="615" y="1596"/>
                        <a:pt x="1040" y="1074"/>
                      </a:cubicBezTo>
                      <a:cubicBezTo>
                        <a:pt x="1253" y="825"/>
                        <a:pt x="1539" y="538"/>
                        <a:pt x="1867" y="344"/>
                      </a:cubicBezTo>
                      <a:cubicBezTo>
                        <a:pt x="2118" y="196"/>
                        <a:pt x="2390" y="104"/>
                        <a:pt x="2711" y="104"/>
                      </a:cubicBezTo>
                      <a:close/>
                      <a:moveTo>
                        <a:pt x="2718" y="0"/>
                      </a:moveTo>
                      <a:cubicBezTo>
                        <a:pt x="2378" y="0"/>
                        <a:pt x="2074" y="105"/>
                        <a:pt x="1812" y="266"/>
                      </a:cubicBezTo>
                      <a:cubicBezTo>
                        <a:pt x="1465" y="460"/>
                        <a:pt x="1193" y="746"/>
                        <a:pt x="962" y="1019"/>
                      </a:cubicBezTo>
                      <a:cubicBezTo>
                        <a:pt x="500" y="1555"/>
                        <a:pt x="19" y="2595"/>
                        <a:pt x="19" y="2595"/>
                      </a:cubicBezTo>
                      <a:lnTo>
                        <a:pt x="1" y="2636"/>
                      </a:lnTo>
                      <a:lnTo>
                        <a:pt x="3101" y="4946"/>
                      </a:lnTo>
                      <a:lnTo>
                        <a:pt x="3119" y="4868"/>
                      </a:lnTo>
                      <a:cubicBezTo>
                        <a:pt x="3119" y="4868"/>
                        <a:pt x="3369" y="3251"/>
                        <a:pt x="3406" y="1925"/>
                      </a:cubicBezTo>
                      <a:cubicBezTo>
                        <a:pt x="3429" y="1250"/>
                        <a:pt x="3351" y="788"/>
                        <a:pt x="3272" y="478"/>
                      </a:cubicBezTo>
                      <a:cubicBezTo>
                        <a:pt x="3175" y="192"/>
                        <a:pt x="3083" y="53"/>
                        <a:pt x="3083" y="53"/>
                      </a:cubicBezTo>
                      <a:lnTo>
                        <a:pt x="3083" y="35"/>
                      </a:lnTo>
                      <a:lnTo>
                        <a:pt x="3059" y="35"/>
                      </a:lnTo>
                      <a:cubicBezTo>
                        <a:pt x="2942" y="11"/>
                        <a:pt x="2828" y="0"/>
                        <a:pt x="2718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2118;p47">
                  <a:extLst>
                    <a:ext uri="{FF2B5EF4-FFF2-40B4-BE49-F238E27FC236}">
                      <a16:creationId xmlns:a16="http://schemas.microsoft.com/office/drawing/2014/main" id="{D00DA0EE-038C-86CA-D7F9-714E543F689E}"/>
                    </a:ext>
                  </a:extLst>
                </p:cNvPr>
                <p:cNvSpPr/>
                <p:nvPr/>
              </p:nvSpPr>
              <p:spPr>
                <a:xfrm>
                  <a:off x="6840561" y="2018529"/>
                  <a:ext cx="672612" cy="780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" h="4872" extrusionOk="0">
                      <a:moveTo>
                        <a:pt x="1222" y="0"/>
                      </a:moveTo>
                      <a:cubicBezTo>
                        <a:pt x="946" y="0"/>
                        <a:pt x="662" y="40"/>
                        <a:pt x="347" y="98"/>
                      </a:cubicBezTo>
                      <a:cubicBezTo>
                        <a:pt x="347" y="98"/>
                        <a:pt x="0" y="616"/>
                        <a:pt x="42" y="1947"/>
                      </a:cubicBezTo>
                      <a:cubicBezTo>
                        <a:pt x="79" y="3273"/>
                        <a:pt x="328" y="4871"/>
                        <a:pt x="328" y="4871"/>
                      </a:cubicBezTo>
                      <a:lnTo>
                        <a:pt x="4200" y="2233"/>
                      </a:lnTo>
                      <a:cubicBezTo>
                        <a:pt x="4200" y="2233"/>
                        <a:pt x="3794" y="1138"/>
                        <a:pt x="2985" y="616"/>
                      </a:cubicBezTo>
                      <a:cubicBezTo>
                        <a:pt x="2293" y="155"/>
                        <a:pt x="1772" y="0"/>
                        <a:pt x="12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2119;p47">
                  <a:extLst>
                    <a:ext uri="{FF2B5EF4-FFF2-40B4-BE49-F238E27FC236}">
                      <a16:creationId xmlns:a16="http://schemas.microsoft.com/office/drawing/2014/main" id="{4DB33422-FA87-D7D2-2C5A-523BCB2CEC8E}"/>
                    </a:ext>
                  </a:extLst>
                </p:cNvPr>
                <p:cNvSpPr/>
                <p:nvPr/>
              </p:nvSpPr>
              <p:spPr>
                <a:xfrm>
                  <a:off x="6837519" y="2011004"/>
                  <a:ext cx="684460" cy="803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5016" extrusionOk="0">
                      <a:moveTo>
                        <a:pt x="1268" y="96"/>
                      </a:moveTo>
                      <a:cubicBezTo>
                        <a:pt x="1393" y="96"/>
                        <a:pt x="1514" y="105"/>
                        <a:pt x="1636" y="122"/>
                      </a:cubicBezTo>
                      <a:cubicBezTo>
                        <a:pt x="2043" y="201"/>
                        <a:pt x="2463" y="353"/>
                        <a:pt x="2985" y="700"/>
                      </a:cubicBezTo>
                      <a:cubicBezTo>
                        <a:pt x="3734" y="1203"/>
                        <a:pt x="4122" y="2201"/>
                        <a:pt x="4159" y="2262"/>
                      </a:cubicBezTo>
                      <a:lnTo>
                        <a:pt x="384" y="4840"/>
                      </a:lnTo>
                      <a:cubicBezTo>
                        <a:pt x="366" y="4743"/>
                        <a:pt x="153" y="3283"/>
                        <a:pt x="116" y="1994"/>
                      </a:cubicBezTo>
                      <a:cubicBezTo>
                        <a:pt x="98" y="1319"/>
                        <a:pt x="176" y="875"/>
                        <a:pt x="250" y="584"/>
                      </a:cubicBezTo>
                      <a:cubicBezTo>
                        <a:pt x="329" y="298"/>
                        <a:pt x="407" y="201"/>
                        <a:pt x="407" y="201"/>
                      </a:cubicBezTo>
                      <a:cubicBezTo>
                        <a:pt x="722" y="135"/>
                        <a:pt x="1001" y="96"/>
                        <a:pt x="1268" y="96"/>
                      </a:cubicBezTo>
                      <a:close/>
                      <a:moveTo>
                        <a:pt x="1240" y="1"/>
                      </a:moveTo>
                      <a:cubicBezTo>
                        <a:pt x="960" y="1"/>
                        <a:pt x="675" y="39"/>
                        <a:pt x="366" y="104"/>
                      </a:cubicBezTo>
                      <a:lnTo>
                        <a:pt x="347" y="104"/>
                      </a:lnTo>
                      <a:lnTo>
                        <a:pt x="329" y="122"/>
                      </a:lnTo>
                      <a:cubicBezTo>
                        <a:pt x="329" y="122"/>
                        <a:pt x="232" y="261"/>
                        <a:pt x="153" y="547"/>
                      </a:cubicBezTo>
                      <a:cubicBezTo>
                        <a:pt x="79" y="857"/>
                        <a:pt x="1" y="1319"/>
                        <a:pt x="19" y="1994"/>
                      </a:cubicBezTo>
                      <a:cubicBezTo>
                        <a:pt x="61" y="3320"/>
                        <a:pt x="292" y="4937"/>
                        <a:pt x="292" y="4937"/>
                      </a:cubicBezTo>
                      <a:lnTo>
                        <a:pt x="310" y="5015"/>
                      </a:lnTo>
                      <a:lnTo>
                        <a:pt x="4275" y="2299"/>
                      </a:lnTo>
                      <a:lnTo>
                        <a:pt x="4256" y="2262"/>
                      </a:lnTo>
                      <a:cubicBezTo>
                        <a:pt x="4256" y="2262"/>
                        <a:pt x="3849" y="1162"/>
                        <a:pt x="3041" y="626"/>
                      </a:cubicBezTo>
                      <a:cubicBezTo>
                        <a:pt x="2523" y="279"/>
                        <a:pt x="2080" y="104"/>
                        <a:pt x="1655" y="30"/>
                      </a:cubicBezTo>
                      <a:cubicBezTo>
                        <a:pt x="1516" y="10"/>
                        <a:pt x="1378" y="1"/>
                        <a:pt x="124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2120;p47">
                  <a:extLst>
                    <a:ext uri="{FF2B5EF4-FFF2-40B4-BE49-F238E27FC236}">
                      <a16:creationId xmlns:a16="http://schemas.microsoft.com/office/drawing/2014/main" id="{BA36AE3C-C11E-FA95-8C28-A8FDCC8A5ACF}"/>
                    </a:ext>
                  </a:extLst>
                </p:cNvPr>
                <p:cNvSpPr/>
                <p:nvPr/>
              </p:nvSpPr>
              <p:spPr>
                <a:xfrm>
                  <a:off x="5922339" y="1974980"/>
                  <a:ext cx="1214255" cy="167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4" h="10461" extrusionOk="0">
                      <a:moveTo>
                        <a:pt x="3755" y="0"/>
                      </a:moveTo>
                      <a:cubicBezTo>
                        <a:pt x="3727" y="0"/>
                        <a:pt x="3701" y="0"/>
                        <a:pt x="3674" y="1"/>
                      </a:cubicBezTo>
                      <a:lnTo>
                        <a:pt x="3582" y="1"/>
                      </a:lnTo>
                      <a:cubicBezTo>
                        <a:pt x="2464" y="1"/>
                        <a:pt x="999" y="370"/>
                        <a:pt x="999" y="370"/>
                      </a:cubicBezTo>
                      <a:cubicBezTo>
                        <a:pt x="999" y="370"/>
                        <a:pt x="324" y="3928"/>
                        <a:pt x="403" y="4603"/>
                      </a:cubicBezTo>
                      <a:cubicBezTo>
                        <a:pt x="463" y="5259"/>
                        <a:pt x="810" y="5624"/>
                        <a:pt x="828" y="5989"/>
                      </a:cubicBezTo>
                      <a:cubicBezTo>
                        <a:pt x="865" y="6377"/>
                        <a:pt x="1" y="10050"/>
                        <a:pt x="1" y="10050"/>
                      </a:cubicBezTo>
                      <a:cubicBezTo>
                        <a:pt x="1" y="10050"/>
                        <a:pt x="403" y="10244"/>
                        <a:pt x="1133" y="10360"/>
                      </a:cubicBezTo>
                      <a:cubicBezTo>
                        <a:pt x="1868" y="10457"/>
                        <a:pt x="2002" y="10457"/>
                        <a:pt x="2713" y="10457"/>
                      </a:cubicBezTo>
                      <a:cubicBezTo>
                        <a:pt x="2771" y="10460"/>
                        <a:pt x="2828" y="10461"/>
                        <a:pt x="2885" y="10461"/>
                      </a:cubicBezTo>
                      <a:cubicBezTo>
                        <a:pt x="3245" y="10461"/>
                        <a:pt x="3577" y="10414"/>
                        <a:pt x="3813" y="10378"/>
                      </a:cubicBezTo>
                      <a:cubicBezTo>
                        <a:pt x="4076" y="10414"/>
                        <a:pt x="4402" y="10461"/>
                        <a:pt x="4721" y="10461"/>
                      </a:cubicBezTo>
                      <a:cubicBezTo>
                        <a:pt x="4771" y="10461"/>
                        <a:pt x="4821" y="10460"/>
                        <a:pt x="4871" y="10457"/>
                      </a:cubicBezTo>
                      <a:cubicBezTo>
                        <a:pt x="5583" y="10457"/>
                        <a:pt x="5717" y="10457"/>
                        <a:pt x="6447" y="10360"/>
                      </a:cubicBezTo>
                      <a:cubicBezTo>
                        <a:pt x="7163" y="10244"/>
                        <a:pt x="7583" y="10050"/>
                        <a:pt x="7583" y="10050"/>
                      </a:cubicBezTo>
                      <a:cubicBezTo>
                        <a:pt x="7583" y="10050"/>
                        <a:pt x="6719" y="6377"/>
                        <a:pt x="6738" y="5989"/>
                      </a:cubicBezTo>
                      <a:cubicBezTo>
                        <a:pt x="6775" y="5624"/>
                        <a:pt x="7121" y="5259"/>
                        <a:pt x="7181" y="4603"/>
                      </a:cubicBezTo>
                      <a:cubicBezTo>
                        <a:pt x="7255" y="3928"/>
                        <a:pt x="6585" y="370"/>
                        <a:pt x="6585" y="370"/>
                      </a:cubicBezTo>
                      <a:cubicBezTo>
                        <a:pt x="6585" y="370"/>
                        <a:pt x="4892" y="0"/>
                        <a:pt x="37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2121;p47">
                  <a:extLst>
                    <a:ext uri="{FF2B5EF4-FFF2-40B4-BE49-F238E27FC236}">
                      <a16:creationId xmlns:a16="http://schemas.microsoft.com/office/drawing/2014/main" id="{9CB9E7CD-EF33-BD80-9C77-C3C52F40C753}"/>
                    </a:ext>
                  </a:extLst>
                </p:cNvPr>
                <p:cNvSpPr/>
                <p:nvPr/>
              </p:nvSpPr>
              <p:spPr>
                <a:xfrm>
                  <a:off x="6350789" y="1771641"/>
                  <a:ext cx="378814" cy="379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2371" extrusionOk="0">
                      <a:moveTo>
                        <a:pt x="2061" y="0"/>
                      </a:moveTo>
                      <a:lnTo>
                        <a:pt x="19" y="139"/>
                      </a:lnTo>
                      <a:lnTo>
                        <a:pt x="0" y="1811"/>
                      </a:lnTo>
                      <a:cubicBezTo>
                        <a:pt x="0" y="1811"/>
                        <a:pt x="250" y="2370"/>
                        <a:pt x="980" y="2370"/>
                      </a:cubicBezTo>
                      <a:cubicBezTo>
                        <a:pt x="1714" y="2370"/>
                        <a:pt x="2366" y="1617"/>
                        <a:pt x="2366" y="1617"/>
                      </a:cubicBezTo>
                      <a:lnTo>
                        <a:pt x="2061" y="0"/>
                      </a:ln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2122;p47">
                  <a:extLst>
                    <a:ext uri="{FF2B5EF4-FFF2-40B4-BE49-F238E27FC236}">
                      <a16:creationId xmlns:a16="http://schemas.microsoft.com/office/drawing/2014/main" id="{8101F377-7897-1E7B-5DB1-4C1589C4ADE1}"/>
                    </a:ext>
                  </a:extLst>
                </p:cNvPr>
                <p:cNvSpPr/>
                <p:nvPr/>
              </p:nvSpPr>
              <p:spPr>
                <a:xfrm>
                  <a:off x="6341183" y="1762675"/>
                  <a:ext cx="398027" cy="397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6" h="2482" extrusionOk="0">
                      <a:moveTo>
                        <a:pt x="2079" y="116"/>
                      </a:moveTo>
                      <a:lnTo>
                        <a:pt x="2389" y="1655"/>
                      </a:lnTo>
                      <a:cubicBezTo>
                        <a:pt x="2352" y="1673"/>
                        <a:pt x="1733" y="2366"/>
                        <a:pt x="1040" y="2366"/>
                      </a:cubicBezTo>
                      <a:cubicBezTo>
                        <a:pt x="1025" y="2367"/>
                        <a:pt x="1010" y="2367"/>
                        <a:pt x="995" y="2367"/>
                      </a:cubicBezTo>
                      <a:cubicBezTo>
                        <a:pt x="337" y="2367"/>
                        <a:pt x="116" y="1867"/>
                        <a:pt x="116" y="1867"/>
                      </a:cubicBezTo>
                      <a:lnTo>
                        <a:pt x="116" y="250"/>
                      </a:lnTo>
                      <a:lnTo>
                        <a:pt x="2079" y="116"/>
                      </a:lnTo>
                      <a:close/>
                      <a:moveTo>
                        <a:pt x="2158" y="1"/>
                      </a:moveTo>
                      <a:lnTo>
                        <a:pt x="19" y="153"/>
                      </a:lnTo>
                      <a:lnTo>
                        <a:pt x="19" y="195"/>
                      </a:lnTo>
                      <a:lnTo>
                        <a:pt x="0" y="1886"/>
                      </a:lnTo>
                      <a:lnTo>
                        <a:pt x="19" y="1886"/>
                      </a:lnTo>
                      <a:cubicBezTo>
                        <a:pt x="19" y="1886"/>
                        <a:pt x="291" y="2482"/>
                        <a:pt x="1040" y="2482"/>
                      </a:cubicBezTo>
                      <a:cubicBezTo>
                        <a:pt x="1811" y="2463"/>
                        <a:pt x="2468" y="1715"/>
                        <a:pt x="2468" y="1715"/>
                      </a:cubicBezTo>
                      <a:lnTo>
                        <a:pt x="2486" y="1696"/>
                      </a:lnTo>
                      <a:lnTo>
                        <a:pt x="2158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2123;p47">
                  <a:extLst>
                    <a:ext uri="{FF2B5EF4-FFF2-40B4-BE49-F238E27FC236}">
                      <a16:creationId xmlns:a16="http://schemas.microsoft.com/office/drawing/2014/main" id="{8F953BEE-59BD-033A-3E83-4E970F641D48}"/>
                    </a:ext>
                  </a:extLst>
                </p:cNvPr>
                <p:cNvSpPr/>
                <p:nvPr/>
              </p:nvSpPr>
              <p:spPr>
                <a:xfrm>
                  <a:off x="5912732" y="1966174"/>
                  <a:ext cx="1233468" cy="169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4" h="10568" extrusionOk="0">
                      <a:moveTo>
                        <a:pt x="3697" y="97"/>
                      </a:moveTo>
                      <a:lnTo>
                        <a:pt x="3697" y="116"/>
                      </a:lnTo>
                      <a:lnTo>
                        <a:pt x="3734" y="116"/>
                      </a:lnTo>
                      <a:cubicBezTo>
                        <a:pt x="3762" y="115"/>
                        <a:pt x="3790" y="115"/>
                        <a:pt x="3818" y="115"/>
                      </a:cubicBezTo>
                      <a:cubicBezTo>
                        <a:pt x="4934" y="115"/>
                        <a:pt x="6531" y="462"/>
                        <a:pt x="6585" y="462"/>
                      </a:cubicBezTo>
                      <a:cubicBezTo>
                        <a:pt x="6604" y="499"/>
                        <a:pt x="6761" y="1349"/>
                        <a:pt x="6913" y="2292"/>
                      </a:cubicBezTo>
                      <a:cubicBezTo>
                        <a:pt x="6992" y="2791"/>
                        <a:pt x="7066" y="3290"/>
                        <a:pt x="7126" y="3715"/>
                      </a:cubicBezTo>
                      <a:cubicBezTo>
                        <a:pt x="7181" y="4140"/>
                        <a:pt x="7200" y="4487"/>
                        <a:pt x="7200" y="4639"/>
                      </a:cubicBezTo>
                      <a:cubicBezTo>
                        <a:pt x="7163" y="4967"/>
                        <a:pt x="7066" y="5217"/>
                        <a:pt x="6969" y="5429"/>
                      </a:cubicBezTo>
                      <a:cubicBezTo>
                        <a:pt x="6853" y="5660"/>
                        <a:pt x="6761" y="5854"/>
                        <a:pt x="6761" y="6044"/>
                      </a:cubicBezTo>
                      <a:cubicBezTo>
                        <a:pt x="6761" y="6104"/>
                        <a:pt x="6761" y="6201"/>
                        <a:pt x="6779" y="6335"/>
                      </a:cubicBezTo>
                      <a:cubicBezTo>
                        <a:pt x="6798" y="6488"/>
                        <a:pt x="6835" y="6663"/>
                        <a:pt x="6876" y="6853"/>
                      </a:cubicBezTo>
                      <a:cubicBezTo>
                        <a:pt x="6950" y="7259"/>
                        <a:pt x="7066" y="7740"/>
                        <a:pt x="7163" y="8220"/>
                      </a:cubicBezTo>
                      <a:cubicBezTo>
                        <a:pt x="7375" y="9163"/>
                        <a:pt x="7588" y="10031"/>
                        <a:pt x="7588" y="10068"/>
                      </a:cubicBezTo>
                      <a:cubicBezTo>
                        <a:pt x="7569" y="10087"/>
                        <a:pt x="7181" y="10263"/>
                        <a:pt x="6488" y="10360"/>
                      </a:cubicBezTo>
                      <a:cubicBezTo>
                        <a:pt x="5777" y="10475"/>
                        <a:pt x="5643" y="10475"/>
                        <a:pt x="4931" y="10475"/>
                      </a:cubicBezTo>
                      <a:cubicBezTo>
                        <a:pt x="4566" y="10475"/>
                        <a:pt x="4178" y="10433"/>
                        <a:pt x="3891" y="10397"/>
                      </a:cubicBezTo>
                      <a:lnTo>
                        <a:pt x="3873" y="10397"/>
                      </a:lnTo>
                      <a:cubicBezTo>
                        <a:pt x="3600" y="10433"/>
                        <a:pt x="3198" y="10475"/>
                        <a:pt x="2773" y="10475"/>
                      </a:cubicBezTo>
                      <a:cubicBezTo>
                        <a:pt x="2062" y="10475"/>
                        <a:pt x="1928" y="10475"/>
                        <a:pt x="1193" y="10360"/>
                      </a:cubicBezTo>
                      <a:cubicBezTo>
                        <a:pt x="500" y="10263"/>
                        <a:pt x="135" y="10087"/>
                        <a:pt x="116" y="10068"/>
                      </a:cubicBezTo>
                      <a:cubicBezTo>
                        <a:pt x="116" y="10031"/>
                        <a:pt x="329" y="9163"/>
                        <a:pt x="541" y="8220"/>
                      </a:cubicBezTo>
                      <a:cubicBezTo>
                        <a:pt x="638" y="7740"/>
                        <a:pt x="754" y="7259"/>
                        <a:pt x="828" y="6853"/>
                      </a:cubicBezTo>
                      <a:cubicBezTo>
                        <a:pt x="870" y="6663"/>
                        <a:pt x="888" y="6488"/>
                        <a:pt x="906" y="6335"/>
                      </a:cubicBezTo>
                      <a:cubicBezTo>
                        <a:pt x="943" y="6201"/>
                        <a:pt x="943" y="6104"/>
                        <a:pt x="943" y="6044"/>
                      </a:cubicBezTo>
                      <a:cubicBezTo>
                        <a:pt x="925" y="5854"/>
                        <a:pt x="828" y="5660"/>
                        <a:pt x="731" y="5429"/>
                      </a:cubicBezTo>
                      <a:cubicBezTo>
                        <a:pt x="638" y="5217"/>
                        <a:pt x="541" y="4967"/>
                        <a:pt x="500" y="4639"/>
                      </a:cubicBezTo>
                      <a:cubicBezTo>
                        <a:pt x="481" y="4487"/>
                        <a:pt x="523" y="4140"/>
                        <a:pt x="578" y="3715"/>
                      </a:cubicBezTo>
                      <a:cubicBezTo>
                        <a:pt x="638" y="3290"/>
                        <a:pt x="712" y="2791"/>
                        <a:pt x="791" y="2292"/>
                      </a:cubicBezTo>
                      <a:cubicBezTo>
                        <a:pt x="943" y="1349"/>
                        <a:pt x="1101" y="499"/>
                        <a:pt x="1119" y="462"/>
                      </a:cubicBezTo>
                      <a:cubicBezTo>
                        <a:pt x="1156" y="462"/>
                        <a:pt x="2542" y="116"/>
                        <a:pt x="3642" y="97"/>
                      </a:cubicBezTo>
                      <a:close/>
                      <a:moveTo>
                        <a:pt x="3642" y="0"/>
                      </a:moveTo>
                      <a:cubicBezTo>
                        <a:pt x="2505" y="19"/>
                        <a:pt x="1059" y="384"/>
                        <a:pt x="1059" y="384"/>
                      </a:cubicBezTo>
                      <a:lnTo>
                        <a:pt x="1022" y="384"/>
                      </a:lnTo>
                      <a:lnTo>
                        <a:pt x="1022" y="425"/>
                      </a:lnTo>
                      <a:cubicBezTo>
                        <a:pt x="1022" y="425"/>
                        <a:pt x="846" y="1308"/>
                        <a:pt x="694" y="2292"/>
                      </a:cubicBezTo>
                      <a:cubicBezTo>
                        <a:pt x="597" y="2773"/>
                        <a:pt x="523" y="3272"/>
                        <a:pt x="481" y="3715"/>
                      </a:cubicBezTo>
                      <a:cubicBezTo>
                        <a:pt x="426" y="4140"/>
                        <a:pt x="384" y="4487"/>
                        <a:pt x="407" y="4658"/>
                      </a:cubicBezTo>
                      <a:cubicBezTo>
                        <a:pt x="444" y="4986"/>
                        <a:pt x="541" y="5254"/>
                        <a:pt x="657" y="5466"/>
                      </a:cubicBezTo>
                      <a:cubicBezTo>
                        <a:pt x="754" y="5697"/>
                        <a:pt x="828" y="5873"/>
                        <a:pt x="846" y="6062"/>
                      </a:cubicBezTo>
                      <a:cubicBezTo>
                        <a:pt x="846" y="6086"/>
                        <a:pt x="828" y="6201"/>
                        <a:pt x="809" y="6335"/>
                      </a:cubicBezTo>
                      <a:cubicBezTo>
                        <a:pt x="791" y="6469"/>
                        <a:pt x="772" y="6640"/>
                        <a:pt x="731" y="6834"/>
                      </a:cubicBezTo>
                      <a:cubicBezTo>
                        <a:pt x="638" y="7241"/>
                        <a:pt x="541" y="7721"/>
                        <a:pt x="426" y="8202"/>
                      </a:cubicBezTo>
                      <a:cubicBezTo>
                        <a:pt x="213" y="9163"/>
                        <a:pt x="1" y="10087"/>
                        <a:pt x="1" y="10087"/>
                      </a:cubicBezTo>
                      <a:lnTo>
                        <a:pt x="1" y="10129"/>
                      </a:lnTo>
                      <a:lnTo>
                        <a:pt x="38" y="10147"/>
                      </a:lnTo>
                      <a:cubicBezTo>
                        <a:pt x="38" y="10147"/>
                        <a:pt x="463" y="10360"/>
                        <a:pt x="1193" y="10452"/>
                      </a:cubicBezTo>
                      <a:cubicBezTo>
                        <a:pt x="1909" y="10567"/>
                        <a:pt x="2062" y="10567"/>
                        <a:pt x="2773" y="10567"/>
                      </a:cubicBezTo>
                      <a:cubicBezTo>
                        <a:pt x="3198" y="10567"/>
                        <a:pt x="3600" y="10531"/>
                        <a:pt x="3873" y="10494"/>
                      </a:cubicBezTo>
                      <a:cubicBezTo>
                        <a:pt x="4178" y="10531"/>
                        <a:pt x="4566" y="10567"/>
                        <a:pt x="4931" y="10567"/>
                      </a:cubicBezTo>
                      <a:cubicBezTo>
                        <a:pt x="5643" y="10567"/>
                        <a:pt x="5795" y="10567"/>
                        <a:pt x="6507" y="10452"/>
                      </a:cubicBezTo>
                      <a:cubicBezTo>
                        <a:pt x="7241" y="10360"/>
                        <a:pt x="7662" y="10147"/>
                        <a:pt x="7662" y="10147"/>
                      </a:cubicBezTo>
                      <a:lnTo>
                        <a:pt x="7703" y="10129"/>
                      </a:lnTo>
                      <a:lnTo>
                        <a:pt x="7703" y="10087"/>
                      </a:lnTo>
                      <a:cubicBezTo>
                        <a:pt x="7703" y="10087"/>
                        <a:pt x="7472" y="9163"/>
                        <a:pt x="7260" y="8202"/>
                      </a:cubicBezTo>
                      <a:cubicBezTo>
                        <a:pt x="7163" y="7721"/>
                        <a:pt x="7047" y="7241"/>
                        <a:pt x="6969" y="6834"/>
                      </a:cubicBezTo>
                      <a:cubicBezTo>
                        <a:pt x="6932" y="6640"/>
                        <a:pt x="6913" y="6469"/>
                        <a:pt x="6895" y="6335"/>
                      </a:cubicBezTo>
                      <a:cubicBezTo>
                        <a:pt x="6853" y="6201"/>
                        <a:pt x="6853" y="6086"/>
                        <a:pt x="6853" y="6062"/>
                      </a:cubicBezTo>
                      <a:cubicBezTo>
                        <a:pt x="6876" y="5873"/>
                        <a:pt x="6950" y="5697"/>
                        <a:pt x="7047" y="5466"/>
                      </a:cubicBezTo>
                      <a:cubicBezTo>
                        <a:pt x="7144" y="5254"/>
                        <a:pt x="7260" y="4986"/>
                        <a:pt x="7297" y="4658"/>
                      </a:cubicBezTo>
                      <a:cubicBezTo>
                        <a:pt x="7315" y="4487"/>
                        <a:pt x="7278" y="4140"/>
                        <a:pt x="7223" y="3715"/>
                      </a:cubicBezTo>
                      <a:cubicBezTo>
                        <a:pt x="7163" y="3272"/>
                        <a:pt x="7084" y="2773"/>
                        <a:pt x="7010" y="2292"/>
                      </a:cubicBezTo>
                      <a:cubicBezTo>
                        <a:pt x="6853" y="1308"/>
                        <a:pt x="6682" y="425"/>
                        <a:pt x="6682" y="425"/>
                      </a:cubicBezTo>
                      <a:lnTo>
                        <a:pt x="6682" y="384"/>
                      </a:lnTo>
                      <a:lnTo>
                        <a:pt x="6645" y="384"/>
                      </a:lnTo>
                      <a:cubicBezTo>
                        <a:pt x="6645" y="384"/>
                        <a:pt x="4931" y="19"/>
                        <a:pt x="3794" y="19"/>
                      </a:cubicBezTo>
                      <a:lnTo>
                        <a:pt x="3794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2124;p47">
                  <a:extLst>
                    <a:ext uri="{FF2B5EF4-FFF2-40B4-BE49-F238E27FC236}">
                      <a16:creationId xmlns:a16="http://schemas.microsoft.com/office/drawing/2014/main" id="{094AAB38-0ADB-08A5-BB86-8DD1ECFF0D1C}"/>
                    </a:ext>
                  </a:extLst>
                </p:cNvPr>
                <p:cNvSpPr/>
                <p:nvPr/>
              </p:nvSpPr>
              <p:spPr>
                <a:xfrm>
                  <a:off x="6322610" y="1974980"/>
                  <a:ext cx="419642" cy="167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" h="10461" extrusionOk="0">
                      <a:moveTo>
                        <a:pt x="1082" y="1"/>
                      </a:moveTo>
                      <a:cubicBezTo>
                        <a:pt x="735" y="1"/>
                        <a:pt x="347" y="42"/>
                        <a:pt x="1" y="79"/>
                      </a:cubicBezTo>
                      <a:lnTo>
                        <a:pt x="1" y="10457"/>
                      </a:lnTo>
                      <a:lnTo>
                        <a:pt x="213" y="10457"/>
                      </a:lnTo>
                      <a:cubicBezTo>
                        <a:pt x="271" y="10460"/>
                        <a:pt x="328" y="10461"/>
                        <a:pt x="385" y="10461"/>
                      </a:cubicBezTo>
                      <a:cubicBezTo>
                        <a:pt x="745" y="10461"/>
                        <a:pt x="1077" y="10414"/>
                        <a:pt x="1313" y="10378"/>
                      </a:cubicBezTo>
                      <a:cubicBezTo>
                        <a:pt x="1576" y="10414"/>
                        <a:pt x="1902" y="10461"/>
                        <a:pt x="2221" y="10461"/>
                      </a:cubicBezTo>
                      <a:cubicBezTo>
                        <a:pt x="2271" y="10461"/>
                        <a:pt x="2321" y="10460"/>
                        <a:pt x="2371" y="10457"/>
                      </a:cubicBezTo>
                      <a:lnTo>
                        <a:pt x="2620" y="10457"/>
                      </a:lnTo>
                      <a:lnTo>
                        <a:pt x="2620" y="116"/>
                      </a:lnTo>
                      <a:cubicBezTo>
                        <a:pt x="2140" y="61"/>
                        <a:pt x="1618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2125;p47">
                  <a:extLst>
                    <a:ext uri="{FF2B5EF4-FFF2-40B4-BE49-F238E27FC236}">
                      <a16:creationId xmlns:a16="http://schemas.microsoft.com/office/drawing/2014/main" id="{5C7ACF39-8F76-4F92-DCCE-F787BDC671F8}"/>
                    </a:ext>
                  </a:extLst>
                </p:cNvPr>
                <p:cNvSpPr/>
                <p:nvPr/>
              </p:nvSpPr>
              <p:spPr>
                <a:xfrm>
                  <a:off x="6313804" y="1966174"/>
                  <a:ext cx="437254" cy="169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10568" extrusionOk="0">
                      <a:moveTo>
                        <a:pt x="1192" y="97"/>
                      </a:moveTo>
                      <a:lnTo>
                        <a:pt x="1192" y="116"/>
                      </a:lnTo>
                      <a:lnTo>
                        <a:pt x="1229" y="116"/>
                      </a:lnTo>
                      <a:cubicBezTo>
                        <a:pt x="1286" y="113"/>
                        <a:pt x="1344" y="112"/>
                        <a:pt x="1403" y="112"/>
                      </a:cubicBezTo>
                      <a:cubicBezTo>
                        <a:pt x="1787" y="112"/>
                        <a:pt x="2218" y="161"/>
                        <a:pt x="2639" y="213"/>
                      </a:cubicBezTo>
                      <a:lnTo>
                        <a:pt x="2639" y="10475"/>
                      </a:lnTo>
                      <a:lnTo>
                        <a:pt x="2426" y="10475"/>
                      </a:lnTo>
                      <a:cubicBezTo>
                        <a:pt x="2061" y="10475"/>
                        <a:pt x="1673" y="10433"/>
                        <a:pt x="1386" y="10397"/>
                      </a:cubicBezTo>
                      <a:lnTo>
                        <a:pt x="1368" y="10397"/>
                      </a:lnTo>
                      <a:cubicBezTo>
                        <a:pt x="1095" y="10433"/>
                        <a:pt x="693" y="10475"/>
                        <a:pt x="268" y="10475"/>
                      </a:cubicBezTo>
                      <a:lnTo>
                        <a:pt x="97" y="10475"/>
                      </a:lnTo>
                      <a:lnTo>
                        <a:pt x="97" y="194"/>
                      </a:lnTo>
                      <a:cubicBezTo>
                        <a:pt x="444" y="134"/>
                        <a:pt x="809" y="97"/>
                        <a:pt x="1137" y="97"/>
                      </a:cubicBezTo>
                      <a:close/>
                      <a:moveTo>
                        <a:pt x="1137" y="0"/>
                      </a:moveTo>
                      <a:cubicBezTo>
                        <a:pt x="790" y="0"/>
                        <a:pt x="402" y="37"/>
                        <a:pt x="37" y="97"/>
                      </a:cubicBezTo>
                      <a:lnTo>
                        <a:pt x="0" y="97"/>
                      </a:lnTo>
                      <a:lnTo>
                        <a:pt x="0" y="10512"/>
                      </a:lnTo>
                      <a:lnTo>
                        <a:pt x="0" y="10549"/>
                      </a:lnTo>
                      <a:lnTo>
                        <a:pt x="37" y="10567"/>
                      </a:lnTo>
                      <a:lnTo>
                        <a:pt x="268" y="10567"/>
                      </a:lnTo>
                      <a:cubicBezTo>
                        <a:pt x="693" y="10567"/>
                        <a:pt x="1095" y="10531"/>
                        <a:pt x="1368" y="10494"/>
                      </a:cubicBezTo>
                      <a:cubicBezTo>
                        <a:pt x="1673" y="10531"/>
                        <a:pt x="2061" y="10567"/>
                        <a:pt x="2426" y="10567"/>
                      </a:cubicBezTo>
                      <a:lnTo>
                        <a:pt x="2731" y="10567"/>
                      </a:lnTo>
                      <a:lnTo>
                        <a:pt x="2731" y="10512"/>
                      </a:lnTo>
                      <a:lnTo>
                        <a:pt x="2731" y="134"/>
                      </a:lnTo>
                      <a:lnTo>
                        <a:pt x="2694" y="116"/>
                      </a:lnTo>
                      <a:cubicBezTo>
                        <a:pt x="2213" y="56"/>
                        <a:pt x="1714" y="19"/>
                        <a:pt x="1289" y="19"/>
                      </a:cubicBezTo>
                      <a:lnTo>
                        <a:pt x="1289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2126;p47">
                  <a:extLst>
                    <a:ext uri="{FF2B5EF4-FFF2-40B4-BE49-F238E27FC236}">
                      <a16:creationId xmlns:a16="http://schemas.microsoft.com/office/drawing/2014/main" id="{06A4B8F9-3083-4E1C-948B-E4098A24AE89}"/>
                    </a:ext>
                  </a:extLst>
                </p:cNvPr>
                <p:cNvSpPr/>
                <p:nvPr/>
              </p:nvSpPr>
              <p:spPr>
                <a:xfrm>
                  <a:off x="6264171" y="1960250"/>
                  <a:ext cx="58599" cy="171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702" extrusionOk="0">
                      <a:moveTo>
                        <a:pt x="153" y="0"/>
                      </a:moveTo>
                      <a:cubicBezTo>
                        <a:pt x="61" y="0"/>
                        <a:pt x="1" y="74"/>
                        <a:pt x="1" y="153"/>
                      </a:cubicBezTo>
                      <a:lnTo>
                        <a:pt x="1" y="10549"/>
                      </a:lnTo>
                      <a:cubicBezTo>
                        <a:pt x="1" y="10628"/>
                        <a:pt x="61" y="10702"/>
                        <a:pt x="153" y="10702"/>
                      </a:cubicBezTo>
                      <a:lnTo>
                        <a:pt x="213" y="10702"/>
                      </a:lnTo>
                      <a:cubicBezTo>
                        <a:pt x="292" y="10702"/>
                        <a:pt x="366" y="10628"/>
                        <a:pt x="366" y="10549"/>
                      </a:cubicBezTo>
                      <a:lnTo>
                        <a:pt x="366" y="153"/>
                      </a:lnTo>
                      <a:cubicBezTo>
                        <a:pt x="366" y="74"/>
                        <a:pt x="292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2127;p47">
                  <a:extLst>
                    <a:ext uri="{FF2B5EF4-FFF2-40B4-BE49-F238E27FC236}">
                      <a16:creationId xmlns:a16="http://schemas.microsoft.com/office/drawing/2014/main" id="{F5C934EF-C671-6F20-88BF-13A82511F0E1}"/>
                    </a:ext>
                  </a:extLst>
                </p:cNvPr>
                <p:cNvSpPr/>
                <p:nvPr/>
              </p:nvSpPr>
              <p:spPr>
                <a:xfrm>
                  <a:off x="6255365" y="1953525"/>
                  <a:ext cx="74130" cy="172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804" extrusionOk="0">
                      <a:moveTo>
                        <a:pt x="268" y="98"/>
                      </a:moveTo>
                      <a:cubicBezTo>
                        <a:pt x="324" y="98"/>
                        <a:pt x="365" y="135"/>
                        <a:pt x="365" y="195"/>
                      </a:cubicBezTo>
                      <a:lnTo>
                        <a:pt x="365" y="10591"/>
                      </a:lnTo>
                      <a:cubicBezTo>
                        <a:pt x="365" y="10646"/>
                        <a:pt x="324" y="10688"/>
                        <a:pt x="268" y="10688"/>
                      </a:cubicBezTo>
                      <a:lnTo>
                        <a:pt x="208" y="10688"/>
                      </a:lnTo>
                      <a:cubicBezTo>
                        <a:pt x="153" y="10688"/>
                        <a:pt x="93" y="10646"/>
                        <a:pt x="93" y="10591"/>
                      </a:cubicBezTo>
                      <a:lnTo>
                        <a:pt x="93" y="195"/>
                      </a:lnTo>
                      <a:cubicBezTo>
                        <a:pt x="93" y="135"/>
                        <a:pt x="153" y="98"/>
                        <a:pt x="208" y="98"/>
                      </a:cubicBezTo>
                      <a:close/>
                      <a:moveTo>
                        <a:pt x="208" y="1"/>
                      </a:moveTo>
                      <a:cubicBezTo>
                        <a:pt x="93" y="1"/>
                        <a:pt x="0" y="98"/>
                        <a:pt x="0" y="195"/>
                      </a:cubicBezTo>
                      <a:lnTo>
                        <a:pt x="0" y="10591"/>
                      </a:lnTo>
                      <a:cubicBezTo>
                        <a:pt x="0" y="10707"/>
                        <a:pt x="93" y="10804"/>
                        <a:pt x="208" y="10804"/>
                      </a:cubicBezTo>
                      <a:lnTo>
                        <a:pt x="268" y="10804"/>
                      </a:lnTo>
                      <a:cubicBezTo>
                        <a:pt x="384" y="10804"/>
                        <a:pt x="462" y="10707"/>
                        <a:pt x="462" y="10591"/>
                      </a:cubicBezTo>
                      <a:lnTo>
                        <a:pt x="462" y="195"/>
                      </a:lnTo>
                      <a:cubicBezTo>
                        <a:pt x="462" y="98"/>
                        <a:pt x="384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2128;p47">
                  <a:extLst>
                    <a:ext uri="{FF2B5EF4-FFF2-40B4-BE49-F238E27FC236}">
                      <a16:creationId xmlns:a16="http://schemas.microsoft.com/office/drawing/2014/main" id="{92936778-E2B3-8DAA-4C52-343C78E556A8}"/>
                    </a:ext>
                  </a:extLst>
                </p:cNvPr>
                <p:cNvSpPr/>
                <p:nvPr/>
              </p:nvSpPr>
              <p:spPr>
                <a:xfrm>
                  <a:off x="6742094" y="1960250"/>
                  <a:ext cx="58599" cy="171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702" extrusionOk="0">
                      <a:moveTo>
                        <a:pt x="153" y="0"/>
                      </a:moveTo>
                      <a:cubicBezTo>
                        <a:pt x="79" y="0"/>
                        <a:pt x="0" y="74"/>
                        <a:pt x="0" y="153"/>
                      </a:cubicBezTo>
                      <a:lnTo>
                        <a:pt x="0" y="10549"/>
                      </a:lnTo>
                      <a:cubicBezTo>
                        <a:pt x="0" y="10628"/>
                        <a:pt x="79" y="10702"/>
                        <a:pt x="153" y="10702"/>
                      </a:cubicBezTo>
                      <a:lnTo>
                        <a:pt x="213" y="10702"/>
                      </a:lnTo>
                      <a:cubicBezTo>
                        <a:pt x="310" y="10702"/>
                        <a:pt x="366" y="10628"/>
                        <a:pt x="366" y="10549"/>
                      </a:cubicBezTo>
                      <a:lnTo>
                        <a:pt x="366" y="153"/>
                      </a:lnTo>
                      <a:cubicBezTo>
                        <a:pt x="366" y="74"/>
                        <a:pt x="310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2129;p47">
                  <a:extLst>
                    <a:ext uri="{FF2B5EF4-FFF2-40B4-BE49-F238E27FC236}">
                      <a16:creationId xmlns:a16="http://schemas.microsoft.com/office/drawing/2014/main" id="{453B8744-F674-B49E-E0BF-95242ED03E01}"/>
                    </a:ext>
                  </a:extLst>
                </p:cNvPr>
                <p:cNvSpPr/>
                <p:nvPr/>
              </p:nvSpPr>
              <p:spPr>
                <a:xfrm>
                  <a:off x="6736170" y="1953525"/>
                  <a:ext cx="74130" cy="172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804" extrusionOk="0">
                      <a:moveTo>
                        <a:pt x="250" y="98"/>
                      </a:moveTo>
                      <a:cubicBezTo>
                        <a:pt x="305" y="98"/>
                        <a:pt x="366" y="135"/>
                        <a:pt x="366" y="195"/>
                      </a:cubicBezTo>
                      <a:lnTo>
                        <a:pt x="366" y="10591"/>
                      </a:lnTo>
                      <a:cubicBezTo>
                        <a:pt x="366" y="10646"/>
                        <a:pt x="305" y="10688"/>
                        <a:pt x="250" y="10688"/>
                      </a:cubicBezTo>
                      <a:lnTo>
                        <a:pt x="190" y="10688"/>
                      </a:lnTo>
                      <a:cubicBezTo>
                        <a:pt x="135" y="10688"/>
                        <a:pt x="93" y="10646"/>
                        <a:pt x="93" y="10591"/>
                      </a:cubicBezTo>
                      <a:lnTo>
                        <a:pt x="93" y="195"/>
                      </a:lnTo>
                      <a:cubicBezTo>
                        <a:pt x="93" y="135"/>
                        <a:pt x="135" y="98"/>
                        <a:pt x="190" y="98"/>
                      </a:cubicBezTo>
                      <a:close/>
                      <a:moveTo>
                        <a:pt x="190" y="1"/>
                      </a:moveTo>
                      <a:cubicBezTo>
                        <a:pt x="74" y="1"/>
                        <a:pt x="1" y="98"/>
                        <a:pt x="1" y="195"/>
                      </a:cubicBezTo>
                      <a:lnTo>
                        <a:pt x="1" y="10591"/>
                      </a:lnTo>
                      <a:cubicBezTo>
                        <a:pt x="1" y="10707"/>
                        <a:pt x="74" y="10804"/>
                        <a:pt x="190" y="10804"/>
                      </a:cubicBezTo>
                      <a:lnTo>
                        <a:pt x="250" y="10804"/>
                      </a:lnTo>
                      <a:cubicBezTo>
                        <a:pt x="366" y="10804"/>
                        <a:pt x="463" y="10707"/>
                        <a:pt x="463" y="10591"/>
                      </a:cubicBezTo>
                      <a:lnTo>
                        <a:pt x="463" y="195"/>
                      </a:lnTo>
                      <a:cubicBezTo>
                        <a:pt x="463" y="98"/>
                        <a:pt x="366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2130;p47">
                  <a:extLst>
                    <a:ext uri="{FF2B5EF4-FFF2-40B4-BE49-F238E27FC236}">
                      <a16:creationId xmlns:a16="http://schemas.microsoft.com/office/drawing/2014/main" id="{1E49EB64-CA1F-606E-2F2B-6A8E7728822D}"/>
                    </a:ext>
                  </a:extLst>
                </p:cNvPr>
                <p:cNvSpPr/>
                <p:nvPr/>
              </p:nvSpPr>
              <p:spPr>
                <a:xfrm>
                  <a:off x="6742094" y="1993552"/>
                  <a:ext cx="58599" cy="1655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342" extrusionOk="0">
                      <a:moveTo>
                        <a:pt x="0" y="0"/>
                      </a:moveTo>
                      <a:lnTo>
                        <a:pt x="0" y="10341"/>
                      </a:lnTo>
                      <a:lnTo>
                        <a:pt x="366" y="10341"/>
                      </a:lnTo>
                      <a:lnTo>
                        <a:pt x="366" y="60"/>
                      </a:lnTo>
                      <a:cubicBezTo>
                        <a:pt x="250" y="42"/>
                        <a:pt x="134" y="23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2131;p47">
                  <a:extLst>
                    <a:ext uri="{FF2B5EF4-FFF2-40B4-BE49-F238E27FC236}">
                      <a16:creationId xmlns:a16="http://schemas.microsoft.com/office/drawing/2014/main" id="{46B9D120-3782-95A7-B29D-DC2B811C6D7F}"/>
                    </a:ext>
                  </a:extLst>
                </p:cNvPr>
                <p:cNvSpPr/>
                <p:nvPr/>
              </p:nvSpPr>
              <p:spPr>
                <a:xfrm>
                  <a:off x="6736170" y="1984586"/>
                  <a:ext cx="74130" cy="167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453" extrusionOk="0">
                      <a:moveTo>
                        <a:pt x="93" y="116"/>
                      </a:moveTo>
                      <a:cubicBezTo>
                        <a:pt x="190" y="135"/>
                        <a:pt x="269" y="135"/>
                        <a:pt x="366" y="153"/>
                      </a:cubicBezTo>
                      <a:lnTo>
                        <a:pt x="366" y="10337"/>
                      </a:lnTo>
                      <a:cubicBezTo>
                        <a:pt x="269" y="10360"/>
                        <a:pt x="190" y="10360"/>
                        <a:pt x="93" y="10360"/>
                      </a:cubicBezTo>
                      <a:lnTo>
                        <a:pt x="93" y="116"/>
                      </a:lnTo>
                      <a:close/>
                      <a:moveTo>
                        <a:pt x="1" y="1"/>
                      </a:moveTo>
                      <a:lnTo>
                        <a:pt x="1" y="56"/>
                      </a:lnTo>
                      <a:lnTo>
                        <a:pt x="1" y="10397"/>
                      </a:lnTo>
                      <a:lnTo>
                        <a:pt x="1" y="10416"/>
                      </a:lnTo>
                      <a:lnTo>
                        <a:pt x="1" y="10452"/>
                      </a:lnTo>
                      <a:lnTo>
                        <a:pt x="403" y="10452"/>
                      </a:lnTo>
                      <a:lnTo>
                        <a:pt x="463" y="10434"/>
                      </a:lnTo>
                      <a:lnTo>
                        <a:pt x="463" y="10397"/>
                      </a:lnTo>
                      <a:lnTo>
                        <a:pt x="463" y="79"/>
                      </a:lnTo>
                      <a:lnTo>
                        <a:pt x="421" y="56"/>
                      </a:lnTo>
                      <a:cubicBezTo>
                        <a:pt x="287" y="38"/>
                        <a:pt x="171" y="19"/>
                        <a:pt x="5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2132;p47">
                  <a:extLst>
                    <a:ext uri="{FF2B5EF4-FFF2-40B4-BE49-F238E27FC236}">
                      <a16:creationId xmlns:a16="http://schemas.microsoft.com/office/drawing/2014/main" id="{295B6008-C898-6CD2-04C4-5E5C221A86CA}"/>
                    </a:ext>
                  </a:extLst>
                </p:cNvPr>
                <p:cNvSpPr/>
                <p:nvPr/>
              </p:nvSpPr>
              <p:spPr>
                <a:xfrm>
                  <a:off x="7016520" y="2634949"/>
                  <a:ext cx="40187" cy="113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712" extrusionOk="0">
                      <a:moveTo>
                        <a:pt x="153" y="0"/>
                      </a:moveTo>
                      <a:cubicBezTo>
                        <a:pt x="135" y="0"/>
                        <a:pt x="116" y="19"/>
                        <a:pt x="116" y="60"/>
                      </a:cubicBezTo>
                      <a:cubicBezTo>
                        <a:pt x="153" y="250"/>
                        <a:pt x="75" y="444"/>
                        <a:pt x="19" y="638"/>
                      </a:cubicBezTo>
                      <a:cubicBezTo>
                        <a:pt x="1" y="675"/>
                        <a:pt x="19" y="693"/>
                        <a:pt x="38" y="712"/>
                      </a:cubicBezTo>
                      <a:cubicBezTo>
                        <a:pt x="75" y="712"/>
                        <a:pt x="98" y="693"/>
                        <a:pt x="98" y="675"/>
                      </a:cubicBezTo>
                      <a:cubicBezTo>
                        <a:pt x="172" y="481"/>
                        <a:pt x="250" y="268"/>
                        <a:pt x="213" y="37"/>
                      </a:cubicBezTo>
                      <a:cubicBezTo>
                        <a:pt x="213" y="19"/>
                        <a:pt x="172" y="0"/>
                        <a:pt x="153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2133;p47">
                  <a:extLst>
                    <a:ext uri="{FF2B5EF4-FFF2-40B4-BE49-F238E27FC236}">
                      <a16:creationId xmlns:a16="http://schemas.microsoft.com/office/drawing/2014/main" id="{C5919EA4-9480-6129-4132-5ED562A6E3AD}"/>
                    </a:ext>
                  </a:extLst>
                </p:cNvPr>
                <p:cNvSpPr/>
                <p:nvPr/>
              </p:nvSpPr>
              <p:spPr>
                <a:xfrm>
                  <a:off x="5127080" y="3162028"/>
                  <a:ext cx="1531588" cy="1269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6" h="7932" extrusionOk="0">
                      <a:moveTo>
                        <a:pt x="2339" y="0"/>
                      </a:moveTo>
                      <a:cubicBezTo>
                        <a:pt x="1455" y="0"/>
                        <a:pt x="696" y="580"/>
                        <a:pt x="384" y="1426"/>
                      </a:cubicBezTo>
                      <a:cubicBezTo>
                        <a:pt x="1" y="2484"/>
                        <a:pt x="3522" y="5469"/>
                        <a:pt x="4330" y="6083"/>
                      </a:cubicBezTo>
                      <a:cubicBezTo>
                        <a:pt x="5120" y="6721"/>
                        <a:pt x="6987" y="7932"/>
                        <a:pt x="6987" y="7932"/>
                      </a:cubicBezTo>
                      <a:cubicBezTo>
                        <a:pt x="6987" y="7932"/>
                        <a:pt x="7814" y="7299"/>
                        <a:pt x="8701" y="5912"/>
                      </a:cubicBezTo>
                      <a:cubicBezTo>
                        <a:pt x="9565" y="4526"/>
                        <a:pt x="9510" y="3214"/>
                        <a:pt x="9510" y="3214"/>
                      </a:cubicBezTo>
                      <a:cubicBezTo>
                        <a:pt x="9510" y="3214"/>
                        <a:pt x="4099" y="442"/>
                        <a:pt x="2963" y="95"/>
                      </a:cubicBezTo>
                      <a:cubicBezTo>
                        <a:pt x="2751" y="31"/>
                        <a:pt x="2542" y="0"/>
                        <a:pt x="23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2134;p47">
                  <a:extLst>
                    <a:ext uri="{FF2B5EF4-FFF2-40B4-BE49-F238E27FC236}">
                      <a16:creationId xmlns:a16="http://schemas.microsoft.com/office/drawing/2014/main" id="{5EB9FFE6-6FC5-33A7-E49F-1DAE724C0742}"/>
                    </a:ext>
                  </a:extLst>
                </p:cNvPr>
                <p:cNvSpPr/>
                <p:nvPr/>
              </p:nvSpPr>
              <p:spPr>
                <a:xfrm>
                  <a:off x="5164065" y="3153382"/>
                  <a:ext cx="1504210" cy="1288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5" h="8046" extrusionOk="0">
                      <a:moveTo>
                        <a:pt x="2085" y="106"/>
                      </a:moveTo>
                      <a:cubicBezTo>
                        <a:pt x="2288" y="106"/>
                        <a:pt x="2508" y="130"/>
                        <a:pt x="2713" y="191"/>
                      </a:cubicBezTo>
                      <a:cubicBezTo>
                        <a:pt x="2981" y="288"/>
                        <a:pt x="3540" y="519"/>
                        <a:pt x="4215" y="824"/>
                      </a:cubicBezTo>
                      <a:cubicBezTo>
                        <a:pt x="4871" y="1133"/>
                        <a:pt x="5661" y="1517"/>
                        <a:pt x="6410" y="1882"/>
                      </a:cubicBezTo>
                      <a:cubicBezTo>
                        <a:pt x="7874" y="2616"/>
                        <a:pt x="9182" y="3291"/>
                        <a:pt x="9219" y="3310"/>
                      </a:cubicBezTo>
                      <a:cubicBezTo>
                        <a:pt x="9219" y="3347"/>
                        <a:pt x="9279" y="4599"/>
                        <a:pt x="8410" y="5925"/>
                      </a:cubicBezTo>
                      <a:cubicBezTo>
                        <a:pt x="7565" y="7274"/>
                        <a:pt x="6793" y="7889"/>
                        <a:pt x="6738" y="7930"/>
                      </a:cubicBezTo>
                      <a:cubicBezTo>
                        <a:pt x="6701" y="7889"/>
                        <a:pt x="4908" y="6715"/>
                        <a:pt x="4118" y="6100"/>
                      </a:cubicBezTo>
                      <a:cubicBezTo>
                        <a:pt x="3734" y="5791"/>
                        <a:pt x="2635" y="4885"/>
                        <a:pt x="1710" y="3943"/>
                      </a:cubicBezTo>
                      <a:cubicBezTo>
                        <a:pt x="1248" y="3462"/>
                        <a:pt x="809" y="2963"/>
                        <a:pt x="537" y="2538"/>
                      </a:cubicBezTo>
                      <a:cubicBezTo>
                        <a:pt x="250" y="2113"/>
                        <a:pt x="116" y="1729"/>
                        <a:pt x="190" y="1498"/>
                      </a:cubicBezTo>
                      <a:cubicBezTo>
                        <a:pt x="481" y="727"/>
                        <a:pt x="1133" y="191"/>
                        <a:pt x="1904" y="112"/>
                      </a:cubicBezTo>
                      <a:cubicBezTo>
                        <a:pt x="1963" y="108"/>
                        <a:pt x="2023" y="106"/>
                        <a:pt x="2085" y="106"/>
                      </a:cubicBezTo>
                      <a:close/>
                      <a:moveTo>
                        <a:pt x="2119" y="1"/>
                      </a:moveTo>
                      <a:cubicBezTo>
                        <a:pt x="2047" y="1"/>
                        <a:pt x="1976" y="5"/>
                        <a:pt x="1904" y="15"/>
                      </a:cubicBezTo>
                      <a:cubicBezTo>
                        <a:pt x="1077" y="94"/>
                        <a:pt x="403" y="671"/>
                        <a:pt x="93" y="1461"/>
                      </a:cubicBezTo>
                      <a:cubicBezTo>
                        <a:pt x="1" y="1748"/>
                        <a:pt x="153" y="2154"/>
                        <a:pt x="440" y="2598"/>
                      </a:cubicBezTo>
                      <a:cubicBezTo>
                        <a:pt x="731" y="3037"/>
                        <a:pt x="1174" y="3522"/>
                        <a:pt x="1637" y="4003"/>
                      </a:cubicBezTo>
                      <a:cubicBezTo>
                        <a:pt x="2579" y="4964"/>
                        <a:pt x="3656" y="5869"/>
                        <a:pt x="4062" y="6179"/>
                      </a:cubicBezTo>
                      <a:cubicBezTo>
                        <a:pt x="4871" y="6812"/>
                        <a:pt x="6719" y="8027"/>
                        <a:pt x="6719" y="8027"/>
                      </a:cubicBezTo>
                      <a:lnTo>
                        <a:pt x="6756" y="8046"/>
                      </a:lnTo>
                      <a:lnTo>
                        <a:pt x="6775" y="8027"/>
                      </a:lnTo>
                      <a:cubicBezTo>
                        <a:pt x="6775" y="8027"/>
                        <a:pt x="7625" y="7371"/>
                        <a:pt x="8507" y="5985"/>
                      </a:cubicBezTo>
                      <a:cubicBezTo>
                        <a:pt x="9394" y="4599"/>
                        <a:pt x="9316" y="3268"/>
                        <a:pt x="9316" y="3268"/>
                      </a:cubicBezTo>
                      <a:lnTo>
                        <a:pt x="9316" y="3250"/>
                      </a:lnTo>
                      <a:lnTo>
                        <a:pt x="9297" y="3231"/>
                      </a:lnTo>
                      <a:cubicBezTo>
                        <a:pt x="9297" y="3231"/>
                        <a:pt x="7948" y="2538"/>
                        <a:pt x="6447" y="1808"/>
                      </a:cubicBezTo>
                      <a:cubicBezTo>
                        <a:pt x="5698" y="1420"/>
                        <a:pt x="4926" y="1055"/>
                        <a:pt x="4252" y="750"/>
                      </a:cubicBezTo>
                      <a:cubicBezTo>
                        <a:pt x="3582" y="440"/>
                        <a:pt x="3041" y="191"/>
                        <a:pt x="2750" y="94"/>
                      </a:cubicBezTo>
                      <a:cubicBezTo>
                        <a:pt x="2526" y="36"/>
                        <a:pt x="2319" y="1"/>
                        <a:pt x="211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2135;p47">
                  <a:extLst>
                    <a:ext uri="{FF2B5EF4-FFF2-40B4-BE49-F238E27FC236}">
                      <a16:creationId xmlns:a16="http://schemas.microsoft.com/office/drawing/2014/main" id="{850468F2-F069-9789-3CD4-6A788172112F}"/>
                    </a:ext>
                  </a:extLst>
                </p:cNvPr>
                <p:cNvSpPr/>
                <p:nvPr/>
              </p:nvSpPr>
              <p:spPr>
                <a:xfrm>
                  <a:off x="5305441" y="3910697"/>
                  <a:ext cx="943353" cy="41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2598" extrusionOk="0">
                      <a:moveTo>
                        <a:pt x="5329" y="0"/>
                      </a:moveTo>
                      <a:cubicBezTo>
                        <a:pt x="4940" y="0"/>
                        <a:pt x="3955" y="202"/>
                        <a:pt x="3872" y="234"/>
                      </a:cubicBezTo>
                      <a:cubicBezTo>
                        <a:pt x="3794" y="271"/>
                        <a:pt x="3641" y="599"/>
                        <a:pt x="3600" y="659"/>
                      </a:cubicBezTo>
                      <a:cubicBezTo>
                        <a:pt x="3563" y="696"/>
                        <a:pt x="2639" y="756"/>
                        <a:pt x="2639" y="756"/>
                      </a:cubicBezTo>
                      <a:cubicBezTo>
                        <a:pt x="2639" y="756"/>
                        <a:pt x="1313" y="756"/>
                        <a:pt x="735" y="871"/>
                      </a:cubicBezTo>
                      <a:cubicBezTo>
                        <a:pt x="157" y="987"/>
                        <a:pt x="0" y="1255"/>
                        <a:pt x="19" y="1583"/>
                      </a:cubicBezTo>
                      <a:cubicBezTo>
                        <a:pt x="42" y="1888"/>
                        <a:pt x="310" y="2410"/>
                        <a:pt x="522" y="2489"/>
                      </a:cubicBezTo>
                      <a:cubicBezTo>
                        <a:pt x="629" y="2535"/>
                        <a:pt x="975" y="2597"/>
                        <a:pt x="1442" y="2597"/>
                      </a:cubicBezTo>
                      <a:cubicBezTo>
                        <a:pt x="1909" y="2597"/>
                        <a:pt x="2495" y="2535"/>
                        <a:pt x="3082" y="2331"/>
                      </a:cubicBezTo>
                      <a:cubicBezTo>
                        <a:pt x="4256" y="1929"/>
                        <a:pt x="4639" y="1948"/>
                        <a:pt x="5143" y="1541"/>
                      </a:cubicBezTo>
                      <a:cubicBezTo>
                        <a:pt x="5661" y="1139"/>
                        <a:pt x="5892" y="599"/>
                        <a:pt x="5892" y="599"/>
                      </a:cubicBezTo>
                      <a:cubicBezTo>
                        <a:pt x="5873" y="543"/>
                        <a:pt x="5642" y="137"/>
                        <a:pt x="5471" y="21"/>
                      </a:cubicBezTo>
                      <a:cubicBezTo>
                        <a:pt x="5448" y="7"/>
                        <a:pt x="5398" y="0"/>
                        <a:pt x="532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2136;p47">
                  <a:extLst>
                    <a:ext uri="{FF2B5EF4-FFF2-40B4-BE49-F238E27FC236}">
                      <a16:creationId xmlns:a16="http://schemas.microsoft.com/office/drawing/2014/main" id="{CB876705-E2F8-F1AC-9359-F10D57A07DF9}"/>
                    </a:ext>
                  </a:extLst>
                </p:cNvPr>
                <p:cNvSpPr/>
                <p:nvPr/>
              </p:nvSpPr>
              <p:spPr>
                <a:xfrm>
                  <a:off x="5299517" y="3905093"/>
                  <a:ext cx="958884" cy="42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2677" extrusionOk="0">
                      <a:moveTo>
                        <a:pt x="5393" y="98"/>
                      </a:moveTo>
                      <a:cubicBezTo>
                        <a:pt x="5448" y="98"/>
                        <a:pt x="5485" y="116"/>
                        <a:pt x="5485" y="116"/>
                      </a:cubicBezTo>
                      <a:cubicBezTo>
                        <a:pt x="5545" y="153"/>
                        <a:pt x="5661" y="269"/>
                        <a:pt x="5739" y="403"/>
                      </a:cubicBezTo>
                      <a:cubicBezTo>
                        <a:pt x="5776" y="463"/>
                        <a:pt x="5813" y="518"/>
                        <a:pt x="5832" y="560"/>
                      </a:cubicBezTo>
                      <a:cubicBezTo>
                        <a:pt x="5855" y="578"/>
                        <a:pt x="5855" y="597"/>
                        <a:pt x="5873" y="615"/>
                      </a:cubicBezTo>
                      <a:lnTo>
                        <a:pt x="5873" y="634"/>
                      </a:lnTo>
                      <a:cubicBezTo>
                        <a:pt x="5855" y="652"/>
                        <a:pt x="5642" y="1156"/>
                        <a:pt x="5162" y="1539"/>
                      </a:cubicBezTo>
                      <a:cubicBezTo>
                        <a:pt x="4907" y="1733"/>
                        <a:pt x="4700" y="1830"/>
                        <a:pt x="4390" y="1923"/>
                      </a:cubicBezTo>
                      <a:cubicBezTo>
                        <a:pt x="4080" y="2020"/>
                        <a:pt x="3697" y="2117"/>
                        <a:pt x="3119" y="2311"/>
                      </a:cubicBezTo>
                      <a:cubicBezTo>
                        <a:pt x="2523" y="2524"/>
                        <a:pt x="1946" y="2579"/>
                        <a:pt x="1484" y="2579"/>
                      </a:cubicBezTo>
                      <a:cubicBezTo>
                        <a:pt x="1253" y="2579"/>
                        <a:pt x="1058" y="2561"/>
                        <a:pt x="906" y="2542"/>
                      </a:cubicBezTo>
                      <a:cubicBezTo>
                        <a:pt x="730" y="2524"/>
                        <a:pt x="633" y="2500"/>
                        <a:pt x="578" y="2482"/>
                      </a:cubicBezTo>
                      <a:cubicBezTo>
                        <a:pt x="499" y="2445"/>
                        <a:pt x="384" y="2311"/>
                        <a:pt x="287" y="2135"/>
                      </a:cubicBezTo>
                      <a:cubicBezTo>
                        <a:pt x="194" y="1964"/>
                        <a:pt x="116" y="1752"/>
                        <a:pt x="116" y="1599"/>
                      </a:cubicBezTo>
                      <a:cubicBezTo>
                        <a:pt x="97" y="1461"/>
                        <a:pt x="134" y="1327"/>
                        <a:pt x="231" y="1211"/>
                      </a:cubicBezTo>
                      <a:cubicBezTo>
                        <a:pt x="328" y="1096"/>
                        <a:pt x="499" y="999"/>
                        <a:pt x="772" y="962"/>
                      </a:cubicBezTo>
                      <a:cubicBezTo>
                        <a:pt x="1350" y="846"/>
                        <a:pt x="2676" y="846"/>
                        <a:pt x="2676" y="846"/>
                      </a:cubicBezTo>
                      <a:cubicBezTo>
                        <a:pt x="2676" y="846"/>
                        <a:pt x="2907" y="828"/>
                        <a:pt x="3138" y="809"/>
                      </a:cubicBezTo>
                      <a:cubicBezTo>
                        <a:pt x="3272" y="791"/>
                        <a:pt x="3387" y="791"/>
                        <a:pt x="3484" y="768"/>
                      </a:cubicBezTo>
                      <a:cubicBezTo>
                        <a:pt x="3521" y="768"/>
                        <a:pt x="3563" y="768"/>
                        <a:pt x="3600" y="749"/>
                      </a:cubicBezTo>
                      <a:lnTo>
                        <a:pt x="3637" y="749"/>
                      </a:lnTo>
                      <a:cubicBezTo>
                        <a:pt x="3660" y="749"/>
                        <a:pt x="3660" y="749"/>
                        <a:pt x="3678" y="712"/>
                      </a:cubicBezTo>
                      <a:cubicBezTo>
                        <a:pt x="3697" y="694"/>
                        <a:pt x="3697" y="675"/>
                        <a:pt x="3734" y="634"/>
                      </a:cubicBezTo>
                      <a:cubicBezTo>
                        <a:pt x="3752" y="597"/>
                        <a:pt x="3775" y="560"/>
                        <a:pt x="3794" y="500"/>
                      </a:cubicBezTo>
                      <a:cubicBezTo>
                        <a:pt x="3831" y="463"/>
                        <a:pt x="3849" y="403"/>
                        <a:pt x="3891" y="366"/>
                      </a:cubicBezTo>
                      <a:cubicBezTo>
                        <a:pt x="3909" y="347"/>
                        <a:pt x="3928" y="306"/>
                        <a:pt x="3928" y="306"/>
                      </a:cubicBezTo>
                      <a:lnTo>
                        <a:pt x="3965" y="306"/>
                      </a:lnTo>
                      <a:cubicBezTo>
                        <a:pt x="3965" y="306"/>
                        <a:pt x="3983" y="287"/>
                        <a:pt x="4006" y="287"/>
                      </a:cubicBezTo>
                      <a:cubicBezTo>
                        <a:pt x="4062" y="287"/>
                        <a:pt x="4122" y="269"/>
                        <a:pt x="4177" y="250"/>
                      </a:cubicBezTo>
                      <a:cubicBezTo>
                        <a:pt x="4330" y="232"/>
                        <a:pt x="4505" y="190"/>
                        <a:pt x="4700" y="153"/>
                      </a:cubicBezTo>
                      <a:cubicBezTo>
                        <a:pt x="4870" y="135"/>
                        <a:pt x="5065" y="116"/>
                        <a:pt x="5199" y="98"/>
                      </a:cubicBezTo>
                      <a:close/>
                      <a:moveTo>
                        <a:pt x="5199" y="1"/>
                      </a:moveTo>
                      <a:cubicBezTo>
                        <a:pt x="5046" y="19"/>
                        <a:pt x="4852" y="38"/>
                        <a:pt x="4676" y="56"/>
                      </a:cubicBezTo>
                      <a:cubicBezTo>
                        <a:pt x="4487" y="98"/>
                        <a:pt x="4311" y="135"/>
                        <a:pt x="4159" y="153"/>
                      </a:cubicBezTo>
                      <a:cubicBezTo>
                        <a:pt x="4099" y="172"/>
                        <a:pt x="4025" y="172"/>
                        <a:pt x="3983" y="190"/>
                      </a:cubicBezTo>
                      <a:cubicBezTo>
                        <a:pt x="3965" y="190"/>
                        <a:pt x="3946" y="213"/>
                        <a:pt x="3928" y="213"/>
                      </a:cubicBezTo>
                      <a:cubicBezTo>
                        <a:pt x="3909" y="213"/>
                        <a:pt x="3909" y="213"/>
                        <a:pt x="3891" y="232"/>
                      </a:cubicBezTo>
                      <a:cubicBezTo>
                        <a:pt x="3849" y="250"/>
                        <a:pt x="3831" y="269"/>
                        <a:pt x="3794" y="306"/>
                      </a:cubicBezTo>
                      <a:cubicBezTo>
                        <a:pt x="3775" y="347"/>
                        <a:pt x="3734" y="403"/>
                        <a:pt x="3715" y="463"/>
                      </a:cubicBezTo>
                      <a:cubicBezTo>
                        <a:pt x="3678" y="500"/>
                        <a:pt x="3660" y="537"/>
                        <a:pt x="3637" y="578"/>
                      </a:cubicBezTo>
                      <a:cubicBezTo>
                        <a:pt x="3618" y="615"/>
                        <a:pt x="3600" y="634"/>
                        <a:pt x="3600" y="652"/>
                      </a:cubicBezTo>
                      <a:lnTo>
                        <a:pt x="3581" y="652"/>
                      </a:lnTo>
                      <a:cubicBezTo>
                        <a:pt x="3544" y="652"/>
                        <a:pt x="3503" y="675"/>
                        <a:pt x="3466" y="675"/>
                      </a:cubicBezTo>
                      <a:cubicBezTo>
                        <a:pt x="3369" y="694"/>
                        <a:pt x="3253" y="694"/>
                        <a:pt x="3138" y="712"/>
                      </a:cubicBezTo>
                      <a:cubicBezTo>
                        <a:pt x="2907" y="731"/>
                        <a:pt x="2657" y="749"/>
                        <a:pt x="2657" y="749"/>
                      </a:cubicBezTo>
                      <a:cubicBezTo>
                        <a:pt x="2657" y="749"/>
                        <a:pt x="1368" y="749"/>
                        <a:pt x="772" y="865"/>
                      </a:cubicBezTo>
                      <a:cubicBezTo>
                        <a:pt x="462" y="906"/>
                        <a:pt x="268" y="1022"/>
                        <a:pt x="153" y="1156"/>
                      </a:cubicBezTo>
                      <a:cubicBezTo>
                        <a:pt x="37" y="1290"/>
                        <a:pt x="0" y="1442"/>
                        <a:pt x="19" y="1618"/>
                      </a:cubicBezTo>
                      <a:cubicBezTo>
                        <a:pt x="19" y="1789"/>
                        <a:pt x="97" y="2001"/>
                        <a:pt x="194" y="2177"/>
                      </a:cubicBezTo>
                      <a:cubicBezTo>
                        <a:pt x="287" y="2366"/>
                        <a:pt x="425" y="2524"/>
                        <a:pt x="541" y="2579"/>
                      </a:cubicBezTo>
                      <a:cubicBezTo>
                        <a:pt x="615" y="2598"/>
                        <a:pt x="730" y="2616"/>
                        <a:pt x="888" y="2639"/>
                      </a:cubicBezTo>
                      <a:cubicBezTo>
                        <a:pt x="1040" y="2658"/>
                        <a:pt x="1253" y="2676"/>
                        <a:pt x="1484" y="2676"/>
                      </a:cubicBezTo>
                      <a:cubicBezTo>
                        <a:pt x="1964" y="2676"/>
                        <a:pt x="2542" y="2616"/>
                        <a:pt x="3138" y="2408"/>
                      </a:cubicBezTo>
                      <a:cubicBezTo>
                        <a:pt x="3734" y="2214"/>
                        <a:pt x="4122" y="2117"/>
                        <a:pt x="4427" y="2020"/>
                      </a:cubicBezTo>
                      <a:cubicBezTo>
                        <a:pt x="4736" y="1923"/>
                        <a:pt x="4949" y="1807"/>
                        <a:pt x="5217" y="1618"/>
                      </a:cubicBezTo>
                      <a:cubicBezTo>
                        <a:pt x="5739" y="1193"/>
                        <a:pt x="5970" y="652"/>
                        <a:pt x="5970" y="652"/>
                      </a:cubicBezTo>
                      <a:lnTo>
                        <a:pt x="5989" y="634"/>
                      </a:lnTo>
                      <a:lnTo>
                        <a:pt x="5970" y="615"/>
                      </a:lnTo>
                      <a:cubicBezTo>
                        <a:pt x="5970" y="597"/>
                        <a:pt x="5970" y="597"/>
                        <a:pt x="5947" y="578"/>
                      </a:cubicBezTo>
                      <a:cubicBezTo>
                        <a:pt x="5947" y="560"/>
                        <a:pt x="5929" y="537"/>
                        <a:pt x="5929" y="518"/>
                      </a:cubicBezTo>
                      <a:cubicBezTo>
                        <a:pt x="5892" y="463"/>
                        <a:pt x="5855" y="403"/>
                        <a:pt x="5813" y="347"/>
                      </a:cubicBezTo>
                      <a:cubicBezTo>
                        <a:pt x="5739" y="213"/>
                        <a:pt x="5642" y="75"/>
                        <a:pt x="5527" y="19"/>
                      </a:cubicBezTo>
                      <a:cubicBezTo>
                        <a:pt x="5508" y="1"/>
                        <a:pt x="5448" y="1"/>
                        <a:pt x="539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2137;p47">
                  <a:extLst>
                    <a:ext uri="{FF2B5EF4-FFF2-40B4-BE49-F238E27FC236}">
                      <a16:creationId xmlns:a16="http://schemas.microsoft.com/office/drawing/2014/main" id="{B44F9EDD-5CB0-204A-0D47-6FA31462DDCA}"/>
                    </a:ext>
                  </a:extLst>
                </p:cNvPr>
                <p:cNvSpPr/>
                <p:nvPr/>
              </p:nvSpPr>
              <p:spPr>
                <a:xfrm>
                  <a:off x="5265414" y="3989791"/>
                  <a:ext cx="1075922" cy="649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0" h="4055" extrusionOk="0">
                      <a:moveTo>
                        <a:pt x="5939" y="0"/>
                      </a:moveTo>
                      <a:cubicBezTo>
                        <a:pt x="5480" y="0"/>
                        <a:pt x="4165" y="435"/>
                        <a:pt x="3734" y="470"/>
                      </a:cubicBezTo>
                      <a:cubicBezTo>
                        <a:pt x="3272" y="511"/>
                        <a:pt x="1174" y="779"/>
                        <a:pt x="597" y="913"/>
                      </a:cubicBezTo>
                      <a:cubicBezTo>
                        <a:pt x="1" y="1047"/>
                        <a:pt x="1" y="2129"/>
                        <a:pt x="79" y="2665"/>
                      </a:cubicBezTo>
                      <a:cubicBezTo>
                        <a:pt x="153" y="3205"/>
                        <a:pt x="500" y="3820"/>
                        <a:pt x="888" y="3995"/>
                      </a:cubicBezTo>
                      <a:cubicBezTo>
                        <a:pt x="985" y="4039"/>
                        <a:pt x="1220" y="4055"/>
                        <a:pt x="1534" y="4055"/>
                      </a:cubicBezTo>
                      <a:cubicBezTo>
                        <a:pt x="2463" y="4055"/>
                        <a:pt x="4085" y="3912"/>
                        <a:pt x="4889" y="3898"/>
                      </a:cubicBezTo>
                      <a:cubicBezTo>
                        <a:pt x="5971" y="3861"/>
                        <a:pt x="6202" y="3496"/>
                        <a:pt x="6299" y="3284"/>
                      </a:cubicBezTo>
                      <a:cubicBezTo>
                        <a:pt x="6414" y="3071"/>
                        <a:pt x="6622" y="2512"/>
                        <a:pt x="6664" y="2147"/>
                      </a:cubicBezTo>
                      <a:cubicBezTo>
                        <a:pt x="6719" y="1782"/>
                        <a:pt x="6585" y="913"/>
                        <a:pt x="6585" y="913"/>
                      </a:cubicBezTo>
                      <a:cubicBezTo>
                        <a:pt x="6530" y="567"/>
                        <a:pt x="6373" y="105"/>
                        <a:pt x="6026" y="8"/>
                      </a:cubicBezTo>
                      <a:cubicBezTo>
                        <a:pt x="6002" y="3"/>
                        <a:pt x="5973" y="0"/>
                        <a:pt x="59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2138;p47">
                  <a:extLst>
                    <a:ext uri="{FF2B5EF4-FFF2-40B4-BE49-F238E27FC236}">
                      <a16:creationId xmlns:a16="http://schemas.microsoft.com/office/drawing/2014/main" id="{462FF319-EA4C-2063-41FC-5B7B46032E39}"/>
                    </a:ext>
                  </a:extLst>
                </p:cNvPr>
                <p:cNvSpPr/>
                <p:nvPr/>
              </p:nvSpPr>
              <p:spPr>
                <a:xfrm>
                  <a:off x="5259490" y="3981785"/>
                  <a:ext cx="1084728" cy="666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5" h="4161" extrusionOk="0">
                      <a:moveTo>
                        <a:pt x="5921" y="106"/>
                      </a:moveTo>
                      <a:cubicBezTo>
                        <a:pt x="5978" y="106"/>
                        <a:pt x="6022" y="110"/>
                        <a:pt x="6045" y="118"/>
                      </a:cubicBezTo>
                      <a:cubicBezTo>
                        <a:pt x="6197" y="155"/>
                        <a:pt x="6313" y="270"/>
                        <a:pt x="6410" y="446"/>
                      </a:cubicBezTo>
                      <a:cubicBezTo>
                        <a:pt x="6488" y="617"/>
                        <a:pt x="6544" y="811"/>
                        <a:pt x="6585" y="982"/>
                      </a:cubicBezTo>
                      <a:cubicBezTo>
                        <a:pt x="6585" y="982"/>
                        <a:pt x="6604" y="1194"/>
                        <a:pt x="6641" y="1444"/>
                      </a:cubicBezTo>
                      <a:cubicBezTo>
                        <a:pt x="6659" y="1717"/>
                        <a:pt x="6682" y="2003"/>
                        <a:pt x="6659" y="2179"/>
                      </a:cubicBezTo>
                      <a:cubicBezTo>
                        <a:pt x="6604" y="2544"/>
                        <a:pt x="6391" y="3103"/>
                        <a:pt x="6294" y="3292"/>
                      </a:cubicBezTo>
                      <a:cubicBezTo>
                        <a:pt x="6239" y="3408"/>
                        <a:pt x="6160" y="3546"/>
                        <a:pt x="5966" y="3662"/>
                      </a:cubicBezTo>
                      <a:cubicBezTo>
                        <a:pt x="5777" y="3777"/>
                        <a:pt x="5449" y="3870"/>
                        <a:pt x="4926" y="3893"/>
                      </a:cubicBezTo>
                      <a:cubicBezTo>
                        <a:pt x="4390" y="3893"/>
                        <a:pt x="3485" y="3967"/>
                        <a:pt x="2676" y="4008"/>
                      </a:cubicBezTo>
                      <a:cubicBezTo>
                        <a:pt x="2251" y="4027"/>
                        <a:pt x="1868" y="4045"/>
                        <a:pt x="1558" y="4045"/>
                      </a:cubicBezTo>
                      <a:lnTo>
                        <a:pt x="1174" y="4045"/>
                      </a:lnTo>
                      <a:cubicBezTo>
                        <a:pt x="1059" y="4027"/>
                        <a:pt x="980" y="4008"/>
                        <a:pt x="943" y="3985"/>
                      </a:cubicBezTo>
                      <a:cubicBezTo>
                        <a:pt x="768" y="3911"/>
                        <a:pt x="578" y="3736"/>
                        <a:pt x="444" y="3486"/>
                      </a:cubicBezTo>
                      <a:cubicBezTo>
                        <a:pt x="306" y="3255"/>
                        <a:pt x="190" y="2969"/>
                        <a:pt x="153" y="2715"/>
                      </a:cubicBezTo>
                      <a:cubicBezTo>
                        <a:pt x="116" y="2447"/>
                        <a:pt x="98" y="2045"/>
                        <a:pt x="172" y="1698"/>
                      </a:cubicBezTo>
                      <a:cubicBezTo>
                        <a:pt x="190" y="1522"/>
                        <a:pt x="250" y="1370"/>
                        <a:pt x="329" y="1236"/>
                      </a:cubicBezTo>
                      <a:cubicBezTo>
                        <a:pt x="403" y="1120"/>
                        <a:pt x="500" y="1042"/>
                        <a:pt x="634" y="1005"/>
                      </a:cubicBezTo>
                      <a:cubicBezTo>
                        <a:pt x="1211" y="866"/>
                        <a:pt x="3309" y="617"/>
                        <a:pt x="3771" y="561"/>
                      </a:cubicBezTo>
                      <a:cubicBezTo>
                        <a:pt x="4025" y="543"/>
                        <a:pt x="4506" y="404"/>
                        <a:pt x="4968" y="289"/>
                      </a:cubicBezTo>
                      <a:cubicBezTo>
                        <a:pt x="5199" y="233"/>
                        <a:pt x="5430" y="173"/>
                        <a:pt x="5619" y="136"/>
                      </a:cubicBezTo>
                      <a:cubicBezTo>
                        <a:pt x="5733" y="115"/>
                        <a:pt x="5841" y="106"/>
                        <a:pt x="5921" y="106"/>
                      </a:cubicBezTo>
                      <a:close/>
                      <a:moveTo>
                        <a:pt x="5928" y="1"/>
                      </a:moveTo>
                      <a:cubicBezTo>
                        <a:pt x="5843" y="1"/>
                        <a:pt x="5739" y="16"/>
                        <a:pt x="5619" y="39"/>
                      </a:cubicBezTo>
                      <a:cubicBezTo>
                        <a:pt x="5412" y="81"/>
                        <a:pt x="5181" y="136"/>
                        <a:pt x="4950" y="196"/>
                      </a:cubicBezTo>
                      <a:cubicBezTo>
                        <a:pt x="4464" y="312"/>
                        <a:pt x="3984" y="446"/>
                        <a:pt x="3771" y="464"/>
                      </a:cubicBezTo>
                      <a:cubicBezTo>
                        <a:pt x="3291" y="520"/>
                        <a:pt x="1211" y="774"/>
                        <a:pt x="615" y="908"/>
                      </a:cubicBezTo>
                      <a:cubicBezTo>
                        <a:pt x="463" y="945"/>
                        <a:pt x="329" y="1042"/>
                        <a:pt x="250" y="1176"/>
                      </a:cubicBezTo>
                      <a:cubicBezTo>
                        <a:pt x="153" y="1328"/>
                        <a:pt x="98" y="1504"/>
                        <a:pt x="75" y="1675"/>
                      </a:cubicBezTo>
                      <a:cubicBezTo>
                        <a:pt x="1" y="2045"/>
                        <a:pt x="19" y="2447"/>
                        <a:pt x="56" y="2738"/>
                      </a:cubicBezTo>
                      <a:cubicBezTo>
                        <a:pt x="98" y="3006"/>
                        <a:pt x="213" y="3292"/>
                        <a:pt x="366" y="3546"/>
                      </a:cubicBezTo>
                      <a:cubicBezTo>
                        <a:pt x="500" y="3796"/>
                        <a:pt x="694" y="3985"/>
                        <a:pt x="907" y="4082"/>
                      </a:cubicBezTo>
                      <a:cubicBezTo>
                        <a:pt x="962" y="4124"/>
                        <a:pt x="1059" y="4124"/>
                        <a:pt x="1156" y="4142"/>
                      </a:cubicBezTo>
                      <a:cubicBezTo>
                        <a:pt x="1272" y="4142"/>
                        <a:pt x="1406" y="4161"/>
                        <a:pt x="1558" y="4161"/>
                      </a:cubicBezTo>
                      <a:cubicBezTo>
                        <a:pt x="1868" y="4161"/>
                        <a:pt x="2270" y="4142"/>
                        <a:pt x="2676" y="4124"/>
                      </a:cubicBezTo>
                      <a:cubicBezTo>
                        <a:pt x="3485" y="4064"/>
                        <a:pt x="4390" y="4008"/>
                        <a:pt x="4926" y="3985"/>
                      </a:cubicBezTo>
                      <a:cubicBezTo>
                        <a:pt x="5467" y="3985"/>
                        <a:pt x="5814" y="3870"/>
                        <a:pt x="6026" y="3736"/>
                      </a:cubicBezTo>
                      <a:cubicBezTo>
                        <a:pt x="6239" y="3620"/>
                        <a:pt x="6336" y="3449"/>
                        <a:pt x="6391" y="3352"/>
                      </a:cubicBezTo>
                      <a:cubicBezTo>
                        <a:pt x="6488" y="3121"/>
                        <a:pt x="6701" y="2581"/>
                        <a:pt x="6756" y="2197"/>
                      </a:cubicBezTo>
                      <a:cubicBezTo>
                        <a:pt x="6775" y="2003"/>
                        <a:pt x="6756" y="1698"/>
                        <a:pt x="6738" y="1444"/>
                      </a:cubicBezTo>
                      <a:cubicBezTo>
                        <a:pt x="6701" y="1176"/>
                        <a:pt x="6682" y="963"/>
                        <a:pt x="6682" y="963"/>
                      </a:cubicBezTo>
                      <a:cubicBezTo>
                        <a:pt x="6641" y="792"/>
                        <a:pt x="6585" y="580"/>
                        <a:pt x="6488" y="404"/>
                      </a:cubicBezTo>
                      <a:cubicBezTo>
                        <a:pt x="6391" y="215"/>
                        <a:pt x="6257" y="58"/>
                        <a:pt x="6063" y="21"/>
                      </a:cubicBezTo>
                      <a:cubicBezTo>
                        <a:pt x="6026" y="7"/>
                        <a:pt x="5981" y="1"/>
                        <a:pt x="592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2139;p47">
                  <a:extLst>
                    <a:ext uri="{FF2B5EF4-FFF2-40B4-BE49-F238E27FC236}">
                      <a16:creationId xmlns:a16="http://schemas.microsoft.com/office/drawing/2014/main" id="{AA9CF3C7-D4CB-4C42-5A63-008C443BBD52}"/>
                    </a:ext>
                  </a:extLst>
                </p:cNvPr>
                <p:cNvSpPr/>
                <p:nvPr/>
              </p:nvSpPr>
              <p:spPr>
                <a:xfrm>
                  <a:off x="5407430" y="4219547"/>
                  <a:ext cx="922059" cy="427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2669" extrusionOk="0">
                      <a:moveTo>
                        <a:pt x="4871" y="0"/>
                      </a:moveTo>
                      <a:cubicBezTo>
                        <a:pt x="4494" y="201"/>
                        <a:pt x="4032" y="230"/>
                        <a:pt x="3510" y="230"/>
                      </a:cubicBezTo>
                      <a:cubicBezTo>
                        <a:pt x="3300" y="230"/>
                        <a:pt x="3079" y="226"/>
                        <a:pt x="2851" y="226"/>
                      </a:cubicBezTo>
                      <a:cubicBezTo>
                        <a:pt x="2513" y="226"/>
                        <a:pt x="2157" y="236"/>
                        <a:pt x="1789" y="287"/>
                      </a:cubicBezTo>
                      <a:cubicBezTo>
                        <a:pt x="560" y="481"/>
                        <a:pt x="1" y="1114"/>
                        <a:pt x="306" y="1983"/>
                      </a:cubicBezTo>
                      <a:cubicBezTo>
                        <a:pt x="515" y="2565"/>
                        <a:pt x="995" y="2669"/>
                        <a:pt x="1451" y="2669"/>
                      </a:cubicBezTo>
                      <a:cubicBezTo>
                        <a:pt x="1671" y="2669"/>
                        <a:pt x="1886" y="2645"/>
                        <a:pt x="2062" y="2639"/>
                      </a:cubicBezTo>
                      <a:cubicBezTo>
                        <a:pt x="2579" y="2639"/>
                        <a:pt x="4603" y="2597"/>
                        <a:pt x="5181" y="2251"/>
                      </a:cubicBezTo>
                      <a:cubicBezTo>
                        <a:pt x="5758" y="1886"/>
                        <a:pt x="5661" y="1849"/>
                        <a:pt x="5486" y="1174"/>
                      </a:cubicBezTo>
                      <a:cubicBezTo>
                        <a:pt x="5315" y="518"/>
                        <a:pt x="4871" y="0"/>
                        <a:pt x="48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2140;p47">
                  <a:extLst>
                    <a:ext uri="{FF2B5EF4-FFF2-40B4-BE49-F238E27FC236}">
                      <a16:creationId xmlns:a16="http://schemas.microsoft.com/office/drawing/2014/main" id="{6F801630-E22F-51C3-247F-36092CC5F01C}"/>
                    </a:ext>
                  </a:extLst>
                </p:cNvPr>
                <p:cNvSpPr/>
                <p:nvPr/>
              </p:nvSpPr>
              <p:spPr>
                <a:xfrm>
                  <a:off x="5423121" y="4209941"/>
                  <a:ext cx="896762" cy="445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1" h="2781" extrusionOk="0">
                      <a:moveTo>
                        <a:pt x="4755" y="116"/>
                      </a:moveTo>
                      <a:cubicBezTo>
                        <a:pt x="4773" y="158"/>
                        <a:pt x="5175" y="638"/>
                        <a:pt x="5351" y="1253"/>
                      </a:cubicBezTo>
                      <a:cubicBezTo>
                        <a:pt x="5429" y="1581"/>
                        <a:pt x="5485" y="1752"/>
                        <a:pt x="5466" y="1867"/>
                      </a:cubicBezTo>
                      <a:cubicBezTo>
                        <a:pt x="5466" y="1927"/>
                        <a:pt x="5429" y="1983"/>
                        <a:pt x="5369" y="2043"/>
                      </a:cubicBezTo>
                      <a:cubicBezTo>
                        <a:pt x="5291" y="2098"/>
                        <a:pt x="5198" y="2177"/>
                        <a:pt x="5060" y="2255"/>
                      </a:cubicBezTo>
                      <a:cubicBezTo>
                        <a:pt x="4792" y="2426"/>
                        <a:pt x="4135" y="2523"/>
                        <a:pt x="3502" y="2583"/>
                      </a:cubicBezTo>
                      <a:cubicBezTo>
                        <a:pt x="2846" y="2639"/>
                        <a:pt x="2213" y="2639"/>
                        <a:pt x="1964" y="2639"/>
                      </a:cubicBezTo>
                      <a:cubicBezTo>
                        <a:pt x="1786" y="2650"/>
                        <a:pt x="1586" y="2670"/>
                        <a:pt x="1384" y="2670"/>
                      </a:cubicBezTo>
                      <a:cubicBezTo>
                        <a:pt x="1255" y="2670"/>
                        <a:pt x="1125" y="2662"/>
                        <a:pt x="998" y="2639"/>
                      </a:cubicBezTo>
                      <a:cubicBezTo>
                        <a:pt x="693" y="2602"/>
                        <a:pt x="402" y="2445"/>
                        <a:pt x="250" y="2024"/>
                      </a:cubicBezTo>
                      <a:cubicBezTo>
                        <a:pt x="116" y="1599"/>
                        <a:pt x="171" y="1253"/>
                        <a:pt x="402" y="985"/>
                      </a:cubicBezTo>
                      <a:cubicBezTo>
                        <a:pt x="652" y="694"/>
                        <a:pt x="1095" y="504"/>
                        <a:pt x="1691" y="407"/>
                      </a:cubicBezTo>
                      <a:cubicBezTo>
                        <a:pt x="2043" y="352"/>
                        <a:pt x="2381" y="340"/>
                        <a:pt x="2702" y="340"/>
                      </a:cubicBezTo>
                      <a:cubicBezTo>
                        <a:pt x="2947" y="340"/>
                        <a:pt x="3182" y="347"/>
                        <a:pt x="3405" y="347"/>
                      </a:cubicBezTo>
                      <a:cubicBezTo>
                        <a:pt x="3928" y="347"/>
                        <a:pt x="4366" y="310"/>
                        <a:pt x="4755" y="116"/>
                      </a:cubicBezTo>
                      <a:close/>
                      <a:moveTo>
                        <a:pt x="4773" y="0"/>
                      </a:moveTo>
                      <a:lnTo>
                        <a:pt x="4755" y="19"/>
                      </a:lnTo>
                      <a:cubicBezTo>
                        <a:pt x="4390" y="213"/>
                        <a:pt x="3928" y="231"/>
                        <a:pt x="3405" y="231"/>
                      </a:cubicBezTo>
                      <a:cubicBezTo>
                        <a:pt x="3263" y="231"/>
                        <a:pt x="3115" y="230"/>
                        <a:pt x="2964" y="230"/>
                      </a:cubicBezTo>
                      <a:cubicBezTo>
                        <a:pt x="2566" y="230"/>
                        <a:pt x="2140" y="240"/>
                        <a:pt x="1691" y="310"/>
                      </a:cubicBezTo>
                      <a:cubicBezTo>
                        <a:pt x="1058" y="407"/>
                        <a:pt x="596" y="620"/>
                        <a:pt x="347" y="906"/>
                      </a:cubicBezTo>
                      <a:cubicBezTo>
                        <a:pt x="74" y="1216"/>
                        <a:pt x="0" y="1618"/>
                        <a:pt x="171" y="2061"/>
                      </a:cubicBezTo>
                      <a:cubicBezTo>
                        <a:pt x="323" y="2505"/>
                        <a:pt x="652" y="2676"/>
                        <a:pt x="998" y="2754"/>
                      </a:cubicBezTo>
                      <a:cubicBezTo>
                        <a:pt x="1107" y="2774"/>
                        <a:pt x="1221" y="2781"/>
                        <a:pt x="1334" y="2781"/>
                      </a:cubicBezTo>
                      <a:cubicBezTo>
                        <a:pt x="1559" y="2781"/>
                        <a:pt x="1782" y="2754"/>
                        <a:pt x="1964" y="2754"/>
                      </a:cubicBezTo>
                      <a:cubicBezTo>
                        <a:pt x="2213" y="2736"/>
                        <a:pt x="2865" y="2736"/>
                        <a:pt x="3502" y="2676"/>
                      </a:cubicBezTo>
                      <a:cubicBezTo>
                        <a:pt x="4159" y="2620"/>
                        <a:pt x="4792" y="2542"/>
                        <a:pt x="5120" y="2352"/>
                      </a:cubicBezTo>
                      <a:cubicBezTo>
                        <a:pt x="5254" y="2255"/>
                        <a:pt x="5351" y="2177"/>
                        <a:pt x="5429" y="2121"/>
                      </a:cubicBezTo>
                      <a:cubicBezTo>
                        <a:pt x="5503" y="2043"/>
                        <a:pt x="5563" y="1983"/>
                        <a:pt x="5563" y="1890"/>
                      </a:cubicBezTo>
                      <a:cubicBezTo>
                        <a:pt x="5600" y="1733"/>
                        <a:pt x="5522" y="1562"/>
                        <a:pt x="5448" y="1234"/>
                      </a:cubicBezTo>
                      <a:cubicBezTo>
                        <a:pt x="5272" y="560"/>
                        <a:pt x="4810" y="42"/>
                        <a:pt x="4810" y="42"/>
                      </a:cubicBezTo>
                      <a:lnTo>
                        <a:pt x="4773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2141;p47">
                  <a:extLst>
                    <a:ext uri="{FF2B5EF4-FFF2-40B4-BE49-F238E27FC236}">
                      <a16:creationId xmlns:a16="http://schemas.microsoft.com/office/drawing/2014/main" id="{60D98443-9C48-2A6D-4019-3252B94D7BB0}"/>
                    </a:ext>
                  </a:extLst>
                </p:cNvPr>
                <p:cNvSpPr/>
                <p:nvPr/>
              </p:nvSpPr>
              <p:spPr>
                <a:xfrm>
                  <a:off x="6085169" y="4108271"/>
                  <a:ext cx="459509" cy="453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" h="2833" extrusionOk="0">
                      <a:moveTo>
                        <a:pt x="1615" y="0"/>
                      </a:moveTo>
                      <a:cubicBezTo>
                        <a:pt x="1450" y="0"/>
                        <a:pt x="1070" y="25"/>
                        <a:pt x="851" y="233"/>
                      </a:cubicBezTo>
                      <a:cubicBezTo>
                        <a:pt x="560" y="483"/>
                        <a:pt x="116" y="829"/>
                        <a:pt x="60" y="1675"/>
                      </a:cubicBezTo>
                      <a:cubicBezTo>
                        <a:pt x="0" y="2525"/>
                        <a:pt x="389" y="2830"/>
                        <a:pt x="389" y="2830"/>
                      </a:cubicBezTo>
                      <a:cubicBezTo>
                        <a:pt x="389" y="2830"/>
                        <a:pt x="433" y="2833"/>
                        <a:pt x="513" y="2833"/>
                      </a:cubicBezTo>
                      <a:cubicBezTo>
                        <a:pt x="881" y="2833"/>
                        <a:pt x="1999" y="2779"/>
                        <a:pt x="2870" y="2179"/>
                      </a:cubicBezTo>
                      <a:lnTo>
                        <a:pt x="1696" y="2"/>
                      </a:lnTo>
                      <a:cubicBezTo>
                        <a:pt x="1696" y="2"/>
                        <a:pt x="1666" y="0"/>
                        <a:pt x="1615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2142;p47">
                  <a:extLst>
                    <a:ext uri="{FF2B5EF4-FFF2-40B4-BE49-F238E27FC236}">
                      <a16:creationId xmlns:a16="http://schemas.microsoft.com/office/drawing/2014/main" id="{CCB96D6A-9755-03C0-7C90-5E9A3C8B010C}"/>
                    </a:ext>
                  </a:extLst>
                </p:cNvPr>
                <p:cNvSpPr/>
                <p:nvPr/>
              </p:nvSpPr>
              <p:spPr>
                <a:xfrm>
                  <a:off x="6082127" y="4098985"/>
                  <a:ext cx="475199" cy="46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934" extrusionOk="0">
                      <a:moveTo>
                        <a:pt x="1697" y="97"/>
                      </a:moveTo>
                      <a:lnTo>
                        <a:pt x="2833" y="2214"/>
                      </a:lnTo>
                      <a:cubicBezTo>
                        <a:pt x="1941" y="2793"/>
                        <a:pt x="833" y="2834"/>
                        <a:pt x="515" y="2834"/>
                      </a:cubicBezTo>
                      <a:cubicBezTo>
                        <a:pt x="462" y="2834"/>
                        <a:pt x="431" y="2833"/>
                        <a:pt x="426" y="2833"/>
                      </a:cubicBezTo>
                      <a:cubicBezTo>
                        <a:pt x="426" y="2833"/>
                        <a:pt x="347" y="2773"/>
                        <a:pt x="274" y="2602"/>
                      </a:cubicBezTo>
                      <a:cubicBezTo>
                        <a:pt x="177" y="2426"/>
                        <a:pt x="98" y="2140"/>
                        <a:pt x="116" y="1733"/>
                      </a:cubicBezTo>
                      <a:cubicBezTo>
                        <a:pt x="195" y="906"/>
                        <a:pt x="597" y="578"/>
                        <a:pt x="907" y="328"/>
                      </a:cubicBezTo>
                      <a:cubicBezTo>
                        <a:pt x="1041" y="194"/>
                        <a:pt x="1235" y="134"/>
                        <a:pt x="1406" y="116"/>
                      </a:cubicBezTo>
                      <a:cubicBezTo>
                        <a:pt x="1563" y="97"/>
                        <a:pt x="1660" y="97"/>
                        <a:pt x="1697" y="97"/>
                      </a:cubicBezTo>
                      <a:close/>
                      <a:moveTo>
                        <a:pt x="1715" y="0"/>
                      </a:moveTo>
                      <a:cubicBezTo>
                        <a:pt x="1715" y="0"/>
                        <a:pt x="1581" y="0"/>
                        <a:pt x="1387" y="19"/>
                      </a:cubicBezTo>
                      <a:cubicBezTo>
                        <a:pt x="1216" y="42"/>
                        <a:pt x="1004" y="97"/>
                        <a:pt x="828" y="250"/>
                      </a:cubicBezTo>
                      <a:cubicBezTo>
                        <a:pt x="542" y="504"/>
                        <a:pt x="98" y="869"/>
                        <a:pt x="19" y="1715"/>
                      </a:cubicBezTo>
                      <a:cubicBezTo>
                        <a:pt x="1" y="2158"/>
                        <a:pt x="79" y="2445"/>
                        <a:pt x="177" y="2639"/>
                      </a:cubicBezTo>
                      <a:cubicBezTo>
                        <a:pt x="274" y="2833"/>
                        <a:pt x="366" y="2930"/>
                        <a:pt x="366" y="2930"/>
                      </a:cubicBezTo>
                      <a:lnTo>
                        <a:pt x="408" y="2930"/>
                      </a:lnTo>
                      <a:cubicBezTo>
                        <a:pt x="408" y="2930"/>
                        <a:pt x="464" y="2933"/>
                        <a:pt x="563" y="2933"/>
                      </a:cubicBezTo>
                      <a:cubicBezTo>
                        <a:pt x="964" y="2933"/>
                        <a:pt x="2063" y="2874"/>
                        <a:pt x="2930" y="2274"/>
                      </a:cubicBezTo>
                      <a:lnTo>
                        <a:pt x="2967" y="2255"/>
                      </a:lnTo>
                      <a:lnTo>
                        <a:pt x="2930" y="2214"/>
                      </a:lnTo>
                      <a:lnTo>
                        <a:pt x="1752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2143;p47">
                  <a:extLst>
                    <a:ext uri="{FF2B5EF4-FFF2-40B4-BE49-F238E27FC236}">
                      <a16:creationId xmlns:a16="http://schemas.microsoft.com/office/drawing/2014/main" id="{8531858E-01B9-A95C-9680-40061E1ADB83}"/>
                    </a:ext>
                  </a:extLst>
                </p:cNvPr>
                <p:cNvSpPr/>
                <p:nvPr/>
              </p:nvSpPr>
              <p:spPr>
                <a:xfrm>
                  <a:off x="6199807" y="3146497"/>
                  <a:ext cx="1729001" cy="153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9" h="9609" extrusionOk="0">
                      <a:moveTo>
                        <a:pt x="8902" y="0"/>
                      </a:moveTo>
                      <a:cubicBezTo>
                        <a:pt x="8680" y="0"/>
                        <a:pt x="8439" y="49"/>
                        <a:pt x="8179" y="155"/>
                      </a:cubicBezTo>
                      <a:cubicBezTo>
                        <a:pt x="6908" y="677"/>
                        <a:pt x="209" y="4526"/>
                        <a:pt x="209" y="4526"/>
                      </a:cubicBezTo>
                      <a:cubicBezTo>
                        <a:pt x="56" y="4563"/>
                        <a:pt x="1" y="5238"/>
                        <a:pt x="883" y="7146"/>
                      </a:cubicBezTo>
                      <a:cubicBezTo>
                        <a:pt x="1789" y="9068"/>
                        <a:pt x="3096" y="9609"/>
                        <a:pt x="3096" y="9609"/>
                      </a:cubicBezTo>
                      <a:cubicBezTo>
                        <a:pt x="3096" y="9609"/>
                        <a:pt x="9796" y="4235"/>
                        <a:pt x="10124" y="3912"/>
                      </a:cubicBezTo>
                      <a:cubicBezTo>
                        <a:pt x="10434" y="3565"/>
                        <a:pt x="10799" y="2964"/>
                        <a:pt x="10549" y="1735"/>
                      </a:cubicBezTo>
                      <a:cubicBezTo>
                        <a:pt x="10336" y="739"/>
                        <a:pt x="9766" y="0"/>
                        <a:pt x="89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2144;p47">
                  <a:extLst>
                    <a:ext uri="{FF2B5EF4-FFF2-40B4-BE49-F238E27FC236}">
                      <a16:creationId xmlns:a16="http://schemas.microsoft.com/office/drawing/2014/main" id="{4B517D1A-6786-E7ED-4A4A-9D1EAF7FB37E}"/>
                    </a:ext>
                  </a:extLst>
                </p:cNvPr>
                <p:cNvSpPr/>
                <p:nvPr/>
              </p:nvSpPr>
              <p:spPr>
                <a:xfrm>
                  <a:off x="6208773" y="3139452"/>
                  <a:ext cx="1729641" cy="155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3" h="9709" extrusionOk="0">
                      <a:moveTo>
                        <a:pt x="8872" y="98"/>
                      </a:moveTo>
                      <a:cubicBezTo>
                        <a:pt x="8913" y="98"/>
                        <a:pt x="8953" y="99"/>
                        <a:pt x="8992" y="102"/>
                      </a:cubicBezTo>
                      <a:cubicBezTo>
                        <a:pt x="9241" y="121"/>
                        <a:pt x="9454" y="218"/>
                        <a:pt x="9648" y="375"/>
                      </a:cubicBezTo>
                      <a:cubicBezTo>
                        <a:pt x="10031" y="661"/>
                        <a:pt x="10299" y="1183"/>
                        <a:pt x="10433" y="1779"/>
                      </a:cubicBezTo>
                      <a:cubicBezTo>
                        <a:pt x="10706" y="3008"/>
                        <a:pt x="10341" y="3586"/>
                        <a:pt x="10031" y="3914"/>
                      </a:cubicBezTo>
                      <a:cubicBezTo>
                        <a:pt x="9994" y="3956"/>
                        <a:pt x="9856" y="4071"/>
                        <a:pt x="9648" y="4261"/>
                      </a:cubicBezTo>
                      <a:cubicBezTo>
                        <a:pt x="9435" y="4436"/>
                        <a:pt x="9144" y="4667"/>
                        <a:pt x="8798" y="4935"/>
                      </a:cubicBezTo>
                      <a:cubicBezTo>
                        <a:pt x="8123" y="5494"/>
                        <a:pt x="7259" y="6206"/>
                        <a:pt x="6413" y="6880"/>
                      </a:cubicBezTo>
                      <a:cubicBezTo>
                        <a:pt x="4699" y="8267"/>
                        <a:pt x="3064" y="9574"/>
                        <a:pt x="3040" y="9593"/>
                      </a:cubicBezTo>
                      <a:cubicBezTo>
                        <a:pt x="3022" y="9593"/>
                        <a:pt x="2735" y="9459"/>
                        <a:pt x="2310" y="9112"/>
                      </a:cubicBezTo>
                      <a:cubicBezTo>
                        <a:pt x="1867" y="8729"/>
                        <a:pt x="1331" y="8133"/>
                        <a:pt x="887" y="7167"/>
                      </a:cubicBezTo>
                      <a:cubicBezTo>
                        <a:pt x="425" y="6224"/>
                        <a:pt x="231" y="5573"/>
                        <a:pt x="153" y="5166"/>
                      </a:cubicBezTo>
                      <a:cubicBezTo>
                        <a:pt x="116" y="4972"/>
                        <a:pt x="97" y="4820"/>
                        <a:pt x="116" y="4741"/>
                      </a:cubicBezTo>
                      <a:cubicBezTo>
                        <a:pt x="116" y="4686"/>
                        <a:pt x="134" y="4667"/>
                        <a:pt x="134" y="4649"/>
                      </a:cubicBezTo>
                      <a:cubicBezTo>
                        <a:pt x="153" y="4626"/>
                        <a:pt x="153" y="4607"/>
                        <a:pt x="153" y="4607"/>
                      </a:cubicBezTo>
                      <a:lnTo>
                        <a:pt x="176" y="4607"/>
                      </a:lnTo>
                      <a:cubicBezTo>
                        <a:pt x="176" y="4607"/>
                        <a:pt x="1848" y="3646"/>
                        <a:pt x="3678" y="2625"/>
                      </a:cubicBezTo>
                      <a:cubicBezTo>
                        <a:pt x="5508" y="1604"/>
                        <a:pt x="7508" y="509"/>
                        <a:pt x="8146" y="259"/>
                      </a:cubicBezTo>
                      <a:cubicBezTo>
                        <a:pt x="8403" y="142"/>
                        <a:pt x="8651" y="98"/>
                        <a:pt x="8872" y="98"/>
                      </a:cubicBezTo>
                      <a:close/>
                      <a:moveTo>
                        <a:pt x="8871" y="1"/>
                      </a:moveTo>
                      <a:cubicBezTo>
                        <a:pt x="8637" y="1"/>
                        <a:pt x="8384" y="48"/>
                        <a:pt x="8105" y="162"/>
                      </a:cubicBezTo>
                      <a:cubicBezTo>
                        <a:pt x="7453" y="430"/>
                        <a:pt x="5466" y="1507"/>
                        <a:pt x="3641" y="2528"/>
                      </a:cubicBezTo>
                      <a:cubicBezTo>
                        <a:pt x="1793" y="3568"/>
                        <a:pt x="116" y="4533"/>
                        <a:pt x="116" y="4533"/>
                      </a:cubicBezTo>
                      <a:lnTo>
                        <a:pt x="134" y="4510"/>
                      </a:lnTo>
                      <a:lnTo>
                        <a:pt x="134" y="4510"/>
                      </a:lnTo>
                      <a:cubicBezTo>
                        <a:pt x="97" y="4533"/>
                        <a:pt x="79" y="4552"/>
                        <a:pt x="60" y="4589"/>
                      </a:cubicBezTo>
                      <a:cubicBezTo>
                        <a:pt x="37" y="4626"/>
                        <a:pt x="19" y="4667"/>
                        <a:pt x="19" y="4723"/>
                      </a:cubicBezTo>
                      <a:cubicBezTo>
                        <a:pt x="0" y="4820"/>
                        <a:pt x="0" y="4972"/>
                        <a:pt x="60" y="5185"/>
                      </a:cubicBezTo>
                      <a:cubicBezTo>
                        <a:pt x="134" y="5610"/>
                        <a:pt x="347" y="6266"/>
                        <a:pt x="790" y="7227"/>
                      </a:cubicBezTo>
                      <a:cubicBezTo>
                        <a:pt x="1234" y="8188"/>
                        <a:pt x="1793" y="8807"/>
                        <a:pt x="2255" y="9191"/>
                      </a:cubicBezTo>
                      <a:cubicBezTo>
                        <a:pt x="2694" y="9556"/>
                        <a:pt x="3022" y="9708"/>
                        <a:pt x="3022" y="9708"/>
                      </a:cubicBezTo>
                      <a:lnTo>
                        <a:pt x="3064" y="9708"/>
                      </a:lnTo>
                      <a:lnTo>
                        <a:pt x="3082" y="9690"/>
                      </a:lnTo>
                      <a:cubicBezTo>
                        <a:pt x="3082" y="9690"/>
                        <a:pt x="4755" y="8345"/>
                        <a:pt x="6469" y="6978"/>
                      </a:cubicBezTo>
                      <a:cubicBezTo>
                        <a:pt x="7314" y="6284"/>
                        <a:pt x="8202" y="5573"/>
                        <a:pt x="8858" y="5032"/>
                      </a:cubicBezTo>
                      <a:cubicBezTo>
                        <a:pt x="9204" y="4741"/>
                        <a:pt x="9491" y="4510"/>
                        <a:pt x="9703" y="4339"/>
                      </a:cubicBezTo>
                      <a:cubicBezTo>
                        <a:pt x="9916" y="4145"/>
                        <a:pt x="10050" y="4030"/>
                        <a:pt x="10110" y="3993"/>
                      </a:cubicBezTo>
                      <a:cubicBezTo>
                        <a:pt x="10415" y="3646"/>
                        <a:pt x="10803" y="3008"/>
                        <a:pt x="10530" y="1761"/>
                      </a:cubicBezTo>
                      <a:cubicBezTo>
                        <a:pt x="10396" y="1142"/>
                        <a:pt x="10128" y="606"/>
                        <a:pt x="9703" y="296"/>
                      </a:cubicBezTo>
                      <a:cubicBezTo>
                        <a:pt x="9509" y="144"/>
                        <a:pt x="9260" y="47"/>
                        <a:pt x="8992" y="5"/>
                      </a:cubicBezTo>
                      <a:cubicBezTo>
                        <a:pt x="8952" y="2"/>
                        <a:pt x="8912" y="1"/>
                        <a:pt x="887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2145;p47">
                  <a:extLst>
                    <a:ext uri="{FF2B5EF4-FFF2-40B4-BE49-F238E27FC236}">
                      <a16:creationId xmlns:a16="http://schemas.microsoft.com/office/drawing/2014/main" id="{CCAAF79A-A30C-A01C-3E28-DED7B5573503}"/>
                    </a:ext>
                  </a:extLst>
                </p:cNvPr>
                <p:cNvSpPr/>
                <p:nvPr/>
              </p:nvSpPr>
              <p:spPr>
                <a:xfrm>
                  <a:off x="7046941" y="2557776"/>
                  <a:ext cx="647475" cy="76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" h="4808" extrusionOk="0">
                      <a:moveTo>
                        <a:pt x="2751" y="0"/>
                      </a:moveTo>
                      <a:cubicBezTo>
                        <a:pt x="2690" y="0"/>
                        <a:pt x="2639" y="2"/>
                        <a:pt x="2602" y="2"/>
                      </a:cubicBezTo>
                      <a:cubicBezTo>
                        <a:pt x="2103" y="20"/>
                        <a:pt x="1733" y="367"/>
                        <a:pt x="1368" y="695"/>
                      </a:cubicBezTo>
                      <a:cubicBezTo>
                        <a:pt x="906" y="1120"/>
                        <a:pt x="559" y="1466"/>
                        <a:pt x="176" y="1965"/>
                      </a:cubicBezTo>
                      <a:cubicBezTo>
                        <a:pt x="0" y="2136"/>
                        <a:pt x="60" y="2409"/>
                        <a:pt x="157" y="2622"/>
                      </a:cubicBezTo>
                      <a:cubicBezTo>
                        <a:pt x="388" y="3255"/>
                        <a:pt x="716" y="3832"/>
                        <a:pt x="1081" y="4391"/>
                      </a:cubicBezTo>
                      <a:cubicBezTo>
                        <a:pt x="1215" y="4578"/>
                        <a:pt x="1410" y="4807"/>
                        <a:pt x="1665" y="4807"/>
                      </a:cubicBezTo>
                      <a:cubicBezTo>
                        <a:pt x="1700" y="4807"/>
                        <a:pt x="1737" y="4803"/>
                        <a:pt x="1774" y="4793"/>
                      </a:cubicBezTo>
                      <a:cubicBezTo>
                        <a:pt x="1964" y="4701"/>
                        <a:pt x="2079" y="4470"/>
                        <a:pt x="2237" y="4294"/>
                      </a:cubicBezTo>
                      <a:cubicBezTo>
                        <a:pt x="2736" y="3583"/>
                        <a:pt x="3235" y="2871"/>
                        <a:pt x="3641" y="2081"/>
                      </a:cubicBezTo>
                      <a:cubicBezTo>
                        <a:pt x="3835" y="1656"/>
                        <a:pt x="4043" y="1138"/>
                        <a:pt x="3835" y="676"/>
                      </a:cubicBezTo>
                      <a:cubicBezTo>
                        <a:pt x="3738" y="385"/>
                        <a:pt x="3678" y="311"/>
                        <a:pt x="3313" y="80"/>
                      </a:cubicBezTo>
                      <a:cubicBezTo>
                        <a:pt x="3132" y="10"/>
                        <a:pt x="2911" y="0"/>
                        <a:pt x="2751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2146;p47">
                  <a:extLst>
                    <a:ext uri="{FF2B5EF4-FFF2-40B4-BE49-F238E27FC236}">
                      <a16:creationId xmlns:a16="http://schemas.microsoft.com/office/drawing/2014/main" id="{71C1EFD2-F8A4-BF25-2A2D-DC502B061EE2}"/>
                    </a:ext>
                  </a:extLst>
                </p:cNvPr>
                <p:cNvSpPr/>
                <p:nvPr/>
              </p:nvSpPr>
              <p:spPr>
                <a:xfrm>
                  <a:off x="7046941" y="2579391"/>
                  <a:ext cx="657081" cy="757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4730" extrusionOk="0">
                      <a:moveTo>
                        <a:pt x="3489" y="1"/>
                      </a:moveTo>
                      <a:cubicBezTo>
                        <a:pt x="3563" y="116"/>
                        <a:pt x="3641" y="232"/>
                        <a:pt x="3641" y="232"/>
                      </a:cubicBezTo>
                      <a:lnTo>
                        <a:pt x="3623" y="232"/>
                      </a:lnTo>
                      <a:lnTo>
                        <a:pt x="3641" y="250"/>
                      </a:lnTo>
                      <a:cubicBezTo>
                        <a:pt x="3697" y="329"/>
                        <a:pt x="3738" y="426"/>
                        <a:pt x="3794" y="560"/>
                      </a:cubicBezTo>
                      <a:cubicBezTo>
                        <a:pt x="3988" y="1003"/>
                        <a:pt x="3794" y="1502"/>
                        <a:pt x="3581" y="1927"/>
                      </a:cubicBezTo>
                      <a:cubicBezTo>
                        <a:pt x="3179" y="2694"/>
                        <a:pt x="2699" y="3429"/>
                        <a:pt x="2176" y="4141"/>
                      </a:cubicBezTo>
                      <a:cubicBezTo>
                        <a:pt x="2042" y="4312"/>
                        <a:pt x="1927" y="4524"/>
                        <a:pt x="1756" y="4621"/>
                      </a:cubicBezTo>
                      <a:cubicBezTo>
                        <a:pt x="1725" y="4625"/>
                        <a:pt x="1696" y="4628"/>
                        <a:pt x="1667" y="4628"/>
                      </a:cubicBezTo>
                      <a:cubicBezTo>
                        <a:pt x="1566" y="4628"/>
                        <a:pt x="1476" y="4600"/>
                        <a:pt x="1386" y="4524"/>
                      </a:cubicBezTo>
                      <a:cubicBezTo>
                        <a:pt x="1294" y="4450"/>
                        <a:pt x="1197" y="4335"/>
                        <a:pt x="1118" y="4238"/>
                      </a:cubicBezTo>
                      <a:cubicBezTo>
                        <a:pt x="753" y="3679"/>
                        <a:pt x="425" y="3083"/>
                        <a:pt x="194" y="2463"/>
                      </a:cubicBezTo>
                      <a:cubicBezTo>
                        <a:pt x="157" y="2371"/>
                        <a:pt x="116" y="2256"/>
                        <a:pt x="116" y="2140"/>
                      </a:cubicBezTo>
                      <a:cubicBezTo>
                        <a:pt x="116" y="2043"/>
                        <a:pt x="139" y="1946"/>
                        <a:pt x="213" y="1867"/>
                      </a:cubicBezTo>
                      <a:lnTo>
                        <a:pt x="213" y="1849"/>
                      </a:lnTo>
                      <a:lnTo>
                        <a:pt x="231" y="1849"/>
                      </a:lnTo>
                      <a:cubicBezTo>
                        <a:pt x="601" y="1368"/>
                        <a:pt x="947" y="1022"/>
                        <a:pt x="1409" y="597"/>
                      </a:cubicBezTo>
                      <a:cubicBezTo>
                        <a:pt x="1525" y="481"/>
                        <a:pt x="1640" y="366"/>
                        <a:pt x="1774" y="269"/>
                      </a:cubicBezTo>
                      <a:cubicBezTo>
                        <a:pt x="1774" y="232"/>
                        <a:pt x="1756" y="213"/>
                        <a:pt x="1696" y="213"/>
                      </a:cubicBezTo>
                      <a:cubicBezTo>
                        <a:pt x="1562" y="310"/>
                        <a:pt x="1446" y="426"/>
                        <a:pt x="1331" y="523"/>
                      </a:cubicBezTo>
                      <a:cubicBezTo>
                        <a:pt x="869" y="943"/>
                        <a:pt x="522" y="1290"/>
                        <a:pt x="157" y="1793"/>
                      </a:cubicBezTo>
                      <a:cubicBezTo>
                        <a:pt x="42" y="1886"/>
                        <a:pt x="0" y="2024"/>
                        <a:pt x="23" y="2140"/>
                      </a:cubicBezTo>
                      <a:cubicBezTo>
                        <a:pt x="23" y="2274"/>
                        <a:pt x="60" y="2390"/>
                        <a:pt x="97" y="2505"/>
                      </a:cubicBezTo>
                      <a:cubicBezTo>
                        <a:pt x="328" y="3138"/>
                        <a:pt x="675" y="3734"/>
                        <a:pt x="1040" y="4293"/>
                      </a:cubicBezTo>
                      <a:cubicBezTo>
                        <a:pt x="1118" y="4409"/>
                        <a:pt x="1215" y="4524"/>
                        <a:pt x="1331" y="4621"/>
                      </a:cubicBezTo>
                      <a:cubicBezTo>
                        <a:pt x="1436" y="4683"/>
                        <a:pt x="1552" y="4730"/>
                        <a:pt x="1673" y="4730"/>
                      </a:cubicBezTo>
                      <a:cubicBezTo>
                        <a:pt x="1706" y="4730"/>
                        <a:pt x="1740" y="4726"/>
                        <a:pt x="1774" y="4718"/>
                      </a:cubicBezTo>
                      <a:lnTo>
                        <a:pt x="1793" y="4718"/>
                      </a:lnTo>
                      <a:cubicBezTo>
                        <a:pt x="2006" y="4603"/>
                        <a:pt x="2121" y="4353"/>
                        <a:pt x="2273" y="4196"/>
                      </a:cubicBezTo>
                      <a:cubicBezTo>
                        <a:pt x="2773" y="3485"/>
                        <a:pt x="3276" y="2755"/>
                        <a:pt x="3678" y="1983"/>
                      </a:cubicBezTo>
                      <a:lnTo>
                        <a:pt x="3678" y="1964"/>
                      </a:lnTo>
                      <a:cubicBezTo>
                        <a:pt x="3891" y="1539"/>
                        <a:pt x="4103" y="1022"/>
                        <a:pt x="3891" y="523"/>
                      </a:cubicBezTo>
                      <a:cubicBezTo>
                        <a:pt x="3835" y="384"/>
                        <a:pt x="3794" y="269"/>
                        <a:pt x="3720" y="195"/>
                      </a:cubicBezTo>
                      <a:cubicBezTo>
                        <a:pt x="3660" y="116"/>
                        <a:pt x="3581" y="61"/>
                        <a:pt x="348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2147;p47">
                  <a:extLst>
                    <a:ext uri="{FF2B5EF4-FFF2-40B4-BE49-F238E27FC236}">
                      <a16:creationId xmlns:a16="http://schemas.microsoft.com/office/drawing/2014/main" id="{66B47E19-60CE-0D90-8843-8515FBA58EB2}"/>
                    </a:ext>
                  </a:extLst>
                </p:cNvPr>
                <p:cNvSpPr/>
                <p:nvPr/>
              </p:nvSpPr>
              <p:spPr>
                <a:xfrm>
                  <a:off x="5212898" y="1090858"/>
                  <a:ext cx="327260" cy="6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4160" extrusionOk="0">
                      <a:moveTo>
                        <a:pt x="321" y="1"/>
                      </a:moveTo>
                      <a:cubicBezTo>
                        <a:pt x="282" y="1"/>
                        <a:pt x="245" y="7"/>
                        <a:pt x="213" y="20"/>
                      </a:cubicBezTo>
                      <a:cubicBezTo>
                        <a:pt x="42" y="94"/>
                        <a:pt x="1" y="57"/>
                        <a:pt x="98" y="616"/>
                      </a:cubicBezTo>
                      <a:cubicBezTo>
                        <a:pt x="195" y="1175"/>
                        <a:pt x="560" y="2926"/>
                        <a:pt x="560" y="2926"/>
                      </a:cubicBezTo>
                      <a:lnTo>
                        <a:pt x="1775" y="4160"/>
                      </a:lnTo>
                      <a:cubicBezTo>
                        <a:pt x="1775" y="4160"/>
                        <a:pt x="2043" y="3947"/>
                        <a:pt x="1891" y="3467"/>
                      </a:cubicBezTo>
                      <a:cubicBezTo>
                        <a:pt x="1733" y="3004"/>
                        <a:pt x="1100" y="653"/>
                        <a:pt x="943" y="385"/>
                      </a:cubicBezTo>
                      <a:cubicBezTo>
                        <a:pt x="816" y="160"/>
                        <a:pt x="526" y="1"/>
                        <a:pt x="321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2148;p47">
                  <a:extLst>
                    <a:ext uri="{FF2B5EF4-FFF2-40B4-BE49-F238E27FC236}">
                      <a16:creationId xmlns:a16="http://schemas.microsoft.com/office/drawing/2014/main" id="{36E334F0-778D-B182-3682-81FC9562AF61}"/>
                    </a:ext>
                  </a:extLst>
                </p:cNvPr>
                <p:cNvSpPr/>
                <p:nvPr/>
              </p:nvSpPr>
              <p:spPr>
                <a:xfrm>
                  <a:off x="5210016" y="1082853"/>
                  <a:ext cx="324218" cy="68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4266" extrusionOk="0">
                      <a:moveTo>
                        <a:pt x="350" y="106"/>
                      </a:moveTo>
                      <a:cubicBezTo>
                        <a:pt x="422" y="106"/>
                        <a:pt x="509" y="127"/>
                        <a:pt x="596" y="167"/>
                      </a:cubicBezTo>
                      <a:cubicBezTo>
                        <a:pt x="730" y="222"/>
                        <a:pt x="846" y="338"/>
                        <a:pt x="924" y="453"/>
                      </a:cubicBezTo>
                      <a:cubicBezTo>
                        <a:pt x="961" y="513"/>
                        <a:pt x="1021" y="703"/>
                        <a:pt x="1118" y="975"/>
                      </a:cubicBezTo>
                      <a:cubicBezTo>
                        <a:pt x="1192" y="1243"/>
                        <a:pt x="1289" y="1571"/>
                        <a:pt x="1386" y="1918"/>
                      </a:cubicBezTo>
                      <a:cubicBezTo>
                        <a:pt x="1599" y="2592"/>
                        <a:pt x="1793" y="3304"/>
                        <a:pt x="1867" y="3535"/>
                      </a:cubicBezTo>
                      <a:cubicBezTo>
                        <a:pt x="1927" y="3766"/>
                        <a:pt x="1909" y="3919"/>
                        <a:pt x="1849" y="4016"/>
                      </a:cubicBezTo>
                      <a:cubicBezTo>
                        <a:pt x="1830" y="4094"/>
                        <a:pt x="1812" y="4113"/>
                        <a:pt x="1793" y="4131"/>
                      </a:cubicBezTo>
                      <a:lnTo>
                        <a:pt x="638" y="2957"/>
                      </a:lnTo>
                      <a:cubicBezTo>
                        <a:pt x="615" y="2939"/>
                        <a:pt x="250" y="1206"/>
                        <a:pt x="176" y="647"/>
                      </a:cubicBezTo>
                      <a:cubicBezTo>
                        <a:pt x="116" y="375"/>
                        <a:pt x="97" y="241"/>
                        <a:pt x="116" y="204"/>
                      </a:cubicBezTo>
                      <a:cubicBezTo>
                        <a:pt x="116" y="185"/>
                        <a:pt x="134" y="185"/>
                        <a:pt x="153" y="167"/>
                      </a:cubicBezTo>
                      <a:cubicBezTo>
                        <a:pt x="176" y="144"/>
                        <a:pt x="213" y="144"/>
                        <a:pt x="250" y="125"/>
                      </a:cubicBezTo>
                      <a:cubicBezTo>
                        <a:pt x="277" y="112"/>
                        <a:pt x="311" y="106"/>
                        <a:pt x="350" y="106"/>
                      </a:cubicBezTo>
                      <a:close/>
                      <a:moveTo>
                        <a:pt x="344" y="1"/>
                      </a:moveTo>
                      <a:cubicBezTo>
                        <a:pt x="297" y="1"/>
                        <a:pt x="253" y="9"/>
                        <a:pt x="213" y="28"/>
                      </a:cubicBezTo>
                      <a:cubicBezTo>
                        <a:pt x="176" y="51"/>
                        <a:pt x="134" y="51"/>
                        <a:pt x="97" y="70"/>
                      </a:cubicBezTo>
                      <a:cubicBezTo>
                        <a:pt x="60" y="88"/>
                        <a:pt x="37" y="125"/>
                        <a:pt x="19" y="167"/>
                      </a:cubicBezTo>
                      <a:cubicBezTo>
                        <a:pt x="0" y="259"/>
                        <a:pt x="19" y="398"/>
                        <a:pt x="60" y="666"/>
                      </a:cubicBezTo>
                      <a:cubicBezTo>
                        <a:pt x="153" y="1225"/>
                        <a:pt x="541" y="2994"/>
                        <a:pt x="541" y="2994"/>
                      </a:cubicBezTo>
                      <a:lnTo>
                        <a:pt x="541" y="3013"/>
                      </a:lnTo>
                      <a:lnTo>
                        <a:pt x="1793" y="4265"/>
                      </a:lnTo>
                      <a:lnTo>
                        <a:pt x="1830" y="4247"/>
                      </a:lnTo>
                      <a:cubicBezTo>
                        <a:pt x="1830" y="4247"/>
                        <a:pt x="1909" y="4187"/>
                        <a:pt x="1946" y="4053"/>
                      </a:cubicBezTo>
                      <a:cubicBezTo>
                        <a:pt x="2001" y="3937"/>
                        <a:pt x="2024" y="3748"/>
                        <a:pt x="1946" y="3493"/>
                      </a:cubicBezTo>
                      <a:cubicBezTo>
                        <a:pt x="1885" y="3262"/>
                        <a:pt x="1696" y="2569"/>
                        <a:pt x="1483" y="1876"/>
                      </a:cubicBezTo>
                      <a:cubicBezTo>
                        <a:pt x="1386" y="1553"/>
                        <a:pt x="1289" y="1206"/>
                        <a:pt x="1216" y="952"/>
                      </a:cubicBezTo>
                      <a:cubicBezTo>
                        <a:pt x="1118" y="684"/>
                        <a:pt x="1058" y="490"/>
                        <a:pt x="1021" y="416"/>
                      </a:cubicBezTo>
                      <a:cubicBezTo>
                        <a:pt x="924" y="259"/>
                        <a:pt x="790" y="144"/>
                        <a:pt x="638" y="70"/>
                      </a:cubicBezTo>
                      <a:cubicBezTo>
                        <a:pt x="535" y="30"/>
                        <a:pt x="434" y="1"/>
                        <a:pt x="34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2149;p47">
                  <a:extLst>
                    <a:ext uri="{FF2B5EF4-FFF2-40B4-BE49-F238E27FC236}">
                      <a16:creationId xmlns:a16="http://schemas.microsoft.com/office/drawing/2014/main" id="{8365FF2E-D19C-F996-73B7-5758E053974F}"/>
                    </a:ext>
                  </a:extLst>
                </p:cNvPr>
                <p:cNvSpPr/>
                <p:nvPr/>
              </p:nvSpPr>
              <p:spPr>
                <a:xfrm>
                  <a:off x="5148535" y="2061599"/>
                  <a:ext cx="714880" cy="1084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5" h="6776" extrusionOk="0">
                      <a:moveTo>
                        <a:pt x="3254" y="0"/>
                      </a:moveTo>
                      <a:cubicBezTo>
                        <a:pt x="3254" y="0"/>
                        <a:pt x="2408" y="19"/>
                        <a:pt x="1502" y="268"/>
                      </a:cubicBezTo>
                      <a:cubicBezTo>
                        <a:pt x="615" y="499"/>
                        <a:pt x="1" y="1368"/>
                        <a:pt x="1" y="1368"/>
                      </a:cubicBezTo>
                      <a:cubicBezTo>
                        <a:pt x="1" y="1368"/>
                        <a:pt x="828" y="4967"/>
                        <a:pt x="1558" y="5873"/>
                      </a:cubicBezTo>
                      <a:cubicBezTo>
                        <a:pt x="2067" y="6501"/>
                        <a:pt x="2501" y="6776"/>
                        <a:pt x="2912" y="6776"/>
                      </a:cubicBezTo>
                      <a:cubicBezTo>
                        <a:pt x="3094" y="6776"/>
                        <a:pt x="3271" y="6722"/>
                        <a:pt x="3448" y="6622"/>
                      </a:cubicBezTo>
                      <a:cubicBezTo>
                        <a:pt x="4044" y="6275"/>
                        <a:pt x="4464" y="5374"/>
                        <a:pt x="4464" y="5374"/>
                      </a:cubicBezTo>
                      <a:lnTo>
                        <a:pt x="3254" y="0"/>
                      </a:ln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2150;p47">
                  <a:extLst>
                    <a:ext uri="{FF2B5EF4-FFF2-40B4-BE49-F238E27FC236}">
                      <a16:creationId xmlns:a16="http://schemas.microsoft.com/office/drawing/2014/main" id="{5E3E3767-6CAF-6D55-4C49-A0917516BF69}"/>
                    </a:ext>
                  </a:extLst>
                </p:cNvPr>
                <p:cNvSpPr/>
                <p:nvPr/>
              </p:nvSpPr>
              <p:spPr>
                <a:xfrm>
                  <a:off x="5138928" y="2055675"/>
                  <a:ext cx="734093" cy="1098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" h="6863" extrusionOk="0">
                      <a:moveTo>
                        <a:pt x="3277" y="97"/>
                      </a:moveTo>
                      <a:lnTo>
                        <a:pt x="4469" y="5411"/>
                      </a:lnTo>
                      <a:cubicBezTo>
                        <a:pt x="4469" y="5429"/>
                        <a:pt x="4372" y="5619"/>
                        <a:pt x="4201" y="5892"/>
                      </a:cubicBezTo>
                      <a:cubicBezTo>
                        <a:pt x="4025" y="6141"/>
                        <a:pt x="3757" y="6451"/>
                        <a:pt x="3485" y="6603"/>
                      </a:cubicBezTo>
                      <a:cubicBezTo>
                        <a:pt x="3307" y="6709"/>
                        <a:pt x="3137" y="6765"/>
                        <a:pt x="2964" y="6765"/>
                      </a:cubicBezTo>
                      <a:cubicBezTo>
                        <a:pt x="2857" y="6765"/>
                        <a:pt x="2750" y="6744"/>
                        <a:pt x="2639" y="6700"/>
                      </a:cubicBezTo>
                      <a:cubicBezTo>
                        <a:pt x="2353" y="6603"/>
                        <a:pt x="2025" y="6335"/>
                        <a:pt x="1660" y="5892"/>
                      </a:cubicBezTo>
                      <a:cubicBezTo>
                        <a:pt x="1484" y="5661"/>
                        <a:pt x="1290" y="5272"/>
                        <a:pt x="1119" y="4810"/>
                      </a:cubicBezTo>
                      <a:cubicBezTo>
                        <a:pt x="925" y="4348"/>
                        <a:pt x="754" y="3812"/>
                        <a:pt x="620" y="3309"/>
                      </a:cubicBezTo>
                      <a:cubicBezTo>
                        <a:pt x="310" y="2311"/>
                        <a:pt x="116" y="1442"/>
                        <a:pt x="116" y="1423"/>
                      </a:cubicBezTo>
                      <a:cubicBezTo>
                        <a:pt x="135" y="1386"/>
                        <a:pt x="712" y="578"/>
                        <a:pt x="1581" y="347"/>
                      </a:cubicBezTo>
                      <a:cubicBezTo>
                        <a:pt x="2427" y="116"/>
                        <a:pt x="3217" y="97"/>
                        <a:pt x="3277" y="97"/>
                      </a:cubicBezTo>
                      <a:close/>
                      <a:moveTo>
                        <a:pt x="3314" y="0"/>
                      </a:moveTo>
                      <a:cubicBezTo>
                        <a:pt x="3314" y="0"/>
                        <a:pt x="2445" y="0"/>
                        <a:pt x="1562" y="250"/>
                      </a:cubicBezTo>
                      <a:cubicBezTo>
                        <a:pt x="638" y="499"/>
                        <a:pt x="19" y="1386"/>
                        <a:pt x="19" y="1386"/>
                      </a:cubicBezTo>
                      <a:lnTo>
                        <a:pt x="1" y="1405"/>
                      </a:lnTo>
                      <a:lnTo>
                        <a:pt x="1" y="1423"/>
                      </a:lnTo>
                      <a:cubicBezTo>
                        <a:pt x="1" y="1423"/>
                        <a:pt x="213" y="2329"/>
                        <a:pt x="523" y="3332"/>
                      </a:cubicBezTo>
                      <a:cubicBezTo>
                        <a:pt x="657" y="3849"/>
                        <a:pt x="828" y="4390"/>
                        <a:pt x="1022" y="4852"/>
                      </a:cubicBezTo>
                      <a:cubicBezTo>
                        <a:pt x="1197" y="5314"/>
                        <a:pt x="1387" y="5716"/>
                        <a:pt x="1581" y="5947"/>
                      </a:cubicBezTo>
                      <a:cubicBezTo>
                        <a:pt x="1946" y="6409"/>
                        <a:pt x="2293" y="6682"/>
                        <a:pt x="2602" y="6797"/>
                      </a:cubicBezTo>
                      <a:cubicBezTo>
                        <a:pt x="2727" y="6841"/>
                        <a:pt x="2848" y="6862"/>
                        <a:pt x="2968" y="6862"/>
                      </a:cubicBezTo>
                      <a:cubicBezTo>
                        <a:pt x="3163" y="6862"/>
                        <a:pt x="3353" y="6806"/>
                        <a:pt x="3545" y="6700"/>
                      </a:cubicBezTo>
                      <a:cubicBezTo>
                        <a:pt x="3831" y="6525"/>
                        <a:pt x="4104" y="6220"/>
                        <a:pt x="4275" y="5929"/>
                      </a:cubicBezTo>
                      <a:cubicBezTo>
                        <a:pt x="4469" y="5661"/>
                        <a:pt x="4566" y="5429"/>
                        <a:pt x="4566" y="5429"/>
                      </a:cubicBezTo>
                      <a:lnTo>
                        <a:pt x="4584" y="5429"/>
                      </a:lnTo>
                      <a:lnTo>
                        <a:pt x="4584" y="5411"/>
                      </a:lnTo>
                      <a:lnTo>
                        <a:pt x="3351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2151;p47">
                  <a:extLst>
                    <a:ext uri="{FF2B5EF4-FFF2-40B4-BE49-F238E27FC236}">
                      <a16:creationId xmlns:a16="http://schemas.microsoft.com/office/drawing/2014/main" id="{0B886853-8D7F-4A69-29DD-616C7685068D}"/>
                    </a:ext>
                  </a:extLst>
                </p:cNvPr>
                <p:cNvSpPr/>
                <p:nvPr/>
              </p:nvSpPr>
              <p:spPr>
                <a:xfrm>
                  <a:off x="5022049" y="1591038"/>
                  <a:ext cx="678536" cy="70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" h="4410" extrusionOk="0">
                      <a:moveTo>
                        <a:pt x="2646" y="1"/>
                      </a:moveTo>
                      <a:cubicBezTo>
                        <a:pt x="2520" y="1"/>
                        <a:pt x="2387" y="27"/>
                        <a:pt x="2251" y="70"/>
                      </a:cubicBezTo>
                      <a:cubicBezTo>
                        <a:pt x="1789" y="246"/>
                        <a:pt x="1137" y="611"/>
                        <a:pt x="634" y="823"/>
                      </a:cubicBezTo>
                      <a:cubicBezTo>
                        <a:pt x="135" y="1013"/>
                        <a:pt x="1" y="1359"/>
                        <a:pt x="98" y="1960"/>
                      </a:cubicBezTo>
                      <a:cubicBezTo>
                        <a:pt x="213" y="2556"/>
                        <a:pt x="560" y="3845"/>
                        <a:pt x="791" y="4307"/>
                      </a:cubicBezTo>
                      <a:cubicBezTo>
                        <a:pt x="827" y="4379"/>
                        <a:pt x="925" y="4409"/>
                        <a:pt x="1065" y="4409"/>
                      </a:cubicBezTo>
                      <a:cubicBezTo>
                        <a:pt x="1824" y="4409"/>
                        <a:pt x="3813" y="3517"/>
                        <a:pt x="3813" y="3517"/>
                      </a:cubicBezTo>
                      <a:cubicBezTo>
                        <a:pt x="3813" y="3517"/>
                        <a:pt x="4238" y="2861"/>
                        <a:pt x="4215" y="2496"/>
                      </a:cubicBezTo>
                      <a:cubicBezTo>
                        <a:pt x="4178" y="2131"/>
                        <a:pt x="3679" y="1401"/>
                        <a:pt x="3429" y="689"/>
                      </a:cubicBezTo>
                      <a:cubicBezTo>
                        <a:pt x="3246" y="174"/>
                        <a:pt x="2968" y="1"/>
                        <a:pt x="264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2152;p47">
                  <a:extLst>
                    <a:ext uri="{FF2B5EF4-FFF2-40B4-BE49-F238E27FC236}">
                      <a16:creationId xmlns:a16="http://schemas.microsoft.com/office/drawing/2014/main" id="{1E6953EF-8C48-1FC2-F10A-510926D1E155}"/>
                    </a:ext>
                  </a:extLst>
                </p:cNvPr>
                <p:cNvSpPr/>
                <p:nvPr/>
              </p:nvSpPr>
              <p:spPr>
                <a:xfrm>
                  <a:off x="5022049" y="1583673"/>
                  <a:ext cx="684460" cy="715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4469" extrusionOk="0">
                      <a:moveTo>
                        <a:pt x="2597" y="0"/>
                      </a:moveTo>
                      <a:cubicBezTo>
                        <a:pt x="2482" y="0"/>
                        <a:pt x="2366" y="42"/>
                        <a:pt x="2232" y="79"/>
                      </a:cubicBezTo>
                      <a:cubicBezTo>
                        <a:pt x="1770" y="250"/>
                        <a:pt x="1096" y="596"/>
                        <a:pt x="615" y="809"/>
                      </a:cubicBezTo>
                      <a:cubicBezTo>
                        <a:pt x="347" y="925"/>
                        <a:pt x="172" y="1059"/>
                        <a:pt x="98" y="1271"/>
                      </a:cubicBezTo>
                      <a:cubicBezTo>
                        <a:pt x="1" y="1465"/>
                        <a:pt x="1" y="1715"/>
                        <a:pt x="56" y="2024"/>
                      </a:cubicBezTo>
                      <a:cubicBezTo>
                        <a:pt x="172" y="2620"/>
                        <a:pt x="518" y="3891"/>
                        <a:pt x="749" y="4371"/>
                      </a:cubicBezTo>
                      <a:cubicBezTo>
                        <a:pt x="772" y="4408"/>
                        <a:pt x="791" y="4450"/>
                        <a:pt x="846" y="4468"/>
                      </a:cubicBezTo>
                      <a:cubicBezTo>
                        <a:pt x="828" y="4408"/>
                        <a:pt x="791" y="4334"/>
                        <a:pt x="809" y="4256"/>
                      </a:cubicBezTo>
                      <a:cubicBezTo>
                        <a:pt x="578" y="3757"/>
                        <a:pt x="250" y="2560"/>
                        <a:pt x="153" y="2006"/>
                      </a:cubicBezTo>
                      <a:cubicBezTo>
                        <a:pt x="98" y="1696"/>
                        <a:pt x="98" y="1484"/>
                        <a:pt x="172" y="1313"/>
                      </a:cubicBezTo>
                      <a:cubicBezTo>
                        <a:pt x="250" y="1137"/>
                        <a:pt x="403" y="1003"/>
                        <a:pt x="657" y="906"/>
                      </a:cubicBezTo>
                      <a:cubicBezTo>
                        <a:pt x="1156" y="693"/>
                        <a:pt x="1812" y="328"/>
                        <a:pt x="2274" y="176"/>
                      </a:cubicBezTo>
                      <a:cubicBezTo>
                        <a:pt x="2418" y="127"/>
                        <a:pt x="2552" y="94"/>
                        <a:pt x="2681" y="94"/>
                      </a:cubicBezTo>
                      <a:cubicBezTo>
                        <a:pt x="2758" y="94"/>
                        <a:pt x="2834" y="106"/>
                        <a:pt x="2907" y="134"/>
                      </a:cubicBezTo>
                      <a:cubicBezTo>
                        <a:pt x="3101" y="213"/>
                        <a:pt x="3254" y="407"/>
                        <a:pt x="3388" y="754"/>
                      </a:cubicBezTo>
                      <a:cubicBezTo>
                        <a:pt x="3503" y="1100"/>
                        <a:pt x="3697" y="1465"/>
                        <a:pt x="3850" y="1793"/>
                      </a:cubicBezTo>
                      <a:cubicBezTo>
                        <a:pt x="4025" y="2098"/>
                        <a:pt x="4159" y="2389"/>
                        <a:pt x="4159" y="2542"/>
                      </a:cubicBezTo>
                      <a:cubicBezTo>
                        <a:pt x="4178" y="2676"/>
                        <a:pt x="4099" y="2888"/>
                        <a:pt x="4025" y="3064"/>
                      </a:cubicBezTo>
                      <a:cubicBezTo>
                        <a:pt x="4025" y="3119"/>
                        <a:pt x="4025" y="3198"/>
                        <a:pt x="4044" y="3253"/>
                      </a:cubicBezTo>
                      <a:cubicBezTo>
                        <a:pt x="4044" y="3235"/>
                        <a:pt x="4062" y="3235"/>
                        <a:pt x="4062" y="3216"/>
                      </a:cubicBezTo>
                      <a:cubicBezTo>
                        <a:pt x="4178" y="3004"/>
                        <a:pt x="4275" y="2736"/>
                        <a:pt x="4256" y="2542"/>
                      </a:cubicBezTo>
                      <a:cubicBezTo>
                        <a:pt x="4256" y="2329"/>
                        <a:pt x="4122" y="2061"/>
                        <a:pt x="3947" y="1752"/>
                      </a:cubicBezTo>
                      <a:cubicBezTo>
                        <a:pt x="3794" y="1428"/>
                        <a:pt x="3600" y="1059"/>
                        <a:pt x="3485" y="712"/>
                      </a:cubicBezTo>
                      <a:cubicBezTo>
                        <a:pt x="3351" y="347"/>
                        <a:pt x="3157" y="134"/>
                        <a:pt x="2944" y="60"/>
                      </a:cubicBezTo>
                      <a:cubicBezTo>
                        <a:pt x="2852" y="19"/>
                        <a:pt x="2755" y="0"/>
                        <a:pt x="2639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2153;p47">
                  <a:extLst>
                    <a:ext uri="{FF2B5EF4-FFF2-40B4-BE49-F238E27FC236}">
                      <a16:creationId xmlns:a16="http://schemas.microsoft.com/office/drawing/2014/main" id="{343CAADD-337C-2433-16E5-88DD5F6F9A6A}"/>
                    </a:ext>
                  </a:extLst>
                </p:cNvPr>
                <p:cNvSpPr/>
                <p:nvPr/>
              </p:nvSpPr>
              <p:spPr>
                <a:xfrm>
                  <a:off x="5016125" y="1656683"/>
                  <a:ext cx="296039" cy="303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894" extrusionOk="0">
                      <a:moveTo>
                        <a:pt x="688" y="0"/>
                      </a:moveTo>
                      <a:cubicBezTo>
                        <a:pt x="476" y="0"/>
                        <a:pt x="265" y="56"/>
                        <a:pt x="172" y="164"/>
                      </a:cubicBezTo>
                      <a:cubicBezTo>
                        <a:pt x="1" y="335"/>
                        <a:pt x="38" y="584"/>
                        <a:pt x="135" y="1143"/>
                      </a:cubicBezTo>
                      <a:cubicBezTo>
                        <a:pt x="135" y="1143"/>
                        <a:pt x="209" y="1167"/>
                        <a:pt x="297" y="1167"/>
                      </a:cubicBezTo>
                      <a:cubicBezTo>
                        <a:pt x="320" y="1167"/>
                        <a:pt x="343" y="1165"/>
                        <a:pt x="366" y="1162"/>
                      </a:cubicBezTo>
                      <a:cubicBezTo>
                        <a:pt x="463" y="1162"/>
                        <a:pt x="652" y="1028"/>
                        <a:pt x="652" y="1028"/>
                      </a:cubicBezTo>
                      <a:cubicBezTo>
                        <a:pt x="652" y="1028"/>
                        <a:pt x="962" y="1781"/>
                        <a:pt x="1133" y="1855"/>
                      </a:cubicBezTo>
                      <a:cubicBezTo>
                        <a:pt x="1191" y="1881"/>
                        <a:pt x="1260" y="1894"/>
                        <a:pt x="1333" y="1894"/>
                      </a:cubicBezTo>
                      <a:cubicBezTo>
                        <a:pt x="1481" y="1894"/>
                        <a:pt x="1640" y="1838"/>
                        <a:pt x="1733" y="1721"/>
                      </a:cubicBezTo>
                      <a:cubicBezTo>
                        <a:pt x="1849" y="1550"/>
                        <a:pt x="1807" y="1453"/>
                        <a:pt x="1692" y="1088"/>
                      </a:cubicBezTo>
                      <a:cubicBezTo>
                        <a:pt x="1558" y="718"/>
                        <a:pt x="1308" y="201"/>
                        <a:pt x="1059" y="67"/>
                      </a:cubicBezTo>
                      <a:cubicBezTo>
                        <a:pt x="954" y="22"/>
                        <a:pt x="820" y="0"/>
                        <a:pt x="688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2154;p47">
                  <a:extLst>
                    <a:ext uri="{FF2B5EF4-FFF2-40B4-BE49-F238E27FC236}">
                      <a16:creationId xmlns:a16="http://schemas.microsoft.com/office/drawing/2014/main" id="{C06D631B-6998-7DD0-3971-578062D3D15C}"/>
                    </a:ext>
                  </a:extLst>
                </p:cNvPr>
                <p:cNvSpPr/>
                <p:nvPr/>
              </p:nvSpPr>
              <p:spPr>
                <a:xfrm>
                  <a:off x="5016125" y="1647717"/>
                  <a:ext cx="299081" cy="320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2001" extrusionOk="0">
                      <a:moveTo>
                        <a:pt x="578" y="104"/>
                      </a:moveTo>
                      <a:cubicBezTo>
                        <a:pt x="731" y="104"/>
                        <a:pt x="902" y="123"/>
                        <a:pt x="1040" y="159"/>
                      </a:cubicBezTo>
                      <a:cubicBezTo>
                        <a:pt x="1133" y="220"/>
                        <a:pt x="1271" y="372"/>
                        <a:pt x="1387" y="566"/>
                      </a:cubicBezTo>
                      <a:cubicBezTo>
                        <a:pt x="1479" y="756"/>
                        <a:pt x="1576" y="987"/>
                        <a:pt x="1636" y="1162"/>
                      </a:cubicBezTo>
                      <a:cubicBezTo>
                        <a:pt x="1710" y="1352"/>
                        <a:pt x="1752" y="1449"/>
                        <a:pt x="1752" y="1546"/>
                      </a:cubicBezTo>
                      <a:cubicBezTo>
                        <a:pt x="1752" y="1624"/>
                        <a:pt x="1733" y="1661"/>
                        <a:pt x="1673" y="1740"/>
                      </a:cubicBezTo>
                      <a:cubicBezTo>
                        <a:pt x="1636" y="1814"/>
                        <a:pt x="1539" y="1874"/>
                        <a:pt x="1442" y="1892"/>
                      </a:cubicBezTo>
                      <a:cubicBezTo>
                        <a:pt x="1408" y="1898"/>
                        <a:pt x="1376" y="1900"/>
                        <a:pt x="1346" y="1900"/>
                      </a:cubicBezTo>
                      <a:cubicBezTo>
                        <a:pt x="1272" y="1900"/>
                        <a:pt x="1208" y="1887"/>
                        <a:pt x="1156" y="1874"/>
                      </a:cubicBezTo>
                      <a:cubicBezTo>
                        <a:pt x="1133" y="1855"/>
                        <a:pt x="1077" y="1795"/>
                        <a:pt x="1017" y="1721"/>
                      </a:cubicBezTo>
                      <a:cubicBezTo>
                        <a:pt x="980" y="1643"/>
                        <a:pt x="925" y="1546"/>
                        <a:pt x="865" y="1449"/>
                      </a:cubicBezTo>
                      <a:cubicBezTo>
                        <a:pt x="768" y="1259"/>
                        <a:pt x="694" y="1065"/>
                        <a:pt x="694" y="1065"/>
                      </a:cubicBezTo>
                      <a:lnTo>
                        <a:pt x="671" y="1005"/>
                      </a:lnTo>
                      <a:lnTo>
                        <a:pt x="615" y="1047"/>
                      </a:lnTo>
                      <a:cubicBezTo>
                        <a:pt x="615" y="1047"/>
                        <a:pt x="578" y="1065"/>
                        <a:pt x="518" y="1102"/>
                      </a:cubicBezTo>
                      <a:cubicBezTo>
                        <a:pt x="463" y="1144"/>
                        <a:pt x="384" y="1162"/>
                        <a:pt x="347" y="1181"/>
                      </a:cubicBezTo>
                      <a:cubicBezTo>
                        <a:pt x="269" y="1181"/>
                        <a:pt x="190" y="1162"/>
                        <a:pt x="172" y="1144"/>
                      </a:cubicBezTo>
                      <a:cubicBezTo>
                        <a:pt x="135" y="890"/>
                        <a:pt x="93" y="700"/>
                        <a:pt x="93" y="566"/>
                      </a:cubicBezTo>
                      <a:cubicBezTo>
                        <a:pt x="93" y="409"/>
                        <a:pt x="135" y="335"/>
                        <a:pt x="190" y="257"/>
                      </a:cubicBezTo>
                      <a:cubicBezTo>
                        <a:pt x="269" y="178"/>
                        <a:pt x="403" y="123"/>
                        <a:pt x="578" y="104"/>
                      </a:cubicBezTo>
                      <a:close/>
                      <a:moveTo>
                        <a:pt x="682" y="0"/>
                      </a:moveTo>
                      <a:cubicBezTo>
                        <a:pt x="639" y="0"/>
                        <a:pt x="597" y="3"/>
                        <a:pt x="555" y="7"/>
                      </a:cubicBezTo>
                      <a:cubicBezTo>
                        <a:pt x="384" y="26"/>
                        <a:pt x="232" y="81"/>
                        <a:pt x="135" y="178"/>
                      </a:cubicBezTo>
                      <a:cubicBezTo>
                        <a:pt x="38" y="293"/>
                        <a:pt x="1" y="409"/>
                        <a:pt x="1" y="566"/>
                      </a:cubicBezTo>
                      <a:cubicBezTo>
                        <a:pt x="1" y="719"/>
                        <a:pt x="38" y="931"/>
                        <a:pt x="75" y="1199"/>
                      </a:cubicBezTo>
                      <a:lnTo>
                        <a:pt x="93" y="1278"/>
                      </a:lnTo>
                      <a:lnTo>
                        <a:pt x="135" y="1236"/>
                      </a:lnTo>
                      <a:cubicBezTo>
                        <a:pt x="172" y="1259"/>
                        <a:pt x="250" y="1278"/>
                        <a:pt x="366" y="1278"/>
                      </a:cubicBezTo>
                      <a:cubicBezTo>
                        <a:pt x="440" y="1259"/>
                        <a:pt x="500" y="1218"/>
                        <a:pt x="578" y="1199"/>
                      </a:cubicBezTo>
                      <a:cubicBezTo>
                        <a:pt x="597" y="1181"/>
                        <a:pt x="615" y="1162"/>
                        <a:pt x="634" y="1162"/>
                      </a:cubicBezTo>
                      <a:cubicBezTo>
                        <a:pt x="652" y="1199"/>
                        <a:pt x="694" y="1315"/>
                        <a:pt x="786" y="1490"/>
                      </a:cubicBezTo>
                      <a:cubicBezTo>
                        <a:pt x="828" y="1583"/>
                        <a:pt x="883" y="1680"/>
                        <a:pt x="943" y="1777"/>
                      </a:cubicBezTo>
                      <a:cubicBezTo>
                        <a:pt x="999" y="1855"/>
                        <a:pt x="1040" y="1929"/>
                        <a:pt x="1114" y="1952"/>
                      </a:cubicBezTo>
                      <a:cubicBezTo>
                        <a:pt x="1176" y="1987"/>
                        <a:pt x="1245" y="2000"/>
                        <a:pt x="1321" y="2000"/>
                      </a:cubicBezTo>
                      <a:cubicBezTo>
                        <a:pt x="1365" y="2000"/>
                        <a:pt x="1412" y="1996"/>
                        <a:pt x="1461" y="1989"/>
                      </a:cubicBezTo>
                      <a:cubicBezTo>
                        <a:pt x="1576" y="1952"/>
                        <a:pt x="1692" y="1892"/>
                        <a:pt x="1770" y="1795"/>
                      </a:cubicBezTo>
                      <a:cubicBezTo>
                        <a:pt x="1826" y="1698"/>
                        <a:pt x="1867" y="1624"/>
                        <a:pt x="1849" y="1527"/>
                      </a:cubicBezTo>
                      <a:cubicBezTo>
                        <a:pt x="1849" y="1430"/>
                        <a:pt x="1807" y="1315"/>
                        <a:pt x="1733" y="1121"/>
                      </a:cubicBezTo>
                      <a:cubicBezTo>
                        <a:pt x="1673" y="950"/>
                        <a:pt x="1576" y="719"/>
                        <a:pt x="1461" y="525"/>
                      </a:cubicBezTo>
                      <a:cubicBezTo>
                        <a:pt x="1345" y="312"/>
                        <a:pt x="1230" y="141"/>
                        <a:pt x="1077" y="81"/>
                      </a:cubicBezTo>
                      <a:cubicBezTo>
                        <a:pt x="961" y="24"/>
                        <a:pt x="820" y="0"/>
                        <a:pt x="68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2155;p47">
                  <a:extLst>
                    <a:ext uri="{FF2B5EF4-FFF2-40B4-BE49-F238E27FC236}">
                      <a16:creationId xmlns:a16="http://schemas.microsoft.com/office/drawing/2014/main" id="{C11EBC94-2D87-AA5F-CFD8-E242350128BD}"/>
                    </a:ext>
                  </a:extLst>
                </p:cNvPr>
                <p:cNvSpPr/>
                <p:nvPr/>
              </p:nvSpPr>
              <p:spPr>
                <a:xfrm>
                  <a:off x="5188562" y="1542205"/>
                  <a:ext cx="373050" cy="334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091" extrusionOk="0">
                      <a:moveTo>
                        <a:pt x="808" y="0"/>
                      </a:moveTo>
                      <a:cubicBezTo>
                        <a:pt x="658" y="0"/>
                        <a:pt x="525" y="4"/>
                        <a:pt x="444" y="10"/>
                      </a:cubicBezTo>
                      <a:cubicBezTo>
                        <a:pt x="171" y="10"/>
                        <a:pt x="56" y="125"/>
                        <a:pt x="0" y="417"/>
                      </a:cubicBezTo>
                      <a:cubicBezTo>
                        <a:pt x="0" y="417"/>
                        <a:pt x="596" y="551"/>
                        <a:pt x="827" y="703"/>
                      </a:cubicBezTo>
                      <a:cubicBezTo>
                        <a:pt x="1040" y="837"/>
                        <a:pt x="1234" y="1475"/>
                        <a:pt x="1326" y="1706"/>
                      </a:cubicBezTo>
                      <a:cubicBezTo>
                        <a:pt x="1418" y="1942"/>
                        <a:pt x="1580" y="2091"/>
                        <a:pt x="1839" y="2091"/>
                      </a:cubicBezTo>
                      <a:cubicBezTo>
                        <a:pt x="1854" y="2091"/>
                        <a:pt x="1870" y="2090"/>
                        <a:pt x="1885" y="2089"/>
                      </a:cubicBezTo>
                      <a:cubicBezTo>
                        <a:pt x="2177" y="2071"/>
                        <a:pt x="2329" y="1803"/>
                        <a:pt x="2177" y="1512"/>
                      </a:cubicBezTo>
                      <a:cubicBezTo>
                        <a:pt x="2043" y="1244"/>
                        <a:pt x="1812" y="162"/>
                        <a:pt x="1673" y="88"/>
                      </a:cubicBezTo>
                      <a:cubicBezTo>
                        <a:pt x="1580" y="21"/>
                        <a:pt x="1150" y="0"/>
                        <a:pt x="808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2156;p47">
                  <a:extLst>
                    <a:ext uri="{FF2B5EF4-FFF2-40B4-BE49-F238E27FC236}">
                      <a16:creationId xmlns:a16="http://schemas.microsoft.com/office/drawing/2014/main" id="{C1FBE438-2E02-3637-472E-4E56E7ECA490}"/>
                    </a:ext>
                  </a:extLst>
                </p:cNvPr>
                <p:cNvSpPr/>
                <p:nvPr/>
              </p:nvSpPr>
              <p:spPr>
                <a:xfrm>
                  <a:off x="5175913" y="1534840"/>
                  <a:ext cx="382657" cy="348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" h="2175" extrusionOk="0">
                      <a:moveTo>
                        <a:pt x="523" y="93"/>
                      </a:moveTo>
                      <a:cubicBezTo>
                        <a:pt x="657" y="93"/>
                        <a:pt x="925" y="93"/>
                        <a:pt x="1197" y="116"/>
                      </a:cubicBezTo>
                      <a:cubicBezTo>
                        <a:pt x="1313" y="116"/>
                        <a:pt x="1447" y="116"/>
                        <a:pt x="1544" y="134"/>
                      </a:cubicBezTo>
                      <a:cubicBezTo>
                        <a:pt x="1636" y="134"/>
                        <a:pt x="1715" y="153"/>
                        <a:pt x="1733" y="171"/>
                      </a:cubicBezTo>
                      <a:cubicBezTo>
                        <a:pt x="1733" y="171"/>
                        <a:pt x="1752" y="190"/>
                        <a:pt x="1775" y="231"/>
                      </a:cubicBezTo>
                      <a:cubicBezTo>
                        <a:pt x="1794" y="268"/>
                        <a:pt x="1812" y="305"/>
                        <a:pt x="1830" y="365"/>
                      </a:cubicBezTo>
                      <a:cubicBezTo>
                        <a:pt x="1867" y="481"/>
                        <a:pt x="1909" y="633"/>
                        <a:pt x="1964" y="786"/>
                      </a:cubicBezTo>
                      <a:cubicBezTo>
                        <a:pt x="2043" y="1096"/>
                        <a:pt x="2140" y="1424"/>
                        <a:pt x="2214" y="1576"/>
                      </a:cubicBezTo>
                      <a:cubicBezTo>
                        <a:pt x="2274" y="1710"/>
                        <a:pt x="2274" y="1826"/>
                        <a:pt x="2237" y="1923"/>
                      </a:cubicBezTo>
                      <a:cubicBezTo>
                        <a:pt x="2177" y="2020"/>
                        <a:pt x="2098" y="2080"/>
                        <a:pt x="1964" y="2080"/>
                      </a:cubicBezTo>
                      <a:cubicBezTo>
                        <a:pt x="1948" y="2081"/>
                        <a:pt x="1932" y="2081"/>
                        <a:pt x="1916" y="2081"/>
                      </a:cubicBezTo>
                      <a:cubicBezTo>
                        <a:pt x="1678" y="2081"/>
                        <a:pt x="1538" y="1951"/>
                        <a:pt x="1447" y="1752"/>
                      </a:cubicBezTo>
                      <a:cubicBezTo>
                        <a:pt x="1405" y="1618"/>
                        <a:pt x="1331" y="1405"/>
                        <a:pt x="1253" y="1193"/>
                      </a:cubicBezTo>
                      <a:cubicBezTo>
                        <a:pt x="1156" y="980"/>
                        <a:pt x="1059" y="786"/>
                        <a:pt x="925" y="694"/>
                      </a:cubicBezTo>
                      <a:cubicBezTo>
                        <a:pt x="809" y="615"/>
                        <a:pt x="597" y="555"/>
                        <a:pt x="407" y="499"/>
                      </a:cubicBezTo>
                      <a:cubicBezTo>
                        <a:pt x="273" y="463"/>
                        <a:pt x="176" y="439"/>
                        <a:pt x="135" y="421"/>
                      </a:cubicBezTo>
                      <a:cubicBezTo>
                        <a:pt x="176" y="324"/>
                        <a:pt x="213" y="231"/>
                        <a:pt x="250" y="190"/>
                      </a:cubicBezTo>
                      <a:cubicBezTo>
                        <a:pt x="329" y="134"/>
                        <a:pt x="407" y="93"/>
                        <a:pt x="523" y="93"/>
                      </a:cubicBezTo>
                      <a:close/>
                      <a:moveTo>
                        <a:pt x="523" y="0"/>
                      </a:moveTo>
                      <a:cubicBezTo>
                        <a:pt x="389" y="0"/>
                        <a:pt x="273" y="37"/>
                        <a:pt x="195" y="116"/>
                      </a:cubicBezTo>
                      <a:cubicBezTo>
                        <a:pt x="116" y="190"/>
                        <a:pt x="61" y="305"/>
                        <a:pt x="19" y="439"/>
                      </a:cubicBezTo>
                      <a:lnTo>
                        <a:pt x="1" y="499"/>
                      </a:lnTo>
                      <a:lnTo>
                        <a:pt x="61" y="518"/>
                      </a:lnTo>
                      <a:cubicBezTo>
                        <a:pt x="61" y="518"/>
                        <a:pt x="213" y="536"/>
                        <a:pt x="389" y="597"/>
                      </a:cubicBezTo>
                      <a:cubicBezTo>
                        <a:pt x="560" y="652"/>
                        <a:pt x="772" y="712"/>
                        <a:pt x="869" y="786"/>
                      </a:cubicBezTo>
                      <a:cubicBezTo>
                        <a:pt x="966" y="846"/>
                        <a:pt x="1082" y="1040"/>
                        <a:pt x="1156" y="1230"/>
                      </a:cubicBezTo>
                      <a:cubicBezTo>
                        <a:pt x="1253" y="1442"/>
                        <a:pt x="1313" y="1655"/>
                        <a:pt x="1368" y="1770"/>
                      </a:cubicBezTo>
                      <a:cubicBezTo>
                        <a:pt x="1442" y="2021"/>
                        <a:pt x="1649" y="2174"/>
                        <a:pt x="1909" y="2174"/>
                      </a:cubicBezTo>
                      <a:cubicBezTo>
                        <a:pt x="1928" y="2174"/>
                        <a:pt x="1946" y="2174"/>
                        <a:pt x="1964" y="2172"/>
                      </a:cubicBezTo>
                      <a:cubicBezTo>
                        <a:pt x="2122" y="2172"/>
                        <a:pt x="2256" y="2098"/>
                        <a:pt x="2311" y="1964"/>
                      </a:cubicBezTo>
                      <a:cubicBezTo>
                        <a:pt x="2390" y="1849"/>
                        <a:pt x="2390" y="1692"/>
                        <a:pt x="2311" y="1539"/>
                      </a:cubicBezTo>
                      <a:cubicBezTo>
                        <a:pt x="2237" y="1424"/>
                        <a:pt x="2140" y="1077"/>
                        <a:pt x="2062" y="749"/>
                      </a:cubicBezTo>
                      <a:cubicBezTo>
                        <a:pt x="2006" y="597"/>
                        <a:pt x="1964" y="439"/>
                        <a:pt x="1928" y="324"/>
                      </a:cubicBezTo>
                      <a:cubicBezTo>
                        <a:pt x="1909" y="268"/>
                        <a:pt x="1867" y="208"/>
                        <a:pt x="1849" y="171"/>
                      </a:cubicBezTo>
                      <a:cubicBezTo>
                        <a:pt x="1830" y="134"/>
                        <a:pt x="1812" y="116"/>
                        <a:pt x="1775" y="74"/>
                      </a:cubicBezTo>
                      <a:cubicBezTo>
                        <a:pt x="1733" y="56"/>
                        <a:pt x="1660" y="37"/>
                        <a:pt x="1544" y="37"/>
                      </a:cubicBezTo>
                      <a:cubicBezTo>
                        <a:pt x="1447" y="19"/>
                        <a:pt x="1331" y="19"/>
                        <a:pt x="119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2157;p47">
                  <a:extLst>
                    <a:ext uri="{FF2B5EF4-FFF2-40B4-BE49-F238E27FC236}">
                      <a16:creationId xmlns:a16="http://schemas.microsoft.com/office/drawing/2014/main" id="{E0D1009C-EBCB-50C1-C327-3E445C364E50}"/>
                    </a:ext>
                  </a:extLst>
                </p:cNvPr>
                <p:cNvSpPr/>
                <p:nvPr/>
              </p:nvSpPr>
              <p:spPr>
                <a:xfrm>
                  <a:off x="5074565" y="1589758"/>
                  <a:ext cx="368888" cy="321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2007" extrusionOk="0">
                      <a:moveTo>
                        <a:pt x="544" y="0"/>
                      </a:moveTo>
                      <a:cubicBezTo>
                        <a:pt x="321" y="0"/>
                        <a:pt x="51" y="106"/>
                        <a:pt x="1" y="521"/>
                      </a:cubicBezTo>
                      <a:cubicBezTo>
                        <a:pt x="1" y="521"/>
                        <a:pt x="403" y="582"/>
                        <a:pt x="731" y="753"/>
                      </a:cubicBezTo>
                      <a:cubicBezTo>
                        <a:pt x="1059" y="905"/>
                        <a:pt x="1345" y="1871"/>
                        <a:pt x="1345" y="1871"/>
                      </a:cubicBezTo>
                      <a:cubicBezTo>
                        <a:pt x="1345" y="1871"/>
                        <a:pt x="1539" y="2005"/>
                        <a:pt x="1673" y="2005"/>
                      </a:cubicBezTo>
                      <a:cubicBezTo>
                        <a:pt x="1680" y="2006"/>
                        <a:pt x="1687" y="2006"/>
                        <a:pt x="1696" y="2006"/>
                      </a:cubicBezTo>
                      <a:cubicBezTo>
                        <a:pt x="1844" y="2006"/>
                        <a:pt x="2304" y="1855"/>
                        <a:pt x="2177" y="1580"/>
                      </a:cubicBezTo>
                      <a:cubicBezTo>
                        <a:pt x="2062" y="1312"/>
                        <a:pt x="1867" y="309"/>
                        <a:pt x="1715" y="212"/>
                      </a:cubicBezTo>
                      <a:cubicBezTo>
                        <a:pt x="1576" y="120"/>
                        <a:pt x="846" y="22"/>
                        <a:pt x="615" y="4"/>
                      </a:cubicBezTo>
                      <a:cubicBezTo>
                        <a:pt x="592" y="2"/>
                        <a:pt x="568" y="0"/>
                        <a:pt x="544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2158;p47">
                  <a:extLst>
                    <a:ext uri="{FF2B5EF4-FFF2-40B4-BE49-F238E27FC236}">
                      <a16:creationId xmlns:a16="http://schemas.microsoft.com/office/drawing/2014/main" id="{D836F331-6BFC-7020-53BB-9B332749C446}"/>
                    </a:ext>
                  </a:extLst>
                </p:cNvPr>
                <p:cNvSpPr/>
                <p:nvPr/>
              </p:nvSpPr>
              <p:spPr>
                <a:xfrm>
                  <a:off x="5064958" y="1582553"/>
                  <a:ext cx="373050" cy="33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106" extrusionOk="0">
                      <a:moveTo>
                        <a:pt x="592" y="98"/>
                      </a:moveTo>
                      <a:cubicBezTo>
                        <a:pt x="620" y="98"/>
                        <a:pt x="648" y="100"/>
                        <a:pt x="675" y="104"/>
                      </a:cubicBezTo>
                      <a:cubicBezTo>
                        <a:pt x="772" y="104"/>
                        <a:pt x="1022" y="141"/>
                        <a:pt x="1253" y="165"/>
                      </a:cubicBezTo>
                      <a:cubicBezTo>
                        <a:pt x="1368" y="183"/>
                        <a:pt x="1484" y="220"/>
                        <a:pt x="1562" y="238"/>
                      </a:cubicBezTo>
                      <a:cubicBezTo>
                        <a:pt x="1659" y="257"/>
                        <a:pt x="1733" y="280"/>
                        <a:pt x="1752" y="299"/>
                      </a:cubicBezTo>
                      <a:cubicBezTo>
                        <a:pt x="1752" y="299"/>
                        <a:pt x="1775" y="317"/>
                        <a:pt x="1793" y="354"/>
                      </a:cubicBezTo>
                      <a:cubicBezTo>
                        <a:pt x="1812" y="396"/>
                        <a:pt x="1830" y="433"/>
                        <a:pt x="1849" y="488"/>
                      </a:cubicBezTo>
                      <a:cubicBezTo>
                        <a:pt x="1890" y="603"/>
                        <a:pt x="1927" y="742"/>
                        <a:pt x="1964" y="895"/>
                      </a:cubicBezTo>
                      <a:cubicBezTo>
                        <a:pt x="2043" y="1181"/>
                        <a:pt x="2122" y="1491"/>
                        <a:pt x="2195" y="1643"/>
                      </a:cubicBezTo>
                      <a:cubicBezTo>
                        <a:pt x="2214" y="1703"/>
                        <a:pt x="2214" y="1740"/>
                        <a:pt x="2195" y="1782"/>
                      </a:cubicBezTo>
                      <a:cubicBezTo>
                        <a:pt x="2158" y="1837"/>
                        <a:pt x="2122" y="1874"/>
                        <a:pt x="2061" y="1897"/>
                      </a:cubicBezTo>
                      <a:cubicBezTo>
                        <a:pt x="2006" y="1934"/>
                        <a:pt x="1927" y="1971"/>
                        <a:pt x="1867" y="1971"/>
                      </a:cubicBezTo>
                      <a:cubicBezTo>
                        <a:pt x="1812" y="1990"/>
                        <a:pt x="1752" y="2013"/>
                        <a:pt x="1733" y="2013"/>
                      </a:cubicBezTo>
                      <a:cubicBezTo>
                        <a:pt x="1696" y="1990"/>
                        <a:pt x="1618" y="1971"/>
                        <a:pt x="1544" y="1934"/>
                      </a:cubicBezTo>
                      <a:cubicBezTo>
                        <a:pt x="1484" y="1916"/>
                        <a:pt x="1465" y="1874"/>
                        <a:pt x="1447" y="1874"/>
                      </a:cubicBezTo>
                      <a:cubicBezTo>
                        <a:pt x="1447" y="1856"/>
                        <a:pt x="1387" y="1643"/>
                        <a:pt x="1271" y="1394"/>
                      </a:cubicBezTo>
                      <a:cubicBezTo>
                        <a:pt x="1216" y="1260"/>
                        <a:pt x="1156" y="1126"/>
                        <a:pt x="1082" y="1010"/>
                      </a:cubicBezTo>
                      <a:cubicBezTo>
                        <a:pt x="1003" y="895"/>
                        <a:pt x="906" y="798"/>
                        <a:pt x="809" y="742"/>
                      </a:cubicBezTo>
                      <a:cubicBezTo>
                        <a:pt x="504" y="585"/>
                        <a:pt x="176" y="548"/>
                        <a:pt x="116" y="548"/>
                      </a:cubicBezTo>
                      <a:cubicBezTo>
                        <a:pt x="158" y="354"/>
                        <a:pt x="232" y="238"/>
                        <a:pt x="329" y="183"/>
                      </a:cubicBezTo>
                      <a:cubicBezTo>
                        <a:pt x="403" y="123"/>
                        <a:pt x="499" y="98"/>
                        <a:pt x="592" y="98"/>
                      </a:cubicBezTo>
                      <a:close/>
                      <a:moveTo>
                        <a:pt x="589" y="1"/>
                      </a:moveTo>
                      <a:cubicBezTo>
                        <a:pt x="490" y="1"/>
                        <a:pt x="376" y="26"/>
                        <a:pt x="273" y="86"/>
                      </a:cubicBezTo>
                      <a:cubicBezTo>
                        <a:pt x="135" y="165"/>
                        <a:pt x="42" y="317"/>
                        <a:pt x="1" y="566"/>
                      </a:cubicBezTo>
                      <a:lnTo>
                        <a:pt x="1" y="603"/>
                      </a:lnTo>
                      <a:lnTo>
                        <a:pt x="42" y="627"/>
                      </a:lnTo>
                      <a:cubicBezTo>
                        <a:pt x="42" y="627"/>
                        <a:pt x="444" y="682"/>
                        <a:pt x="772" y="834"/>
                      </a:cubicBezTo>
                      <a:cubicBezTo>
                        <a:pt x="851" y="876"/>
                        <a:pt x="925" y="950"/>
                        <a:pt x="985" y="1066"/>
                      </a:cubicBezTo>
                      <a:cubicBezTo>
                        <a:pt x="1059" y="1163"/>
                        <a:pt x="1119" y="1297"/>
                        <a:pt x="1174" y="1435"/>
                      </a:cubicBezTo>
                      <a:cubicBezTo>
                        <a:pt x="1290" y="1685"/>
                        <a:pt x="1368" y="1934"/>
                        <a:pt x="1368" y="1934"/>
                      </a:cubicBezTo>
                      <a:lnTo>
                        <a:pt x="1387" y="1953"/>
                      </a:lnTo>
                      <a:cubicBezTo>
                        <a:pt x="1387" y="1953"/>
                        <a:pt x="1428" y="1990"/>
                        <a:pt x="1502" y="2031"/>
                      </a:cubicBezTo>
                      <a:cubicBezTo>
                        <a:pt x="1562" y="2068"/>
                        <a:pt x="1659" y="2105"/>
                        <a:pt x="1733" y="2105"/>
                      </a:cubicBezTo>
                      <a:cubicBezTo>
                        <a:pt x="1775" y="2105"/>
                        <a:pt x="1830" y="2087"/>
                        <a:pt x="1890" y="2068"/>
                      </a:cubicBezTo>
                      <a:cubicBezTo>
                        <a:pt x="1964" y="2050"/>
                        <a:pt x="2043" y="2031"/>
                        <a:pt x="2098" y="1990"/>
                      </a:cubicBezTo>
                      <a:cubicBezTo>
                        <a:pt x="2177" y="1953"/>
                        <a:pt x="2237" y="1897"/>
                        <a:pt x="2274" y="1837"/>
                      </a:cubicBezTo>
                      <a:cubicBezTo>
                        <a:pt x="2311" y="1782"/>
                        <a:pt x="2329" y="1685"/>
                        <a:pt x="2292" y="1606"/>
                      </a:cubicBezTo>
                      <a:cubicBezTo>
                        <a:pt x="2237" y="1472"/>
                        <a:pt x="2140" y="1163"/>
                        <a:pt x="2061" y="858"/>
                      </a:cubicBezTo>
                      <a:cubicBezTo>
                        <a:pt x="2024" y="719"/>
                        <a:pt x="1983" y="566"/>
                        <a:pt x="1946" y="469"/>
                      </a:cubicBezTo>
                      <a:cubicBezTo>
                        <a:pt x="1927" y="414"/>
                        <a:pt x="1909" y="354"/>
                        <a:pt x="1890" y="317"/>
                      </a:cubicBezTo>
                      <a:cubicBezTo>
                        <a:pt x="1849" y="280"/>
                        <a:pt x="1830" y="238"/>
                        <a:pt x="1812" y="220"/>
                      </a:cubicBezTo>
                      <a:cubicBezTo>
                        <a:pt x="1752" y="183"/>
                        <a:pt x="1678" y="165"/>
                        <a:pt x="1599" y="141"/>
                      </a:cubicBezTo>
                      <a:cubicBezTo>
                        <a:pt x="1502" y="104"/>
                        <a:pt x="1387" y="86"/>
                        <a:pt x="1271" y="67"/>
                      </a:cubicBezTo>
                      <a:cubicBezTo>
                        <a:pt x="1040" y="26"/>
                        <a:pt x="791" y="7"/>
                        <a:pt x="675" y="7"/>
                      </a:cubicBezTo>
                      <a:cubicBezTo>
                        <a:pt x="648" y="3"/>
                        <a:pt x="619" y="1"/>
                        <a:pt x="58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2159;p47">
                  <a:extLst>
                    <a:ext uri="{FF2B5EF4-FFF2-40B4-BE49-F238E27FC236}">
                      <a16:creationId xmlns:a16="http://schemas.microsoft.com/office/drawing/2014/main" id="{F6F28758-5A26-3F38-5D35-162576E79CE2}"/>
                    </a:ext>
                  </a:extLst>
                </p:cNvPr>
                <p:cNvSpPr/>
                <p:nvPr/>
              </p:nvSpPr>
              <p:spPr>
                <a:xfrm>
                  <a:off x="5431927" y="1531158"/>
                  <a:ext cx="320535" cy="565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533" extrusionOk="0">
                      <a:moveTo>
                        <a:pt x="407" y="0"/>
                      </a:moveTo>
                      <a:cubicBezTo>
                        <a:pt x="347" y="0"/>
                        <a:pt x="292" y="23"/>
                        <a:pt x="231" y="60"/>
                      </a:cubicBezTo>
                      <a:cubicBezTo>
                        <a:pt x="0" y="213"/>
                        <a:pt x="79" y="717"/>
                        <a:pt x="365" y="1063"/>
                      </a:cubicBezTo>
                      <a:cubicBezTo>
                        <a:pt x="569" y="1318"/>
                        <a:pt x="723" y="1357"/>
                        <a:pt x="797" y="1357"/>
                      </a:cubicBezTo>
                      <a:cubicBezTo>
                        <a:pt x="829" y="1357"/>
                        <a:pt x="846" y="1350"/>
                        <a:pt x="846" y="1350"/>
                      </a:cubicBezTo>
                      <a:lnTo>
                        <a:pt x="906" y="1659"/>
                      </a:lnTo>
                      <a:cubicBezTo>
                        <a:pt x="754" y="1678"/>
                        <a:pt x="347" y="1830"/>
                        <a:pt x="195" y="2602"/>
                      </a:cubicBezTo>
                      <a:cubicBezTo>
                        <a:pt x="57" y="3224"/>
                        <a:pt x="419" y="3532"/>
                        <a:pt x="828" y="3532"/>
                      </a:cubicBezTo>
                      <a:cubicBezTo>
                        <a:pt x="1051" y="3532"/>
                        <a:pt x="1287" y="3440"/>
                        <a:pt x="1465" y="3258"/>
                      </a:cubicBezTo>
                      <a:cubicBezTo>
                        <a:pt x="1715" y="3004"/>
                        <a:pt x="1849" y="2796"/>
                        <a:pt x="1886" y="2602"/>
                      </a:cubicBezTo>
                      <a:cubicBezTo>
                        <a:pt x="1983" y="2408"/>
                        <a:pt x="2001" y="2218"/>
                        <a:pt x="1946" y="1964"/>
                      </a:cubicBezTo>
                      <a:cubicBezTo>
                        <a:pt x="1867" y="1525"/>
                        <a:pt x="1812" y="1216"/>
                        <a:pt x="1733" y="851"/>
                      </a:cubicBezTo>
                      <a:cubicBezTo>
                        <a:pt x="1655" y="462"/>
                        <a:pt x="1387" y="444"/>
                        <a:pt x="1040" y="273"/>
                      </a:cubicBezTo>
                      <a:cubicBezTo>
                        <a:pt x="772" y="139"/>
                        <a:pt x="578" y="0"/>
                        <a:pt x="407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2160;p47">
                  <a:extLst>
                    <a:ext uri="{FF2B5EF4-FFF2-40B4-BE49-F238E27FC236}">
                      <a16:creationId xmlns:a16="http://schemas.microsoft.com/office/drawing/2014/main" id="{497086F5-24D7-34A5-36C2-EA9CF668F25B}"/>
                    </a:ext>
                  </a:extLst>
                </p:cNvPr>
                <p:cNvSpPr/>
                <p:nvPr/>
              </p:nvSpPr>
              <p:spPr>
                <a:xfrm>
                  <a:off x="5434809" y="1524913"/>
                  <a:ext cx="324218" cy="579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3617" extrusionOk="0">
                      <a:moveTo>
                        <a:pt x="389" y="99"/>
                      </a:moveTo>
                      <a:cubicBezTo>
                        <a:pt x="542" y="99"/>
                        <a:pt x="736" y="215"/>
                        <a:pt x="1004" y="349"/>
                      </a:cubicBezTo>
                      <a:cubicBezTo>
                        <a:pt x="1175" y="446"/>
                        <a:pt x="1332" y="483"/>
                        <a:pt x="1447" y="561"/>
                      </a:cubicBezTo>
                      <a:cubicBezTo>
                        <a:pt x="1563" y="640"/>
                        <a:pt x="1637" y="714"/>
                        <a:pt x="1678" y="890"/>
                      </a:cubicBezTo>
                      <a:cubicBezTo>
                        <a:pt x="1734" y="1273"/>
                        <a:pt x="1794" y="1583"/>
                        <a:pt x="1891" y="2003"/>
                      </a:cubicBezTo>
                      <a:cubicBezTo>
                        <a:pt x="1928" y="2276"/>
                        <a:pt x="1909" y="2428"/>
                        <a:pt x="1831" y="2622"/>
                      </a:cubicBezTo>
                      <a:lnTo>
                        <a:pt x="1831" y="2641"/>
                      </a:lnTo>
                      <a:cubicBezTo>
                        <a:pt x="1775" y="2812"/>
                        <a:pt x="1660" y="3006"/>
                        <a:pt x="1406" y="3255"/>
                      </a:cubicBezTo>
                      <a:cubicBezTo>
                        <a:pt x="1239" y="3436"/>
                        <a:pt x="1011" y="3527"/>
                        <a:pt x="797" y="3527"/>
                      </a:cubicBezTo>
                      <a:cubicBezTo>
                        <a:pt x="715" y="3527"/>
                        <a:pt x="634" y="3513"/>
                        <a:pt x="560" y="3486"/>
                      </a:cubicBezTo>
                      <a:cubicBezTo>
                        <a:pt x="311" y="3371"/>
                        <a:pt x="116" y="3121"/>
                        <a:pt x="213" y="2659"/>
                      </a:cubicBezTo>
                      <a:cubicBezTo>
                        <a:pt x="366" y="1888"/>
                        <a:pt x="754" y="1772"/>
                        <a:pt x="907" y="1754"/>
                      </a:cubicBezTo>
                      <a:lnTo>
                        <a:pt x="944" y="1735"/>
                      </a:lnTo>
                      <a:lnTo>
                        <a:pt x="870" y="1310"/>
                      </a:lnTo>
                      <a:lnTo>
                        <a:pt x="810" y="1333"/>
                      </a:lnTo>
                      <a:cubicBezTo>
                        <a:pt x="810" y="1333"/>
                        <a:pt x="810" y="1352"/>
                        <a:pt x="791" y="1352"/>
                      </a:cubicBezTo>
                      <a:cubicBezTo>
                        <a:pt x="773" y="1352"/>
                        <a:pt x="754" y="1352"/>
                        <a:pt x="713" y="1333"/>
                      </a:cubicBezTo>
                      <a:cubicBezTo>
                        <a:pt x="639" y="1310"/>
                        <a:pt x="523" y="1236"/>
                        <a:pt x="389" y="1079"/>
                      </a:cubicBezTo>
                      <a:cubicBezTo>
                        <a:pt x="250" y="908"/>
                        <a:pt x="158" y="695"/>
                        <a:pt x="135" y="525"/>
                      </a:cubicBezTo>
                      <a:cubicBezTo>
                        <a:pt x="116" y="349"/>
                        <a:pt x="158" y="196"/>
                        <a:pt x="232" y="136"/>
                      </a:cubicBezTo>
                      <a:cubicBezTo>
                        <a:pt x="292" y="118"/>
                        <a:pt x="329" y="99"/>
                        <a:pt x="389" y="99"/>
                      </a:cubicBezTo>
                      <a:close/>
                      <a:moveTo>
                        <a:pt x="425" y="1"/>
                      </a:moveTo>
                      <a:cubicBezTo>
                        <a:pt x="413" y="1"/>
                        <a:pt x="401" y="1"/>
                        <a:pt x="389" y="2"/>
                      </a:cubicBezTo>
                      <a:cubicBezTo>
                        <a:pt x="311" y="2"/>
                        <a:pt x="250" y="21"/>
                        <a:pt x="177" y="62"/>
                      </a:cubicBezTo>
                      <a:cubicBezTo>
                        <a:pt x="43" y="155"/>
                        <a:pt x="1" y="330"/>
                        <a:pt x="43" y="543"/>
                      </a:cubicBezTo>
                      <a:cubicBezTo>
                        <a:pt x="61" y="732"/>
                        <a:pt x="158" y="945"/>
                        <a:pt x="311" y="1139"/>
                      </a:cubicBezTo>
                      <a:cubicBezTo>
                        <a:pt x="445" y="1310"/>
                        <a:pt x="579" y="1389"/>
                        <a:pt x="676" y="1426"/>
                      </a:cubicBezTo>
                      <a:cubicBezTo>
                        <a:pt x="736" y="1449"/>
                        <a:pt x="773" y="1449"/>
                        <a:pt x="791" y="1449"/>
                      </a:cubicBezTo>
                      <a:lnTo>
                        <a:pt x="828" y="1680"/>
                      </a:lnTo>
                      <a:cubicBezTo>
                        <a:pt x="657" y="1717"/>
                        <a:pt x="274" y="1888"/>
                        <a:pt x="116" y="2641"/>
                      </a:cubicBezTo>
                      <a:cubicBezTo>
                        <a:pt x="19" y="3140"/>
                        <a:pt x="232" y="3449"/>
                        <a:pt x="523" y="3565"/>
                      </a:cubicBezTo>
                      <a:cubicBezTo>
                        <a:pt x="614" y="3599"/>
                        <a:pt x="713" y="3617"/>
                        <a:pt x="813" y="3617"/>
                      </a:cubicBezTo>
                      <a:cubicBezTo>
                        <a:pt x="1049" y="3617"/>
                        <a:pt x="1296" y="3522"/>
                        <a:pt x="1484" y="3334"/>
                      </a:cubicBezTo>
                      <a:cubicBezTo>
                        <a:pt x="1715" y="3066"/>
                        <a:pt x="1868" y="2872"/>
                        <a:pt x="1928" y="2659"/>
                      </a:cubicBezTo>
                      <a:cubicBezTo>
                        <a:pt x="2006" y="2447"/>
                        <a:pt x="2025" y="2257"/>
                        <a:pt x="1983" y="1985"/>
                      </a:cubicBezTo>
                      <a:cubicBezTo>
                        <a:pt x="1891" y="1564"/>
                        <a:pt x="1849" y="1255"/>
                        <a:pt x="1775" y="871"/>
                      </a:cubicBezTo>
                      <a:cubicBezTo>
                        <a:pt x="1734" y="677"/>
                        <a:pt x="1637" y="561"/>
                        <a:pt x="1503" y="464"/>
                      </a:cubicBezTo>
                      <a:cubicBezTo>
                        <a:pt x="1369" y="386"/>
                        <a:pt x="1216" y="349"/>
                        <a:pt x="1041" y="252"/>
                      </a:cubicBezTo>
                      <a:cubicBezTo>
                        <a:pt x="789" y="126"/>
                        <a:pt x="603" y="1"/>
                        <a:pt x="42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2161;p47">
                  <a:extLst>
                    <a:ext uri="{FF2B5EF4-FFF2-40B4-BE49-F238E27FC236}">
                      <a16:creationId xmlns:a16="http://schemas.microsoft.com/office/drawing/2014/main" id="{914460D5-44C1-57C0-CFDE-039FEBAFF450}"/>
                    </a:ext>
                  </a:extLst>
                </p:cNvPr>
                <p:cNvSpPr/>
                <p:nvPr/>
              </p:nvSpPr>
              <p:spPr>
                <a:xfrm>
                  <a:off x="6982577" y="2843731"/>
                  <a:ext cx="403951" cy="605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3781" extrusionOk="0">
                      <a:moveTo>
                        <a:pt x="917" y="1"/>
                      </a:moveTo>
                      <a:cubicBezTo>
                        <a:pt x="736" y="1"/>
                        <a:pt x="553" y="54"/>
                        <a:pt x="462" y="64"/>
                      </a:cubicBezTo>
                      <a:cubicBezTo>
                        <a:pt x="287" y="64"/>
                        <a:pt x="97" y="350"/>
                        <a:pt x="37" y="678"/>
                      </a:cubicBezTo>
                      <a:cubicBezTo>
                        <a:pt x="0" y="1007"/>
                        <a:pt x="171" y="1644"/>
                        <a:pt x="462" y="2143"/>
                      </a:cubicBezTo>
                      <a:cubicBezTo>
                        <a:pt x="730" y="2624"/>
                        <a:pt x="1368" y="3760"/>
                        <a:pt x="1599" y="3779"/>
                      </a:cubicBezTo>
                      <a:cubicBezTo>
                        <a:pt x="1609" y="3780"/>
                        <a:pt x="1620" y="3780"/>
                        <a:pt x="1630" y="3780"/>
                      </a:cubicBezTo>
                      <a:cubicBezTo>
                        <a:pt x="1827" y="3780"/>
                        <a:pt x="1974" y="3613"/>
                        <a:pt x="2158" y="3354"/>
                      </a:cubicBezTo>
                      <a:cubicBezTo>
                        <a:pt x="2389" y="2989"/>
                        <a:pt x="2523" y="2684"/>
                        <a:pt x="2523" y="2684"/>
                      </a:cubicBezTo>
                      <a:cubicBezTo>
                        <a:pt x="2523" y="2684"/>
                        <a:pt x="1520" y="526"/>
                        <a:pt x="1326" y="198"/>
                      </a:cubicBezTo>
                      <a:cubicBezTo>
                        <a:pt x="1237" y="43"/>
                        <a:pt x="1078" y="1"/>
                        <a:pt x="917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2162;p47">
                  <a:extLst>
                    <a:ext uri="{FF2B5EF4-FFF2-40B4-BE49-F238E27FC236}">
                      <a16:creationId xmlns:a16="http://schemas.microsoft.com/office/drawing/2014/main" id="{793008EC-A00D-062B-4643-DDB8C6ABC62C}"/>
                    </a:ext>
                  </a:extLst>
                </p:cNvPr>
                <p:cNvSpPr/>
                <p:nvPr/>
              </p:nvSpPr>
              <p:spPr>
                <a:xfrm>
                  <a:off x="6976653" y="2835405"/>
                  <a:ext cx="418841" cy="6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" h="3875" extrusionOk="0">
                      <a:moveTo>
                        <a:pt x="924" y="0"/>
                      </a:moveTo>
                      <a:cubicBezTo>
                        <a:pt x="749" y="19"/>
                        <a:pt x="555" y="56"/>
                        <a:pt x="499" y="56"/>
                      </a:cubicBezTo>
                      <a:cubicBezTo>
                        <a:pt x="384" y="56"/>
                        <a:pt x="268" y="153"/>
                        <a:pt x="190" y="268"/>
                      </a:cubicBezTo>
                      <a:cubicBezTo>
                        <a:pt x="116" y="384"/>
                        <a:pt x="56" y="559"/>
                        <a:pt x="37" y="730"/>
                      </a:cubicBezTo>
                      <a:cubicBezTo>
                        <a:pt x="0" y="906"/>
                        <a:pt x="37" y="1156"/>
                        <a:pt x="116" y="1405"/>
                      </a:cubicBezTo>
                      <a:cubicBezTo>
                        <a:pt x="190" y="1673"/>
                        <a:pt x="305" y="1964"/>
                        <a:pt x="462" y="2214"/>
                      </a:cubicBezTo>
                      <a:cubicBezTo>
                        <a:pt x="596" y="2463"/>
                        <a:pt x="827" y="2870"/>
                        <a:pt x="1040" y="3216"/>
                      </a:cubicBezTo>
                      <a:cubicBezTo>
                        <a:pt x="1155" y="3387"/>
                        <a:pt x="1271" y="3544"/>
                        <a:pt x="1363" y="3660"/>
                      </a:cubicBezTo>
                      <a:cubicBezTo>
                        <a:pt x="1405" y="3715"/>
                        <a:pt x="1460" y="3775"/>
                        <a:pt x="1502" y="3812"/>
                      </a:cubicBezTo>
                      <a:cubicBezTo>
                        <a:pt x="1539" y="3849"/>
                        <a:pt x="1576" y="3868"/>
                        <a:pt x="1617" y="3868"/>
                      </a:cubicBezTo>
                      <a:cubicBezTo>
                        <a:pt x="1643" y="3872"/>
                        <a:pt x="1666" y="3874"/>
                        <a:pt x="1689" y="3874"/>
                      </a:cubicBezTo>
                      <a:cubicBezTo>
                        <a:pt x="1788" y="3874"/>
                        <a:pt x="1866" y="3835"/>
                        <a:pt x="1941" y="3775"/>
                      </a:cubicBezTo>
                      <a:cubicBezTo>
                        <a:pt x="2038" y="3678"/>
                        <a:pt x="2135" y="3563"/>
                        <a:pt x="2232" y="3429"/>
                      </a:cubicBezTo>
                      <a:cubicBezTo>
                        <a:pt x="2481" y="3082"/>
                        <a:pt x="2615" y="2773"/>
                        <a:pt x="2615" y="2773"/>
                      </a:cubicBezTo>
                      <a:lnTo>
                        <a:pt x="2615" y="2736"/>
                      </a:lnTo>
                      <a:lnTo>
                        <a:pt x="2615" y="2713"/>
                      </a:lnTo>
                      <a:cubicBezTo>
                        <a:pt x="2615" y="2713"/>
                        <a:pt x="2578" y="2639"/>
                        <a:pt x="2560" y="2620"/>
                      </a:cubicBezTo>
                      <a:lnTo>
                        <a:pt x="2500" y="2736"/>
                      </a:lnTo>
                      <a:cubicBezTo>
                        <a:pt x="2500" y="2754"/>
                        <a:pt x="2384" y="3041"/>
                        <a:pt x="2153" y="3369"/>
                      </a:cubicBezTo>
                      <a:cubicBezTo>
                        <a:pt x="2056" y="3503"/>
                        <a:pt x="1964" y="3618"/>
                        <a:pt x="1885" y="3697"/>
                      </a:cubicBezTo>
                      <a:cubicBezTo>
                        <a:pt x="1820" y="3743"/>
                        <a:pt x="1757" y="3780"/>
                        <a:pt x="1682" y="3780"/>
                      </a:cubicBezTo>
                      <a:cubicBezTo>
                        <a:pt x="1667" y="3780"/>
                        <a:pt x="1652" y="3778"/>
                        <a:pt x="1636" y="3775"/>
                      </a:cubicBezTo>
                      <a:cubicBezTo>
                        <a:pt x="1636" y="3775"/>
                        <a:pt x="1594" y="3752"/>
                        <a:pt x="1557" y="3734"/>
                      </a:cubicBezTo>
                      <a:cubicBezTo>
                        <a:pt x="1520" y="3697"/>
                        <a:pt x="1479" y="3660"/>
                        <a:pt x="1442" y="3600"/>
                      </a:cubicBezTo>
                      <a:cubicBezTo>
                        <a:pt x="1345" y="3484"/>
                        <a:pt x="1229" y="3332"/>
                        <a:pt x="1132" y="3156"/>
                      </a:cubicBezTo>
                      <a:cubicBezTo>
                        <a:pt x="901" y="2810"/>
                        <a:pt x="670" y="2408"/>
                        <a:pt x="536" y="2177"/>
                      </a:cubicBezTo>
                      <a:cubicBezTo>
                        <a:pt x="402" y="1927"/>
                        <a:pt x="287" y="1655"/>
                        <a:pt x="208" y="1387"/>
                      </a:cubicBezTo>
                      <a:cubicBezTo>
                        <a:pt x="134" y="1137"/>
                        <a:pt x="116" y="888"/>
                        <a:pt x="134" y="730"/>
                      </a:cubicBezTo>
                      <a:cubicBezTo>
                        <a:pt x="153" y="578"/>
                        <a:pt x="208" y="425"/>
                        <a:pt x="287" y="328"/>
                      </a:cubicBezTo>
                      <a:cubicBezTo>
                        <a:pt x="347" y="213"/>
                        <a:pt x="439" y="153"/>
                        <a:pt x="499" y="153"/>
                      </a:cubicBezTo>
                      <a:cubicBezTo>
                        <a:pt x="596" y="153"/>
                        <a:pt x="749" y="116"/>
                        <a:pt x="924" y="116"/>
                      </a:cubicBezTo>
                      <a:lnTo>
                        <a:pt x="1095" y="116"/>
                      </a:lnTo>
                      <a:lnTo>
                        <a:pt x="1077" y="37"/>
                      </a:lnTo>
                      <a:cubicBezTo>
                        <a:pt x="998" y="19"/>
                        <a:pt x="1040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2163;p47">
                  <a:extLst>
                    <a:ext uri="{FF2B5EF4-FFF2-40B4-BE49-F238E27FC236}">
                      <a16:creationId xmlns:a16="http://schemas.microsoft.com/office/drawing/2014/main" id="{7E0645E5-08ED-1BB7-CD3E-502AD8D6358F}"/>
                    </a:ext>
                  </a:extLst>
                </p:cNvPr>
                <p:cNvSpPr/>
                <p:nvPr/>
              </p:nvSpPr>
              <p:spPr>
                <a:xfrm>
                  <a:off x="5820350" y="2644555"/>
                  <a:ext cx="1458259" cy="84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8" h="5291" extrusionOk="0">
                      <a:moveTo>
                        <a:pt x="6853" y="0"/>
                      </a:moveTo>
                      <a:lnTo>
                        <a:pt x="328" y="116"/>
                      </a:lnTo>
                      <a:cubicBezTo>
                        <a:pt x="116" y="116"/>
                        <a:pt x="0" y="305"/>
                        <a:pt x="79" y="518"/>
                      </a:cubicBezTo>
                      <a:lnTo>
                        <a:pt x="1696" y="4889"/>
                      </a:lnTo>
                      <a:cubicBezTo>
                        <a:pt x="1770" y="5120"/>
                        <a:pt x="2024" y="5291"/>
                        <a:pt x="2232" y="5291"/>
                      </a:cubicBezTo>
                      <a:lnTo>
                        <a:pt x="8798" y="5175"/>
                      </a:lnTo>
                      <a:cubicBezTo>
                        <a:pt x="9010" y="5175"/>
                        <a:pt x="9107" y="4986"/>
                        <a:pt x="9029" y="4755"/>
                      </a:cubicBezTo>
                      <a:lnTo>
                        <a:pt x="7393" y="421"/>
                      </a:lnTo>
                      <a:cubicBezTo>
                        <a:pt x="7315" y="190"/>
                        <a:pt x="7065" y="0"/>
                        <a:pt x="68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2164;p47">
                  <a:extLst>
                    <a:ext uri="{FF2B5EF4-FFF2-40B4-BE49-F238E27FC236}">
                      <a16:creationId xmlns:a16="http://schemas.microsoft.com/office/drawing/2014/main" id="{985E4A7D-A64A-1945-5C3F-83B569A3764B}"/>
                    </a:ext>
                  </a:extLst>
                </p:cNvPr>
                <p:cNvSpPr/>
                <p:nvPr/>
              </p:nvSpPr>
              <p:spPr>
                <a:xfrm>
                  <a:off x="5820350" y="2637831"/>
                  <a:ext cx="1461141" cy="863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6" h="5393" extrusionOk="0">
                      <a:moveTo>
                        <a:pt x="6853" y="98"/>
                      </a:moveTo>
                      <a:cubicBezTo>
                        <a:pt x="7047" y="98"/>
                        <a:pt x="7278" y="273"/>
                        <a:pt x="7356" y="463"/>
                      </a:cubicBezTo>
                      <a:lnTo>
                        <a:pt x="8973" y="4815"/>
                      </a:lnTo>
                      <a:cubicBezTo>
                        <a:pt x="9010" y="4931"/>
                        <a:pt x="9010" y="5009"/>
                        <a:pt x="8973" y="5065"/>
                      </a:cubicBezTo>
                      <a:cubicBezTo>
                        <a:pt x="8955" y="5143"/>
                        <a:pt x="8876" y="5162"/>
                        <a:pt x="8798" y="5180"/>
                      </a:cubicBezTo>
                      <a:lnTo>
                        <a:pt x="2232" y="5277"/>
                      </a:lnTo>
                      <a:cubicBezTo>
                        <a:pt x="2223" y="5278"/>
                        <a:pt x="2213" y="5279"/>
                        <a:pt x="2203" y="5279"/>
                      </a:cubicBezTo>
                      <a:cubicBezTo>
                        <a:pt x="2020" y="5279"/>
                        <a:pt x="1808" y="5114"/>
                        <a:pt x="1733" y="4912"/>
                      </a:cubicBezTo>
                      <a:lnTo>
                        <a:pt x="134" y="560"/>
                      </a:lnTo>
                      <a:cubicBezTo>
                        <a:pt x="97" y="444"/>
                        <a:pt x="97" y="366"/>
                        <a:pt x="134" y="292"/>
                      </a:cubicBezTo>
                      <a:cubicBezTo>
                        <a:pt x="176" y="232"/>
                        <a:pt x="231" y="195"/>
                        <a:pt x="328" y="195"/>
                      </a:cubicBezTo>
                      <a:lnTo>
                        <a:pt x="6853" y="98"/>
                      </a:lnTo>
                      <a:close/>
                      <a:moveTo>
                        <a:pt x="6853" y="1"/>
                      </a:moveTo>
                      <a:lnTo>
                        <a:pt x="328" y="98"/>
                      </a:lnTo>
                      <a:cubicBezTo>
                        <a:pt x="194" y="98"/>
                        <a:pt x="97" y="158"/>
                        <a:pt x="60" y="250"/>
                      </a:cubicBezTo>
                      <a:cubicBezTo>
                        <a:pt x="0" y="347"/>
                        <a:pt x="0" y="463"/>
                        <a:pt x="37" y="578"/>
                      </a:cubicBezTo>
                      <a:lnTo>
                        <a:pt x="1636" y="4949"/>
                      </a:lnTo>
                      <a:cubicBezTo>
                        <a:pt x="1733" y="5199"/>
                        <a:pt x="1982" y="5393"/>
                        <a:pt x="2232" y="5393"/>
                      </a:cubicBezTo>
                      <a:lnTo>
                        <a:pt x="8798" y="5277"/>
                      </a:lnTo>
                      <a:cubicBezTo>
                        <a:pt x="8913" y="5277"/>
                        <a:pt x="9010" y="5217"/>
                        <a:pt x="9070" y="5125"/>
                      </a:cubicBezTo>
                      <a:cubicBezTo>
                        <a:pt x="9126" y="5028"/>
                        <a:pt x="9126" y="4912"/>
                        <a:pt x="9070" y="4778"/>
                      </a:cubicBezTo>
                      <a:lnTo>
                        <a:pt x="7453" y="444"/>
                      </a:lnTo>
                      <a:cubicBezTo>
                        <a:pt x="7356" y="195"/>
                        <a:pt x="7107" y="1"/>
                        <a:pt x="685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2165;p47">
                  <a:extLst>
                    <a:ext uri="{FF2B5EF4-FFF2-40B4-BE49-F238E27FC236}">
                      <a16:creationId xmlns:a16="http://schemas.microsoft.com/office/drawing/2014/main" id="{D0967C20-3AC4-AC16-C26C-666642A46221}"/>
                    </a:ext>
                  </a:extLst>
                </p:cNvPr>
                <p:cNvSpPr/>
                <p:nvPr/>
              </p:nvSpPr>
              <p:spPr>
                <a:xfrm>
                  <a:off x="5826274" y="2662968"/>
                  <a:ext cx="1436805" cy="83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5236" extrusionOk="0">
                      <a:moveTo>
                        <a:pt x="6779" y="93"/>
                      </a:moveTo>
                      <a:cubicBezTo>
                        <a:pt x="6954" y="93"/>
                        <a:pt x="7185" y="250"/>
                        <a:pt x="7259" y="463"/>
                      </a:cubicBezTo>
                      <a:lnTo>
                        <a:pt x="8839" y="4677"/>
                      </a:lnTo>
                      <a:cubicBezTo>
                        <a:pt x="8876" y="4774"/>
                        <a:pt x="8858" y="4871"/>
                        <a:pt x="8839" y="4926"/>
                      </a:cubicBezTo>
                      <a:cubicBezTo>
                        <a:pt x="8802" y="4986"/>
                        <a:pt x="8742" y="5023"/>
                        <a:pt x="8645" y="5023"/>
                      </a:cubicBezTo>
                      <a:lnTo>
                        <a:pt x="2177" y="5139"/>
                      </a:lnTo>
                      <a:cubicBezTo>
                        <a:pt x="1987" y="5139"/>
                        <a:pt x="1775" y="4968"/>
                        <a:pt x="1696" y="4774"/>
                      </a:cubicBezTo>
                      <a:lnTo>
                        <a:pt x="139" y="537"/>
                      </a:lnTo>
                      <a:cubicBezTo>
                        <a:pt x="97" y="440"/>
                        <a:pt x="97" y="347"/>
                        <a:pt x="139" y="287"/>
                      </a:cubicBezTo>
                      <a:cubicBezTo>
                        <a:pt x="176" y="232"/>
                        <a:pt x="231" y="190"/>
                        <a:pt x="310" y="190"/>
                      </a:cubicBezTo>
                      <a:lnTo>
                        <a:pt x="6779" y="93"/>
                      </a:lnTo>
                      <a:close/>
                      <a:moveTo>
                        <a:pt x="6779" y="1"/>
                      </a:moveTo>
                      <a:lnTo>
                        <a:pt x="310" y="93"/>
                      </a:lnTo>
                      <a:cubicBezTo>
                        <a:pt x="194" y="93"/>
                        <a:pt x="97" y="153"/>
                        <a:pt x="42" y="250"/>
                      </a:cubicBezTo>
                      <a:cubicBezTo>
                        <a:pt x="0" y="324"/>
                        <a:pt x="0" y="440"/>
                        <a:pt x="42" y="578"/>
                      </a:cubicBezTo>
                      <a:lnTo>
                        <a:pt x="1599" y="4811"/>
                      </a:lnTo>
                      <a:cubicBezTo>
                        <a:pt x="1696" y="5042"/>
                        <a:pt x="1927" y="5236"/>
                        <a:pt x="2177" y="5236"/>
                      </a:cubicBezTo>
                      <a:lnTo>
                        <a:pt x="8645" y="5120"/>
                      </a:lnTo>
                      <a:cubicBezTo>
                        <a:pt x="8779" y="5120"/>
                        <a:pt x="8876" y="5060"/>
                        <a:pt x="8918" y="4968"/>
                      </a:cubicBezTo>
                      <a:cubicBezTo>
                        <a:pt x="8973" y="4889"/>
                        <a:pt x="8973" y="4774"/>
                        <a:pt x="8936" y="4640"/>
                      </a:cubicBezTo>
                      <a:lnTo>
                        <a:pt x="7356" y="421"/>
                      </a:lnTo>
                      <a:cubicBezTo>
                        <a:pt x="7259" y="172"/>
                        <a:pt x="7010" y="1"/>
                        <a:pt x="677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2166;p47">
                  <a:extLst>
                    <a:ext uri="{FF2B5EF4-FFF2-40B4-BE49-F238E27FC236}">
                      <a16:creationId xmlns:a16="http://schemas.microsoft.com/office/drawing/2014/main" id="{12C7F335-D07C-B3BE-69A1-1F4C1AF53448}"/>
                    </a:ext>
                  </a:extLst>
                </p:cNvPr>
                <p:cNvSpPr/>
                <p:nvPr/>
              </p:nvSpPr>
              <p:spPr>
                <a:xfrm>
                  <a:off x="5885354" y="2730374"/>
                  <a:ext cx="215505" cy="237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484" extrusionOk="0">
                      <a:moveTo>
                        <a:pt x="116" y="0"/>
                      </a:moveTo>
                      <a:cubicBezTo>
                        <a:pt x="38" y="0"/>
                        <a:pt x="1" y="79"/>
                        <a:pt x="19" y="157"/>
                      </a:cubicBezTo>
                      <a:lnTo>
                        <a:pt x="463" y="1331"/>
                      </a:lnTo>
                      <a:cubicBezTo>
                        <a:pt x="500" y="1405"/>
                        <a:pt x="578" y="1483"/>
                        <a:pt x="652" y="1483"/>
                      </a:cubicBezTo>
                      <a:lnTo>
                        <a:pt x="1248" y="1465"/>
                      </a:lnTo>
                      <a:cubicBezTo>
                        <a:pt x="1327" y="1465"/>
                        <a:pt x="1345" y="1405"/>
                        <a:pt x="1327" y="1331"/>
                      </a:cubicBezTo>
                      <a:lnTo>
                        <a:pt x="883" y="134"/>
                      </a:lnTo>
                      <a:cubicBezTo>
                        <a:pt x="865" y="60"/>
                        <a:pt x="768" y="0"/>
                        <a:pt x="7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2167;p47">
                  <a:extLst>
                    <a:ext uri="{FF2B5EF4-FFF2-40B4-BE49-F238E27FC236}">
                      <a16:creationId xmlns:a16="http://schemas.microsoft.com/office/drawing/2014/main" id="{99AB34E7-5344-22FA-48DF-0D9825C73008}"/>
                    </a:ext>
                  </a:extLst>
                </p:cNvPr>
                <p:cNvSpPr/>
                <p:nvPr/>
              </p:nvSpPr>
              <p:spPr>
                <a:xfrm>
                  <a:off x="5878789" y="2721408"/>
                  <a:ext cx="228794" cy="252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577" extrusionOk="0">
                      <a:moveTo>
                        <a:pt x="753" y="98"/>
                      </a:moveTo>
                      <a:cubicBezTo>
                        <a:pt x="790" y="98"/>
                        <a:pt x="869" y="153"/>
                        <a:pt x="887" y="213"/>
                      </a:cubicBezTo>
                      <a:lnTo>
                        <a:pt x="1331" y="1387"/>
                      </a:lnTo>
                      <a:lnTo>
                        <a:pt x="1331" y="1461"/>
                      </a:lnTo>
                      <a:cubicBezTo>
                        <a:pt x="1313" y="1461"/>
                        <a:pt x="1313" y="1461"/>
                        <a:pt x="1289" y="1484"/>
                      </a:cubicBezTo>
                      <a:lnTo>
                        <a:pt x="693" y="1484"/>
                      </a:lnTo>
                      <a:cubicBezTo>
                        <a:pt x="638" y="1484"/>
                        <a:pt x="578" y="1424"/>
                        <a:pt x="559" y="1369"/>
                      </a:cubicBezTo>
                      <a:lnTo>
                        <a:pt x="116" y="190"/>
                      </a:lnTo>
                      <a:cubicBezTo>
                        <a:pt x="97" y="153"/>
                        <a:pt x="97" y="135"/>
                        <a:pt x="116" y="135"/>
                      </a:cubicBezTo>
                      <a:cubicBezTo>
                        <a:pt x="116" y="116"/>
                        <a:pt x="116" y="116"/>
                        <a:pt x="157" y="116"/>
                      </a:cubicBezTo>
                      <a:lnTo>
                        <a:pt x="753" y="98"/>
                      </a:lnTo>
                      <a:close/>
                      <a:moveTo>
                        <a:pt x="753" y="1"/>
                      </a:moveTo>
                      <a:lnTo>
                        <a:pt x="157" y="19"/>
                      </a:lnTo>
                      <a:cubicBezTo>
                        <a:pt x="97" y="19"/>
                        <a:pt x="42" y="38"/>
                        <a:pt x="19" y="75"/>
                      </a:cubicBezTo>
                      <a:cubicBezTo>
                        <a:pt x="0" y="116"/>
                        <a:pt x="0" y="172"/>
                        <a:pt x="19" y="232"/>
                      </a:cubicBezTo>
                      <a:lnTo>
                        <a:pt x="462" y="1405"/>
                      </a:lnTo>
                      <a:cubicBezTo>
                        <a:pt x="504" y="1503"/>
                        <a:pt x="578" y="1576"/>
                        <a:pt x="693" y="1576"/>
                      </a:cubicBezTo>
                      <a:lnTo>
                        <a:pt x="1289" y="1576"/>
                      </a:lnTo>
                      <a:cubicBezTo>
                        <a:pt x="1331" y="1576"/>
                        <a:pt x="1386" y="1539"/>
                        <a:pt x="1405" y="1503"/>
                      </a:cubicBezTo>
                      <a:cubicBezTo>
                        <a:pt x="1428" y="1461"/>
                        <a:pt x="1428" y="1405"/>
                        <a:pt x="1405" y="1369"/>
                      </a:cubicBezTo>
                      <a:lnTo>
                        <a:pt x="984" y="172"/>
                      </a:lnTo>
                      <a:cubicBezTo>
                        <a:pt x="943" y="75"/>
                        <a:pt x="850" y="1"/>
                        <a:pt x="75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2168;p47">
                  <a:extLst>
                    <a:ext uri="{FF2B5EF4-FFF2-40B4-BE49-F238E27FC236}">
                      <a16:creationId xmlns:a16="http://schemas.microsoft.com/office/drawing/2014/main" id="{D2409FF7-9DCA-8CD9-E9B7-C2EF8BCA72A4}"/>
                    </a:ext>
                  </a:extLst>
                </p:cNvPr>
                <p:cNvSpPr/>
                <p:nvPr/>
              </p:nvSpPr>
              <p:spPr>
                <a:xfrm>
                  <a:off x="5918657" y="2745904"/>
                  <a:ext cx="108233" cy="9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597" extrusionOk="0">
                      <a:moveTo>
                        <a:pt x="232" y="0"/>
                      </a:moveTo>
                      <a:cubicBezTo>
                        <a:pt x="79" y="19"/>
                        <a:pt x="1" y="134"/>
                        <a:pt x="61" y="310"/>
                      </a:cubicBezTo>
                      <a:cubicBezTo>
                        <a:pt x="139" y="462"/>
                        <a:pt x="292" y="596"/>
                        <a:pt x="444" y="596"/>
                      </a:cubicBezTo>
                      <a:cubicBezTo>
                        <a:pt x="601" y="596"/>
                        <a:pt x="675" y="462"/>
                        <a:pt x="620" y="291"/>
                      </a:cubicBezTo>
                      <a:cubicBezTo>
                        <a:pt x="560" y="134"/>
                        <a:pt x="389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2169;p47">
                  <a:extLst>
                    <a:ext uri="{FF2B5EF4-FFF2-40B4-BE49-F238E27FC236}">
                      <a16:creationId xmlns:a16="http://schemas.microsoft.com/office/drawing/2014/main" id="{3C864F5E-72DE-79D8-072B-A652D258D2EE}"/>
                    </a:ext>
                  </a:extLst>
                </p:cNvPr>
                <p:cNvSpPr/>
                <p:nvPr/>
              </p:nvSpPr>
              <p:spPr>
                <a:xfrm>
                  <a:off x="5915775" y="2739980"/>
                  <a:ext cx="113997" cy="108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" h="675" extrusionOk="0">
                      <a:moveTo>
                        <a:pt x="250" y="97"/>
                      </a:moveTo>
                      <a:cubicBezTo>
                        <a:pt x="365" y="97"/>
                        <a:pt x="541" y="213"/>
                        <a:pt x="578" y="347"/>
                      </a:cubicBezTo>
                      <a:cubicBezTo>
                        <a:pt x="619" y="421"/>
                        <a:pt x="596" y="481"/>
                        <a:pt x="578" y="518"/>
                      </a:cubicBezTo>
                      <a:cubicBezTo>
                        <a:pt x="559" y="559"/>
                        <a:pt x="522" y="578"/>
                        <a:pt x="462" y="578"/>
                      </a:cubicBezTo>
                      <a:cubicBezTo>
                        <a:pt x="347" y="578"/>
                        <a:pt x="194" y="462"/>
                        <a:pt x="134" y="328"/>
                      </a:cubicBezTo>
                      <a:cubicBezTo>
                        <a:pt x="116" y="250"/>
                        <a:pt x="116" y="190"/>
                        <a:pt x="134" y="153"/>
                      </a:cubicBezTo>
                      <a:cubicBezTo>
                        <a:pt x="157" y="116"/>
                        <a:pt x="194" y="97"/>
                        <a:pt x="250" y="97"/>
                      </a:cubicBezTo>
                      <a:close/>
                      <a:moveTo>
                        <a:pt x="250" y="0"/>
                      </a:moveTo>
                      <a:cubicBezTo>
                        <a:pt x="157" y="0"/>
                        <a:pt x="79" y="37"/>
                        <a:pt x="42" y="116"/>
                      </a:cubicBezTo>
                      <a:cubicBezTo>
                        <a:pt x="0" y="171"/>
                        <a:pt x="0" y="268"/>
                        <a:pt x="42" y="365"/>
                      </a:cubicBezTo>
                      <a:cubicBezTo>
                        <a:pt x="97" y="536"/>
                        <a:pt x="291" y="675"/>
                        <a:pt x="462" y="675"/>
                      </a:cubicBezTo>
                      <a:cubicBezTo>
                        <a:pt x="559" y="675"/>
                        <a:pt x="638" y="633"/>
                        <a:pt x="675" y="559"/>
                      </a:cubicBezTo>
                      <a:cubicBezTo>
                        <a:pt x="712" y="499"/>
                        <a:pt x="712" y="402"/>
                        <a:pt x="675" y="305"/>
                      </a:cubicBezTo>
                      <a:cubicBezTo>
                        <a:pt x="619" y="134"/>
                        <a:pt x="425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2170;p47">
                  <a:extLst>
                    <a:ext uri="{FF2B5EF4-FFF2-40B4-BE49-F238E27FC236}">
                      <a16:creationId xmlns:a16="http://schemas.microsoft.com/office/drawing/2014/main" id="{127A1884-962A-F3D1-51CD-8C5EF9973F60}"/>
                    </a:ext>
                  </a:extLst>
                </p:cNvPr>
                <p:cNvSpPr/>
                <p:nvPr/>
              </p:nvSpPr>
              <p:spPr>
                <a:xfrm>
                  <a:off x="5968290" y="2859742"/>
                  <a:ext cx="86618" cy="77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482" extrusionOk="0">
                      <a:moveTo>
                        <a:pt x="194" y="1"/>
                      </a:moveTo>
                      <a:cubicBezTo>
                        <a:pt x="60" y="1"/>
                        <a:pt x="0" y="116"/>
                        <a:pt x="60" y="250"/>
                      </a:cubicBezTo>
                      <a:cubicBezTo>
                        <a:pt x="97" y="389"/>
                        <a:pt x="231" y="481"/>
                        <a:pt x="365" y="481"/>
                      </a:cubicBezTo>
                      <a:cubicBezTo>
                        <a:pt x="481" y="481"/>
                        <a:pt x="541" y="366"/>
                        <a:pt x="499" y="232"/>
                      </a:cubicBezTo>
                      <a:cubicBezTo>
                        <a:pt x="444" y="116"/>
                        <a:pt x="31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2171;p47">
                  <a:extLst>
                    <a:ext uri="{FF2B5EF4-FFF2-40B4-BE49-F238E27FC236}">
                      <a16:creationId xmlns:a16="http://schemas.microsoft.com/office/drawing/2014/main" id="{2705935B-ABC8-A085-F277-E2D339F3D857}"/>
                    </a:ext>
                  </a:extLst>
                </p:cNvPr>
                <p:cNvSpPr/>
                <p:nvPr/>
              </p:nvSpPr>
              <p:spPr>
                <a:xfrm>
                  <a:off x="5965248" y="2853658"/>
                  <a:ext cx="95584" cy="9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580" extrusionOk="0">
                      <a:moveTo>
                        <a:pt x="213" y="99"/>
                      </a:moveTo>
                      <a:cubicBezTo>
                        <a:pt x="310" y="99"/>
                        <a:pt x="426" y="196"/>
                        <a:pt x="463" y="288"/>
                      </a:cubicBezTo>
                      <a:cubicBezTo>
                        <a:pt x="481" y="348"/>
                        <a:pt x="481" y="404"/>
                        <a:pt x="463" y="427"/>
                      </a:cubicBezTo>
                      <a:cubicBezTo>
                        <a:pt x="463" y="445"/>
                        <a:pt x="426" y="464"/>
                        <a:pt x="384" y="464"/>
                      </a:cubicBezTo>
                      <a:cubicBezTo>
                        <a:pt x="376" y="466"/>
                        <a:pt x="368" y="466"/>
                        <a:pt x="360" y="466"/>
                      </a:cubicBezTo>
                      <a:cubicBezTo>
                        <a:pt x="266" y="466"/>
                        <a:pt x="150" y="376"/>
                        <a:pt x="116" y="270"/>
                      </a:cubicBezTo>
                      <a:cubicBezTo>
                        <a:pt x="98" y="214"/>
                        <a:pt x="98" y="173"/>
                        <a:pt x="116" y="136"/>
                      </a:cubicBezTo>
                      <a:cubicBezTo>
                        <a:pt x="135" y="117"/>
                        <a:pt x="153" y="99"/>
                        <a:pt x="213" y="99"/>
                      </a:cubicBezTo>
                      <a:close/>
                      <a:moveTo>
                        <a:pt x="242" y="0"/>
                      </a:moveTo>
                      <a:cubicBezTo>
                        <a:pt x="232" y="0"/>
                        <a:pt x="223" y="1"/>
                        <a:pt x="213" y="2"/>
                      </a:cubicBezTo>
                      <a:cubicBezTo>
                        <a:pt x="135" y="2"/>
                        <a:pt x="56" y="39"/>
                        <a:pt x="19" y="99"/>
                      </a:cubicBezTo>
                      <a:cubicBezTo>
                        <a:pt x="1" y="154"/>
                        <a:pt x="1" y="233"/>
                        <a:pt x="19" y="311"/>
                      </a:cubicBezTo>
                      <a:cubicBezTo>
                        <a:pt x="79" y="464"/>
                        <a:pt x="232" y="579"/>
                        <a:pt x="384" y="579"/>
                      </a:cubicBezTo>
                      <a:cubicBezTo>
                        <a:pt x="463" y="579"/>
                        <a:pt x="518" y="543"/>
                        <a:pt x="560" y="482"/>
                      </a:cubicBezTo>
                      <a:cubicBezTo>
                        <a:pt x="597" y="404"/>
                        <a:pt x="597" y="348"/>
                        <a:pt x="560" y="270"/>
                      </a:cubicBezTo>
                      <a:cubicBezTo>
                        <a:pt x="504" y="127"/>
                        <a:pt x="382" y="0"/>
                        <a:pt x="24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2172;p47">
                  <a:extLst>
                    <a:ext uri="{FF2B5EF4-FFF2-40B4-BE49-F238E27FC236}">
                      <a16:creationId xmlns:a16="http://schemas.microsoft.com/office/drawing/2014/main" id="{970A3499-54FF-06A8-DEFF-EA251F485C33}"/>
                    </a:ext>
                  </a:extLst>
                </p:cNvPr>
                <p:cNvSpPr/>
                <p:nvPr/>
              </p:nvSpPr>
              <p:spPr>
                <a:xfrm>
                  <a:off x="6711033" y="2812029"/>
                  <a:ext cx="480963" cy="20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4" h="1285" extrusionOk="0">
                      <a:moveTo>
                        <a:pt x="2045" y="0"/>
                      </a:moveTo>
                      <a:cubicBezTo>
                        <a:pt x="1897" y="0"/>
                        <a:pt x="1763" y="14"/>
                        <a:pt x="1678" y="14"/>
                      </a:cubicBezTo>
                      <a:cubicBezTo>
                        <a:pt x="1662" y="14"/>
                        <a:pt x="1648" y="14"/>
                        <a:pt x="1636" y="12"/>
                      </a:cubicBezTo>
                      <a:cubicBezTo>
                        <a:pt x="1626" y="10"/>
                        <a:pt x="1614" y="9"/>
                        <a:pt x="1602" y="9"/>
                      </a:cubicBezTo>
                      <a:cubicBezTo>
                        <a:pt x="1400" y="9"/>
                        <a:pt x="888" y="301"/>
                        <a:pt x="596" y="340"/>
                      </a:cubicBezTo>
                      <a:cubicBezTo>
                        <a:pt x="310" y="377"/>
                        <a:pt x="176" y="299"/>
                        <a:pt x="79" y="493"/>
                      </a:cubicBezTo>
                      <a:cubicBezTo>
                        <a:pt x="0" y="664"/>
                        <a:pt x="0" y="918"/>
                        <a:pt x="176" y="1052"/>
                      </a:cubicBezTo>
                      <a:cubicBezTo>
                        <a:pt x="289" y="1121"/>
                        <a:pt x="397" y="1155"/>
                        <a:pt x="539" y="1155"/>
                      </a:cubicBezTo>
                      <a:cubicBezTo>
                        <a:pt x="635" y="1155"/>
                        <a:pt x="747" y="1139"/>
                        <a:pt x="888" y="1107"/>
                      </a:cubicBezTo>
                      <a:cubicBezTo>
                        <a:pt x="1061" y="1071"/>
                        <a:pt x="1219" y="1052"/>
                        <a:pt x="1363" y="1052"/>
                      </a:cubicBezTo>
                      <a:cubicBezTo>
                        <a:pt x="1507" y="1052"/>
                        <a:pt x="1636" y="1071"/>
                        <a:pt x="1752" y="1107"/>
                      </a:cubicBezTo>
                      <a:cubicBezTo>
                        <a:pt x="1983" y="1186"/>
                        <a:pt x="2177" y="1265"/>
                        <a:pt x="2408" y="1283"/>
                      </a:cubicBezTo>
                      <a:cubicBezTo>
                        <a:pt x="2418" y="1284"/>
                        <a:pt x="2429" y="1284"/>
                        <a:pt x="2439" y="1284"/>
                      </a:cubicBezTo>
                      <a:cubicBezTo>
                        <a:pt x="2651" y="1284"/>
                        <a:pt x="2949" y="1115"/>
                        <a:pt x="2967" y="895"/>
                      </a:cubicBezTo>
                      <a:cubicBezTo>
                        <a:pt x="3004" y="664"/>
                        <a:pt x="2791" y="299"/>
                        <a:pt x="2791" y="299"/>
                      </a:cubicBezTo>
                      <a:cubicBezTo>
                        <a:pt x="2630" y="45"/>
                        <a:pt x="231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2173;p47">
                  <a:extLst>
                    <a:ext uri="{FF2B5EF4-FFF2-40B4-BE49-F238E27FC236}">
                      <a16:creationId xmlns:a16="http://schemas.microsoft.com/office/drawing/2014/main" id="{833F56F3-F77B-0CA7-EC0D-0C099B3E036B}"/>
                    </a:ext>
                  </a:extLst>
                </p:cNvPr>
                <p:cNvSpPr/>
                <p:nvPr/>
              </p:nvSpPr>
              <p:spPr>
                <a:xfrm>
                  <a:off x="6702067" y="2804344"/>
                  <a:ext cx="465593" cy="222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" h="1387" extrusionOk="0">
                      <a:moveTo>
                        <a:pt x="1715" y="0"/>
                      </a:moveTo>
                      <a:cubicBezTo>
                        <a:pt x="1637" y="0"/>
                        <a:pt x="1577" y="19"/>
                        <a:pt x="1484" y="42"/>
                      </a:cubicBezTo>
                      <a:cubicBezTo>
                        <a:pt x="1406" y="79"/>
                        <a:pt x="1309" y="116"/>
                        <a:pt x="1212" y="157"/>
                      </a:cubicBezTo>
                      <a:cubicBezTo>
                        <a:pt x="999" y="231"/>
                        <a:pt x="791" y="328"/>
                        <a:pt x="652" y="347"/>
                      </a:cubicBezTo>
                      <a:lnTo>
                        <a:pt x="306" y="347"/>
                      </a:lnTo>
                      <a:cubicBezTo>
                        <a:pt x="232" y="365"/>
                        <a:pt x="135" y="407"/>
                        <a:pt x="98" y="504"/>
                      </a:cubicBezTo>
                      <a:cubicBezTo>
                        <a:pt x="1" y="712"/>
                        <a:pt x="19" y="985"/>
                        <a:pt x="214" y="1137"/>
                      </a:cubicBezTo>
                      <a:cubicBezTo>
                        <a:pt x="306" y="1197"/>
                        <a:pt x="403" y="1234"/>
                        <a:pt x="518" y="1253"/>
                      </a:cubicBezTo>
                      <a:cubicBezTo>
                        <a:pt x="634" y="1253"/>
                        <a:pt x="768" y="1234"/>
                        <a:pt x="944" y="1197"/>
                      </a:cubicBezTo>
                      <a:cubicBezTo>
                        <a:pt x="1105" y="1160"/>
                        <a:pt x="1254" y="1145"/>
                        <a:pt x="1388" y="1145"/>
                      </a:cubicBezTo>
                      <a:cubicBezTo>
                        <a:pt x="1542" y="1145"/>
                        <a:pt x="1676" y="1165"/>
                        <a:pt x="1789" y="1197"/>
                      </a:cubicBezTo>
                      <a:cubicBezTo>
                        <a:pt x="2020" y="1271"/>
                        <a:pt x="2233" y="1350"/>
                        <a:pt x="2445" y="1387"/>
                      </a:cubicBezTo>
                      <a:cubicBezTo>
                        <a:pt x="2579" y="1387"/>
                        <a:pt x="2713" y="1350"/>
                        <a:pt x="2847" y="1271"/>
                      </a:cubicBezTo>
                      <a:cubicBezTo>
                        <a:pt x="2870" y="1271"/>
                        <a:pt x="2889" y="1253"/>
                        <a:pt x="2907" y="1234"/>
                      </a:cubicBezTo>
                      <a:lnTo>
                        <a:pt x="2870" y="1234"/>
                      </a:lnTo>
                      <a:lnTo>
                        <a:pt x="2755" y="1216"/>
                      </a:lnTo>
                      <a:cubicBezTo>
                        <a:pt x="2658" y="1271"/>
                        <a:pt x="2542" y="1289"/>
                        <a:pt x="2464" y="1289"/>
                      </a:cubicBezTo>
                      <a:cubicBezTo>
                        <a:pt x="2251" y="1253"/>
                        <a:pt x="2062" y="1174"/>
                        <a:pt x="1831" y="1100"/>
                      </a:cubicBezTo>
                      <a:cubicBezTo>
                        <a:pt x="1704" y="1061"/>
                        <a:pt x="1564" y="1041"/>
                        <a:pt x="1413" y="1041"/>
                      </a:cubicBezTo>
                      <a:cubicBezTo>
                        <a:pt x="1261" y="1041"/>
                        <a:pt x="1098" y="1061"/>
                        <a:pt x="925" y="1100"/>
                      </a:cubicBezTo>
                      <a:cubicBezTo>
                        <a:pt x="750" y="1137"/>
                        <a:pt x="634" y="1155"/>
                        <a:pt x="518" y="1155"/>
                      </a:cubicBezTo>
                      <a:cubicBezTo>
                        <a:pt x="421" y="1137"/>
                        <a:pt x="348" y="1119"/>
                        <a:pt x="269" y="1040"/>
                      </a:cubicBezTo>
                      <a:cubicBezTo>
                        <a:pt x="117" y="943"/>
                        <a:pt x="98" y="712"/>
                        <a:pt x="172" y="559"/>
                      </a:cubicBezTo>
                      <a:cubicBezTo>
                        <a:pt x="214" y="481"/>
                        <a:pt x="250" y="462"/>
                        <a:pt x="329" y="462"/>
                      </a:cubicBezTo>
                      <a:cubicBezTo>
                        <a:pt x="366" y="453"/>
                        <a:pt x="413" y="453"/>
                        <a:pt x="471" y="453"/>
                      </a:cubicBezTo>
                      <a:cubicBezTo>
                        <a:pt x="529" y="453"/>
                        <a:pt x="597" y="453"/>
                        <a:pt x="676" y="444"/>
                      </a:cubicBezTo>
                      <a:cubicBezTo>
                        <a:pt x="847" y="425"/>
                        <a:pt x="1059" y="328"/>
                        <a:pt x="1253" y="250"/>
                      </a:cubicBezTo>
                      <a:cubicBezTo>
                        <a:pt x="1346" y="213"/>
                        <a:pt x="1443" y="176"/>
                        <a:pt x="1521" y="134"/>
                      </a:cubicBezTo>
                      <a:cubicBezTo>
                        <a:pt x="1600" y="116"/>
                        <a:pt x="1655" y="97"/>
                        <a:pt x="1692" y="97"/>
                      </a:cubicBezTo>
                      <a:cubicBezTo>
                        <a:pt x="1722" y="107"/>
                        <a:pt x="1757" y="111"/>
                        <a:pt x="1796" y="111"/>
                      </a:cubicBezTo>
                      <a:cubicBezTo>
                        <a:pt x="1834" y="111"/>
                        <a:pt x="1877" y="107"/>
                        <a:pt x="1923" y="97"/>
                      </a:cubicBezTo>
                      <a:lnTo>
                        <a:pt x="2233" y="97"/>
                      </a:lnTo>
                      <a:cubicBezTo>
                        <a:pt x="2385" y="116"/>
                        <a:pt x="2542" y="134"/>
                        <a:pt x="2658" y="231"/>
                      </a:cubicBezTo>
                      <a:cubicBezTo>
                        <a:pt x="2773" y="273"/>
                        <a:pt x="2847" y="310"/>
                        <a:pt x="2907" y="347"/>
                      </a:cubicBezTo>
                      <a:lnTo>
                        <a:pt x="2907" y="328"/>
                      </a:lnTo>
                      <a:cubicBezTo>
                        <a:pt x="2755" y="97"/>
                        <a:pt x="2482" y="19"/>
                        <a:pt x="2251" y="0"/>
                      </a:cubicBezTo>
                      <a:lnTo>
                        <a:pt x="1923" y="0"/>
                      </a:lnTo>
                      <a:cubicBezTo>
                        <a:pt x="1862" y="0"/>
                        <a:pt x="1798" y="9"/>
                        <a:pt x="1757" y="9"/>
                      </a:cubicBezTo>
                      <a:cubicBezTo>
                        <a:pt x="1736" y="9"/>
                        <a:pt x="1721" y="7"/>
                        <a:pt x="1715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2174;p47">
                  <a:extLst>
                    <a:ext uri="{FF2B5EF4-FFF2-40B4-BE49-F238E27FC236}">
                      <a16:creationId xmlns:a16="http://schemas.microsoft.com/office/drawing/2014/main" id="{174C7CC6-69DB-3056-3D58-EB35737E45AA}"/>
                    </a:ext>
                  </a:extLst>
                </p:cNvPr>
                <p:cNvSpPr/>
                <p:nvPr/>
              </p:nvSpPr>
              <p:spPr>
                <a:xfrm>
                  <a:off x="6739212" y="3006402"/>
                  <a:ext cx="514906" cy="242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513" extrusionOk="0">
                      <a:moveTo>
                        <a:pt x="2553" y="0"/>
                      </a:moveTo>
                      <a:cubicBezTo>
                        <a:pt x="2466" y="0"/>
                        <a:pt x="2382" y="10"/>
                        <a:pt x="2310" y="27"/>
                      </a:cubicBezTo>
                      <a:cubicBezTo>
                        <a:pt x="2079" y="88"/>
                        <a:pt x="1326" y="319"/>
                        <a:pt x="1058" y="397"/>
                      </a:cubicBezTo>
                      <a:cubicBezTo>
                        <a:pt x="767" y="471"/>
                        <a:pt x="305" y="605"/>
                        <a:pt x="152" y="744"/>
                      </a:cubicBezTo>
                      <a:cubicBezTo>
                        <a:pt x="0" y="878"/>
                        <a:pt x="116" y="1358"/>
                        <a:pt x="305" y="1474"/>
                      </a:cubicBezTo>
                      <a:cubicBezTo>
                        <a:pt x="361" y="1502"/>
                        <a:pt x="456" y="1512"/>
                        <a:pt x="569" y="1512"/>
                      </a:cubicBezTo>
                      <a:cubicBezTo>
                        <a:pt x="846" y="1512"/>
                        <a:pt x="1233" y="1450"/>
                        <a:pt x="1423" y="1437"/>
                      </a:cubicBezTo>
                      <a:cubicBezTo>
                        <a:pt x="1691" y="1395"/>
                        <a:pt x="2578" y="1280"/>
                        <a:pt x="2828" y="1206"/>
                      </a:cubicBezTo>
                      <a:cubicBezTo>
                        <a:pt x="3077" y="1127"/>
                        <a:pt x="3216" y="799"/>
                        <a:pt x="3216" y="605"/>
                      </a:cubicBezTo>
                      <a:cubicBezTo>
                        <a:pt x="3216" y="397"/>
                        <a:pt x="3059" y="185"/>
                        <a:pt x="3059" y="185"/>
                      </a:cubicBezTo>
                      <a:cubicBezTo>
                        <a:pt x="2954" y="51"/>
                        <a:pt x="2747" y="0"/>
                        <a:pt x="2553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2175;p47">
                  <a:extLst>
                    <a:ext uri="{FF2B5EF4-FFF2-40B4-BE49-F238E27FC236}">
                      <a16:creationId xmlns:a16="http://schemas.microsoft.com/office/drawing/2014/main" id="{8FAB068B-79B5-90B7-69BA-178C3FEB05B0}"/>
                    </a:ext>
                  </a:extLst>
                </p:cNvPr>
                <p:cNvSpPr/>
                <p:nvPr/>
              </p:nvSpPr>
              <p:spPr>
                <a:xfrm>
                  <a:off x="6742094" y="2998877"/>
                  <a:ext cx="505459" cy="257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7" h="1608" extrusionOk="0">
                      <a:moveTo>
                        <a:pt x="2505" y="1"/>
                      </a:moveTo>
                      <a:cubicBezTo>
                        <a:pt x="2426" y="1"/>
                        <a:pt x="2348" y="1"/>
                        <a:pt x="2274" y="19"/>
                      </a:cubicBezTo>
                      <a:cubicBezTo>
                        <a:pt x="2043" y="74"/>
                        <a:pt x="1290" y="329"/>
                        <a:pt x="1022" y="403"/>
                      </a:cubicBezTo>
                      <a:cubicBezTo>
                        <a:pt x="888" y="444"/>
                        <a:pt x="694" y="481"/>
                        <a:pt x="518" y="537"/>
                      </a:cubicBezTo>
                      <a:cubicBezTo>
                        <a:pt x="347" y="597"/>
                        <a:pt x="195" y="675"/>
                        <a:pt x="98" y="749"/>
                      </a:cubicBezTo>
                      <a:cubicBezTo>
                        <a:pt x="56" y="791"/>
                        <a:pt x="19" y="865"/>
                        <a:pt x="19" y="925"/>
                      </a:cubicBezTo>
                      <a:cubicBezTo>
                        <a:pt x="0" y="999"/>
                        <a:pt x="19" y="1096"/>
                        <a:pt x="37" y="1174"/>
                      </a:cubicBezTo>
                      <a:cubicBezTo>
                        <a:pt x="79" y="1327"/>
                        <a:pt x="134" y="1502"/>
                        <a:pt x="268" y="1558"/>
                      </a:cubicBezTo>
                      <a:cubicBezTo>
                        <a:pt x="329" y="1599"/>
                        <a:pt x="402" y="1599"/>
                        <a:pt x="500" y="1599"/>
                      </a:cubicBezTo>
                      <a:cubicBezTo>
                        <a:pt x="532" y="1605"/>
                        <a:pt x="566" y="1607"/>
                        <a:pt x="602" y="1607"/>
                      </a:cubicBezTo>
                      <a:cubicBezTo>
                        <a:pt x="674" y="1607"/>
                        <a:pt x="751" y="1599"/>
                        <a:pt x="828" y="1599"/>
                      </a:cubicBezTo>
                      <a:cubicBezTo>
                        <a:pt x="1040" y="1576"/>
                        <a:pt x="1271" y="1539"/>
                        <a:pt x="1405" y="1521"/>
                      </a:cubicBezTo>
                      <a:cubicBezTo>
                        <a:pt x="1539" y="1502"/>
                        <a:pt x="1830" y="1461"/>
                        <a:pt x="2117" y="1424"/>
                      </a:cubicBezTo>
                      <a:cubicBezTo>
                        <a:pt x="2408" y="1387"/>
                        <a:pt x="2694" y="1345"/>
                        <a:pt x="2828" y="1308"/>
                      </a:cubicBezTo>
                      <a:cubicBezTo>
                        <a:pt x="2967" y="1271"/>
                        <a:pt x="3082" y="1156"/>
                        <a:pt x="3138" y="1022"/>
                      </a:cubicBezTo>
                      <a:cubicBezTo>
                        <a:pt x="3156" y="999"/>
                        <a:pt x="3156" y="999"/>
                        <a:pt x="3156" y="980"/>
                      </a:cubicBezTo>
                      <a:cubicBezTo>
                        <a:pt x="3138" y="962"/>
                        <a:pt x="3101" y="943"/>
                        <a:pt x="3082" y="943"/>
                      </a:cubicBezTo>
                      <a:cubicBezTo>
                        <a:pt x="3059" y="943"/>
                        <a:pt x="3059" y="962"/>
                        <a:pt x="3059" y="980"/>
                      </a:cubicBezTo>
                      <a:cubicBezTo>
                        <a:pt x="3004" y="1077"/>
                        <a:pt x="2907" y="1174"/>
                        <a:pt x="2791" y="1211"/>
                      </a:cubicBezTo>
                      <a:cubicBezTo>
                        <a:pt x="2676" y="1230"/>
                        <a:pt x="2389" y="1290"/>
                        <a:pt x="2098" y="1327"/>
                      </a:cubicBezTo>
                      <a:cubicBezTo>
                        <a:pt x="1812" y="1368"/>
                        <a:pt x="1521" y="1405"/>
                        <a:pt x="1405" y="1424"/>
                      </a:cubicBezTo>
                      <a:cubicBezTo>
                        <a:pt x="1253" y="1442"/>
                        <a:pt x="1040" y="1484"/>
                        <a:pt x="809" y="1502"/>
                      </a:cubicBezTo>
                      <a:lnTo>
                        <a:pt x="500" y="1502"/>
                      </a:lnTo>
                      <a:cubicBezTo>
                        <a:pt x="426" y="1502"/>
                        <a:pt x="347" y="1484"/>
                        <a:pt x="310" y="1461"/>
                      </a:cubicBezTo>
                      <a:cubicBezTo>
                        <a:pt x="250" y="1424"/>
                        <a:pt x="153" y="1290"/>
                        <a:pt x="134" y="1156"/>
                      </a:cubicBezTo>
                      <a:cubicBezTo>
                        <a:pt x="116" y="1077"/>
                        <a:pt x="116" y="999"/>
                        <a:pt x="116" y="943"/>
                      </a:cubicBezTo>
                      <a:cubicBezTo>
                        <a:pt x="116" y="883"/>
                        <a:pt x="134" y="846"/>
                        <a:pt x="171" y="828"/>
                      </a:cubicBezTo>
                      <a:cubicBezTo>
                        <a:pt x="232" y="768"/>
                        <a:pt x="384" y="694"/>
                        <a:pt x="560" y="634"/>
                      </a:cubicBezTo>
                      <a:cubicBezTo>
                        <a:pt x="731" y="578"/>
                        <a:pt x="906" y="537"/>
                        <a:pt x="1040" y="500"/>
                      </a:cubicBezTo>
                      <a:cubicBezTo>
                        <a:pt x="1327" y="421"/>
                        <a:pt x="2080" y="172"/>
                        <a:pt x="2311" y="116"/>
                      </a:cubicBezTo>
                      <a:cubicBezTo>
                        <a:pt x="2368" y="105"/>
                        <a:pt x="2444" y="93"/>
                        <a:pt x="2524" y="93"/>
                      </a:cubicBezTo>
                      <a:cubicBezTo>
                        <a:pt x="2581" y="93"/>
                        <a:pt x="2639" y="99"/>
                        <a:pt x="2694" y="116"/>
                      </a:cubicBezTo>
                      <a:cubicBezTo>
                        <a:pt x="2754" y="116"/>
                        <a:pt x="2810" y="135"/>
                        <a:pt x="2870" y="153"/>
                      </a:cubicBezTo>
                      <a:cubicBezTo>
                        <a:pt x="2870" y="153"/>
                        <a:pt x="3004" y="213"/>
                        <a:pt x="3156" y="329"/>
                      </a:cubicBezTo>
                      <a:cubicBezTo>
                        <a:pt x="3119" y="250"/>
                        <a:pt x="3082" y="190"/>
                        <a:pt x="3082" y="190"/>
                      </a:cubicBezTo>
                      <a:cubicBezTo>
                        <a:pt x="3004" y="98"/>
                        <a:pt x="2851" y="38"/>
                        <a:pt x="2694" y="19"/>
                      </a:cubicBezTo>
                      <a:cubicBezTo>
                        <a:pt x="2639" y="1"/>
                        <a:pt x="2579" y="1"/>
                        <a:pt x="250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2176;p47">
                  <a:extLst>
                    <a:ext uri="{FF2B5EF4-FFF2-40B4-BE49-F238E27FC236}">
                      <a16:creationId xmlns:a16="http://schemas.microsoft.com/office/drawing/2014/main" id="{0A77FF95-6743-CCC6-9208-EAC61C0406D3}"/>
                    </a:ext>
                  </a:extLst>
                </p:cNvPr>
                <p:cNvSpPr/>
                <p:nvPr/>
              </p:nvSpPr>
              <p:spPr>
                <a:xfrm>
                  <a:off x="6834637" y="3154663"/>
                  <a:ext cx="440936" cy="20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4" h="1303" extrusionOk="0">
                      <a:moveTo>
                        <a:pt x="2386" y="1"/>
                      </a:moveTo>
                      <a:cubicBezTo>
                        <a:pt x="2368" y="1"/>
                        <a:pt x="2349" y="3"/>
                        <a:pt x="2329" y="7"/>
                      </a:cubicBezTo>
                      <a:cubicBezTo>
                        <a:pt x="2079" y="67"/>
                        <a:pt x="462" y="488"/>
                        <a:pt x="250" y="511"/>
                      </a:cubicBezTo>
                      <a:cubicBezTo>
                        <a:pt x="37" y="529"/>
                        <a:pt x="0" y="700"/>
                        <a:pt x="37" y="973"/>
                      </a:cubicBezTo>
                      <a:cubicBezTo>
                        <a:pt x="97" y="1222"/>
                        <a:pt x="250" y="1296"/>
                        <a:pt x="481" y="1296"/>
                      </a:cubicBezTo>
                      <a:cubicBezTo>
                        <a:pt x="527" y="1301"/>
                        <a:pt x="603" y="1303"/>
                        <a:pt x="697" y="1303"/>
                      </a:cubicBezTo>
                      <a:cubicBezTo>
                        <a:pt x="1073" y="1303"/>
                        <a:pt x="1730" y="1270"/>
                        <a:pt x="1867" y="1241"/>
                      </a:cubicBezTo>
                      <a:cubicBezTo>
                        <a:pt x="2061" y="1222"/>
                        <a:pt x="2481" y="1144"/>
                        <a:pt x="2620" y="913"/>
                      </a:cubicBezTo>
                      <a:cubicBezTo>
                        <a:pt x="2620" y="913"/>
                        <a:pt x="2754" y="742"/>
                        <a:pt x="2712" y="488"/>
                      </a:cubicBezTo>
                      <a:cubicBezTo>
                        <a:pt x="2661" y="275"/>
                        <a:pt x="2591" y="1"/>
                        <a:pt x="238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2177;p47">
                  <a:extLst>
                    <a:ext uri="{FF2B5EF4-FFF2-40B4-BE49-F238E27FC236}">
                      <a16:creationId xmlns:a16="http://schemas.microsoft.com/office/drawing/2014/main" id="{FA83346F-0EB6-44D9-CEB0-63DD73B6C7A0}"/>
                    </a:ext>
                  </a:extLst>
                </p:cNvPr>
                <p:cNvSpPr/>
                <p:nvPr/>
              </p:nvSpPr>
              <p:spPr>
                <a:xfrm>
                  <a:off x="6828713" y="3146817"/>
                  <a:ext cx="434372" cy="22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3" h="1410" extrusionOk="0">
                      <a:moveTo>
                        <a:pt x="2347" y="1"/>
                      </a:moveTo>
                      <a:cubicBezTo>
                        <a:pt x="2213" y="38"/>
                        <a:pt x="1751" y="153"/>
                        <a:pt x="1289" y="269"/>
                      </a:cubicBezTo>
                      <a:cubicBezTo>
                        <a:pt x="1058" y="329"/>
                        <a:pt x="827" y="384"/>
                        <a:pt x="652" y="444"/>
                      </a:cubicBezTo>
                      <a:cubicBezTo>
                        <a:pt x="462" y="481"/>
                        <a:pt x="324" y="500"/>
                        <a:pt x="287" y="518"/>
                      </a:cubicBezTo>
                      <a:cubicBezTo>
                        <a:pt x="153" y="518"/>
                        <a:pt x="74" y="578"/>
                        <a:pt x="37" y="675"/>
                      </a:cubicBezTo>
                      <a:cubicBezTo>
                        <a:pt x="0" y="768"/>
                        <a:pt x="19" y="883"/>
                        <a:pt x="37" y="1022"/>
                      </a:cubicBezTo>
                      <a:cubicBezTo>
                        <a:pt x="56" y="1156"/>
                        <a:pt x="116" y="1253"/>
                        <a:pt x="208" y="1308"/>
                      </a:cubicBezTo>
                      <a:cubicBezTo>
                        <a:pt x="287" y="1368"/>
                        <a:pt x="402" y="1387"/>
                        <a:pt x="518" y="1405"/>
                      </a:cubicBezTo>
                      <a:cubicBezTo>
                        <a:pt x="552" y="1408"/>
                        <a:pt x="600" y="1409"/>
                        <a:pt x="658" y="1409"/>
                      </a:cubicBezTo>
                      <a:cubicBezTo>
                        <a:pt x="1015" y="1409"/>
                        <a:pt x="1739" y="1365"/>
                        <a:pt x="1922" y="1345"/>
                      </a:cubicBezTo>
                      <a:cubicBezTo>
                        <a:pt x="2019" y="1327"/>
                        <a:pt x="2172" y="1308"/>
                        <a:pt x="2329" y="1253"/>
                      </a:cubicBezTo>
                      <a:cubicBezTo>
                        <a:pt x="2463" y="1211"/>
                        <a:pt x="2615" y="1137"/>
                        <a:pt x="2694" y="999"/>
                      </a:cubicBezTo>
                      <a:cubicBezTo>
                        <a:pt x="2657" y="980"/>
                        <a:pt x="2615" y="962"/>
                        <a:pt x="2597" y="962"/>
                      </a:cubicBezTo>
                      <a:cubicBezTo>
                        <a:pt x="2541" y="1040"/>
                        <a:pt x="2426" y="1114"/>
                        <a:pt x="2287" y="1156"/>
                      </a:cubicBezTo>
                      <a:cubicBezTo>
                        <a:pt x="2153" y="1211"/>
                        <a:pt x="2001" y="1230"/>
                        <a:pt x="1904" y="1253"/>
                      </a:cubicBezTo>
                      <a:cubicBezTo>
                        <a:pt x="1733" y="1271"/>
                        <a:pt x="730" y="1308"/>
                        <a:pt x="518" y="1308"/>
                      </a:cubicBezTo>
                      <a:cubicBezTo>
                        <a:pt x="421" y="1290"/>
                        <a:pt x="324" y="1271"/>
                        <a:pt x="268" y="1230"/>
                      </a:cubicBezTo>
                      <a:cubicBezTo>
                        <a:pt x="190" y="1193"/>
                        <a:pt x="153" y="1114"/>
                        <a:pt x="134" y="999"/>
                      </a:cubicBezTo>
                      <a:cubicBezTo>
                        <a:pt x="116" y="883"/>
                        <a:pt x="116" y="768"/>
                        <a:pt x="134" y="712"/>
                      </a:cubicBezTo>
                      <a:cubicBezTo>
                        <a:pt x="153" y="652"/>
                        <a:pt x="190" y="615"/>
                        <a:pt x="287" y="615"/>
                      </a:cubicBezTo>
                      <a:cubicBezTo>
                        <a:pt x="347" y="615"/>
                        <a:pt x="481" y="578"/>
                        <a:pt x="670" y="537"/>
                      </a:cubicBezTo>
                      <a:cubicBezTo>
                        <a:pt x="864" y="481"/>
                        <a:pt x="1095" y="421"/>
                        <a:pt x="1326" y="366"/>
                      </a:cubicBezTo>
                      <a:cubicBezTo>
                        <a:pt x="1788" y="250"/>
                        <a:pt x="2250" y="135"/>
                        <a:pt x="2384" y="98"/>
                      </a:cubicBezTo>
                      <a:cubicBezTo>
                        <a:pt x="2426" y="98"/>
                        <a:pt x="2463" y="98"/>
                        <a:pt x="2500" y="116"/>
                      </a:cubicBezTo>
                      <a:cubicBezTo>
                        <a:pt x="2541" y="135"/>
                        <a:pt x="2615" y="153"/>
                        <a:pt x="2712" y="213"/>
                      </a:cubicBezTo>
                      <a:cubicBezTo>
                        <a:pt x="2694" y="190"/>
                        <a:pt x="2694" y="172"/>
                        <a:pt x="2675" y="172"/>
                      </a:cubicBezTo>
                      <a:cubicBezTo>
                        <a:pt x="2657" y="116"/>
                        <a:pt x="2615" y="56"/>
                        <a:pt x="2560" y="38"/>
                      </a:cubicBezTo>
                      <a:cubicBezTo>
                        <a:pt x="2518" y="1"/>
                        <a:pt x="24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2178;p47">
                  <a:extLst>
                    <a:ext uri="{FF2B5EF4-FFF2-40B4-BE49-F238E27FC236}">
                      <a16:creationId xmlns:a16="http://schemas.microsoft.com/office/drawing/2014/main" id="{177F2729-E061-F18E-E587-6BFA0B0618E3}"/>
                    </a:ext>
                  </a:extLst>
                </p:cNvPr>
                <p:cNvSpPr/>
                <p:nvPr/>
              </p:nvSpPr>
              <p:spPr>
                <a:xfrm>
                  <a:off x="6884111" y="3302923"/>
                  <a:ext cx="415959" cy="177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1107" extrusionOk="0">
                      <a:moveTo>
                        <a:pt x="2194" y="0"/>
                      </a:moveTo>
                      <a:cubicBezTo>
                        <a:pt x="2176" y="0"/>
                        <a:pt x="2157" y="2"/>
                        <a:pt x="2135" y="5"/>
                      </a:cubicBezTo>
                      <a:cubicBezTo>
                        <a:pt x="1904" y="65"/>
                        <a:pt x="421" y="333"/>
                        <a:pt x="287" y="352"/>
                      </a:cubicBezTo>
                      <a:cubicBezTo>
                        <a:pt x="153" y="370"/>
                        <a:pt x="75" y="449"/>
                        <a:pt x="38" y="661"/>
                      </a:cubicBezTo>
                      <a:cubicBezTo>
                        <a:pt x="1" y="855"/>
                        <a:pt x="153" y="1045"/>
                        <a:pt x="421" y="1086"/>
                      </a:cubicBezTo>
                      <a:cubicBezTo>
                        <a:pt x="492" y="1101"/>
                        <a:pt x="610" y="1106"/>
                        <a:pt x="748" y="1106"/>
                      </a:cubicBezTo>
                      <a:cubicBezTo>
                        <a:pt x="1138" y="1106"/>
                        <a:pt x="1685" y="1063"/>
                        <a:pt x="1770" y="1063"/>
                      </a:cubicBezTo>
                      <a:cubicBezTo>
                        <a:pt x="1867" y="1045"/>
                        <a:pt x="2329" y="971"/>
                        <a:pt x="2500" y="777"/>
                      </a:cubicBezTo>
                      <a:cubicBezTo>
                        <a:pt x="2500" y="777"/>
                        <a:pt x="2597" y="583"/>
                        <a:pt x="2482" y="370"/>
                      </a:cubicBezTo>
                      <a:cubicBezTo>
                        <a:pt x="2394" y="160"/>
                        <a:pt x="2370" y="0"/>
                        <a:pt x="2194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2179;p47">
                  <a:extLst>
                    <a:ext uri="{FF2B5EF4-FFF2-40B4-BE49-F238E27FC236}">
                      <a16:creationId xmlns:a16="http://schemas.microsoft.com/office/drawing/2014/main" id="{D82F4913-D3F8-7519-560B-E2CE9BBEEAB7}"/>
                    </a:ext>
                  </a:extLst>
                </p:cNvPr>
                <p:cNvSpPr/>
                <p:nvPr/>
              </p:nvSpPr>
              <p:spPr>
                <a:xfrm>
                  <a:off x="6877546" y="3294758"/>
                  <a:ext cx="419482" cy="193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" h="1207" extrusionOk="0">
                      <a:moveTo>
                        <a:pt x="2236" y="1"/>
                      </a:moveTo>
                      <a:cubicBezTo>
                        <a:pt x="2213" y="1"/>
                        <a:pt x="2195" y="19"/>
                        <a:pt x="2176" y="19"/>
                      </a:cubicBezTo>
                      <a:cubicBezTo>
                        <a:pt x="1945" y="56"/>
                        <a:pt x="444" y="329"/>
                        <a:pt x="310" y="366"/>
                      </a:cubicBezTo>
                      <a:cubicBezTo>
                        <a:pt x="250" y="366"/>
                        <a:pt x="176" y="403"/>
                        <a:pt x="116" y="463"/>
                      </a:cubicBezTo>
                      <a:cubicBezTo>
                        <a:pt x="79" y="518"/>
                        <a:pt x="42" y="597"/>
                        <a:pt x="19" y="694"/>
                      </a:cubicBezTo>
                      <a:cubicBezTo>
                        <a:pt x="0" y="809"/>
                        <a:pt x="42" y="925"/>
                        <a:pt x="116" y="1022"/>
                      </a:cubicBezTo>
                      <a:cubicBezTo>
                        <a:pt x="194" y="1096"/>
                        <a:pt x="310" y="1174"/>
                        <a:pt x="444" y="1193"/>
                      </a:cubicBezTo>
                      <a:cubicBezTo>
                        <a:pt x="520" y="1202"/>
                        <a:pt x="635" y="1207"/>
                        <a:pt x="768" y="1207"/>
                      </a:cubicBezTo>
                      <a:cubicBezTo>
                        <a:pt x="901" y="1207"/>
                        <a:pt x="1051" y="1202"/>
                        <a:pt x="1197" y="1193"/>
                      </a:cubicBezTo>
                      <a:cubicBezTo>
                        <a:pt x="1349" y="1193"/>
                        <a:pt x="1483" y="1193"/>
                        <a:pt x="1599" y="1174"/>
                      </a:cubicBezTo>
                      <a:cubicBezTo>
                        <a:pt x="1696" y="1174"/>
                        <a:pt x="1774" y="1156"/>
                        <a:pt x="1811" y="1156"/>
                      </a:cubicBezTo>
                      <a:cubicBezTo>
                        <a:pt x="1867" y="1156"/>
                        <a:pt x="2005" y="1137"/>
                        <a:pt x="2158" y="1077"/>
                      </a:cubicBezTo>
                      <a:cubicBezTo>
                        <a:pt x="2292" y="1040"/>
                        <a:pt x="2407" y="980"/>
                        <a:pt x="2504" y="906"/>
                      </a:cubicBezTo>
                      <a:lnTo>
                        <a:pt x="2523" y="980"/>
                      </a:lnTo>
                      <a:lnTo>
                        <a:pt x="2583" y="846"/>
                      </a:lnTo>
                      <a:cubicBezTo>
                        <a:pt x="2583" y="846"/>
                        <a:pt x="2601" y="809"/>
                        <a:pt x="2620" y="712"/>
                      </a:cubicBezTo>
                      <a:lnTo>
                        <a:pt x="2620" y="712"/>
                      </a:lnTo>
                      <a:cubicBezTo>
                        <a:pt x="2583" y="749"/>
                        <a:pt x="2560" y="791"/>
                        <a:pt x="2523" y="809"/>
                      </a:cubicBezTo>
                      <a:cubicBezTo>
                        <a:pt x="2467" y="846"/>
                        <a:pt x="2444" y="865"/>
                        <a:pt x="2407" y="865"/>
                      </a:cubicBezTo>
                      <a:cubicBezTo>
                        <a:pt x="2329" y="925"/>
                        <a:pt x="2236" y="962"/>
                        <a:pt x="2139" y="980"/>
                      </a:cubicBezTo>
                      <a:cubicBezTo>
                        <a:pt x="1982" y="1040"/>
                        <a:pt x="1848" y="1059"/>
                        <a:pt x="1793" y="1059"/>
                      </a:cubicBezTo>
                      <a:cubicBezTo>
                        <a:pt x="1774" y="1059"/>
                        <a:pt x="1696" y="1077"/>
                        <a:pt x="1580" y="1077"/>
                      </a:cubicBezTo>
                      <a:cubicBezTo>
                        <a:pt x="1483" y="1077"/>
                        <a:pt x="1331" y="1096"/>
                        <a:pt x="1197" y="1096"/>
                      </a:cubicBezTo>
                      <a:cubicBezTo>
                        <a:pt x="1051" y="1105"/>
                        <a:pt x="901" y="1110"/>
                        <a:pt x="771" y="1110"/>
                      </a:cubicBezTo>
                      <a:cubicBezTo>
                        <a:pt x="640" y="1110"/>
                        <a:pt x="529" y="1105"/>
                        <a:pt x="462" y="1096"/>
                      </a:cubicBezTo>
                      <a:cubicBezTo>
                        <a:pt x="347" y="1077"/>
                        <a:pt x="250" y="1022"/>
                        <a:pt x="194" y="943"/>
                      </a:cubicBezTo>
                      <a:cubicBezTo>
                        <a:pt x="134" y="883"/>
                        <a:pt x="97" y="809"/>
                        <a:pt x="116" y="712"/>
                      </a:cubicBezTo>
                      <a:cubicBezTo>
                        <a:pt x="134" y="615"/>
                        <a:pt x="176" y="560"/>
                        <a:pt x="194" y="518"/>
                      </a:cubicBezTo>
                      <a:cubicBezTo>
                        <a:pt x="231" y="481"/>
                        <a:pt x="273" y="463"/>
                        <a:pt x="328" y="463"/>
                      </a:cubicBezTo>
                      <a:cubicBezTo>
                        <a:pt x="462" y="444"/>
                        <a:pt x="1830" y="172"/>
                        <a:pt x="2158" y="116"/>
                      </a:cubicBezTo>
                      <a:lnTo>
                        <a:pt x="2139" y="116"/>
                      </a:lnTo>
                      <a:cubicBezTo>
                        <a:pt x="2139" y="116"/>
                        <a:pt x="2185" y="102"/>
                        <a:pt x="2260" y="102"/>
                      </a:cubicBezTo>
                      <a:cubicBezTo>
                        <a:pt x="2315" y="102"/>
                        <a:pt x="2386" y="110"/>
                        <a:pt x="2467" y="135"/>
                      </a:cubicBezTo>
                      <a:lnTo>
                        <a:pt x="2444" y="116"/>
                      </a:lnTo>
                      <a:cubicBezTo>
                        <a:pt x="2426" y="75"/>
                        <a:pt x="2389" y="38"/>
                        <a:pt x="2329" y="19"/>
                      </a:cubicBezTo>
                      <a:cubicBezTo>
                        <a:pt x="2310" y="19"/>
                        <a:pt x="2273" y="1"/>
                        <a:pt x="223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2180;p47">
                  <a:extLst>
                    <a:ext uri="{FF2B5EF4-FFF2-40B4-BE49-F238E27FC236}">
                      <a16:creationId xmlns:a16="http://schemas.microsoft.com/office/drawing/2014/main" id="{554E5BCD-4A7D-8B4E-751F-D92E2A83E4FA}"/>
                    </a:ext>
                  </a:extLst>
                </p:cNvPr>
                <p:cNvSpPr/>
                <p:nvPr/>
              </p:nvSpPr>
              <p:spPr>
                <a:xfrm>
                  <a:off x="5934187" y="991751"/>
                  <a:ext cx="1048544" cy="84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261" extrusionOk="0">
                      <a:moveTo>
                        <a:pt x="2196" y="1"/>
                      </a:moveTo>
                      <a:cubicBezTo>
                        <a:pt x="2080" y="19"/>
                        <a:pt x="1983" y="43"/>
                        <a:pt x="1891" y="80"/>
                      </a:cubicBezTo>
                      <a:cubicBezTo>
                        <a:pt x="1466" y="232"/>
                        <a:pt x="1137" y="888"/>
                        <a:pt x="985" y="1600"/>
                      </a:cubicBezTo>
                      <a:cubicBezTo>
                        <a:pt x="888" y="1521"/>
                        <a:pt x="754" y="1484"/>
                        <a:pt x="620" y="1484"/>
                      </a:cubicBezTo>
                      <a:cubicBezTo>
                        <a:pt x="273" y="1484"/>
                        <a:pt x="1" y="1752"/>
                        <a:pt x="1" y="2099"/>
                      </a:cubicBezTo>
                      <a:cubicBezTo>
                        <a:pt x="1" y="2445"/>
                        <a:pt x="273" y="2718"/>
                        <a:pt x="620" y="2718"/>
                      </a:cubicBezTo>
                      <a:cubicBezTo>
                        <a:pt x="712" y="2718"/>
                        <a:pt x="809" y="2699"/>
                        <a:pt x="906" y="2658"/>
                      </a:cubicBezTo>
                      <a:lnTo>
                        <a:pt x="906" y="2658"/>
                      </a:lnTo>
                      <a:cubicBezTo>
                        <a:pt x="870" y="2889"/>
                        <a:pt x="754" y="4159"/>
                        <a:pt x="1484" y="4719"/>
                      </a:cubicBezTo>
                      <a:cubicBezTo>
                        <a:pt x="2166" y="5221"/>
                        <a:pt x="2972" y="5261"/>
                        <a:pt x="3209" y="5261"/>
                      </a:cubicBezTo>
                      <a:cubicBezTo>
                        <a:pt x="3253" y="5261"/>
                        <a:pt x="3277" y="5259"/>
                        <a:pt x="3277" y="5259"/>
                      </a:cubicBezTo>
                      <a:cubicBezTo>
                        <a:pt x="3277" y="5259"/>
                        <a:pt x="3300" y="5261"/>
                        <a:pt x="3343" y="5261"/>
                      </a:cubicBezTo>
                      <a:cubicBezTo>
                        <a:pt x="3575" y="5261"/>
                        <a:pt x="4365" y="5221"/>
                        <a:pt x="5046" y="4719"/>
                      </a:cubicBezTo>
                      <a:cubicBezTo>
                        <a:pt x="5777" y="4159"/>
                        <a:pt x="5661" y="2889"/>
                        <a:pt x="5624" y="2658"/>
                      </a:cubicBezTo>
                      <a:lnTo>
                        <a:pt x="5624" y="2658"/>
                      </a:lnTo>
                      <a:cubicBezTo>
                        <a:pt x="5721" y="2699"/>
                        <a:pt x="5818" y="2718"/>
                        <a:pt x="5911" y="2718"/>
                      </a:cubicBezTo>
                      <a:cubicBezTo>
                        <a:pt x="6257" y="2718"/>
                        <a:pt x="6548" y="2445"/>
                        <a:pt x="6548" y="2099"/>
                      </a:cubicBezTo>
                      <a:cubicBezTo>
                        <a:pt x="6548" y="1752"/>
                        <a:pt x="6257" y="1484"/>
                        <a:pt x="5911" y="1484"/>
                      </a:cubicBezTo>
                      <a:cubicBezTo>
                        <a:pt x="5777" y="1484"/>
                        <a:pt x="5661" y="1521"/>
                        <a:pt x="5546" y="1600"/>
                      </a:cubicBezTo>
                      <a:lnTo>
                        <a:pt x="5278" y="1812"/>
                      </a:lnTo>
                      <a:cubicBezTo>
                        <a:pt x="5278" y="1812"/>
                        <a:pt x="5278" y="1715"/>
                        <a:pt x="5296" y="1466"/>
                      </a:cubicBezTo>
                      <a:cubicBezTo>
                        <a:pt x="5296" y="1235"/>
                        <a:pt x="5259" y="1156"/>
                        <a:pt x="5259" y="1156"/>
                      </a:cubicBezTo>
                      <a:cubicBezTo>
                        <a:pt x="5259" y="1156"/>
                        <a:pt x="5232" y="1216"/>
                        <a:pt x="5095" y="1216"/>
                      </a:cubicBezTo>
                      <a:cubicBezTo>
                        <a:pt x="5027" y="1216"/>
                        <a:pt x="4931" y="1201"/>
                        <a:pt x="4797" y="1156"/>
                      </a:cubicBezTo>
                      <a:cubicBezTo>
                        <a:pt x="4390" y="1004"/>
                        <a:pt x="4372" y="773"/>
                        <a:pt x="4372" y="773"/>
                      </a:cubicBezTo>
                      <a:cubicBezTo>
                        <a:pt x="4372" y="773"/>
                        <a:pt x="4034" y="883"/>
                        <a:pt x="3616" y="883"/>
                      </a:cubicBezTo>
                      <a:cubicBezTo>
                        <a:pt x="3108" y="883"/>
                        <a:pt x="2482" y="720"/>
                        <a:pt x="219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2181;p47">
                  <a:extLst>
                    <a:ext uri="{FF2B5EF4-FFF2-40B4-BE49-F238E27FC236}">
                      <a16:creationId xmlns:a16="http://schemas.microsoft.com/office/drawing/2014/main" id="{EB1D3F05-FFA2-983D-9A87-C53C92B42909}"/>
                    </a:ext>
                  </a:extLst>
                </p:cNvPr>
                <p:cNvSpPr/>
                <p:nvPr/>
              </p:nvSpPr>
              <p:spPr>
                <a:xfrm>
                  <a:off x="5925381" y="982945"/>
                  <a:ext cx="1063274" cy="857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1" h="5355" extrusionOk="0">
                      <a:moveTo>
                        <a:pt x="2232" y="116"/>
                      </a:moveTo>
                      <a:cubicBezTo>
                        <a:pt x="2500" y="749"/>
                        <a:pt x="3041" y="943"/>
                        <a:pt x="3521" y="980"/>
                      </a:cubicBezTo>
                      <a:cubicBezTo>
                        <a:pt x="3555" y="981"/>
                        <a:pt x="3589" y="982"/>
                        <a:pt x="3622" y="982"/>
                      </a:cubicBezTo>
                      <a:cubicBezTo>
                        <a:pt x="4035" y="982"/>
                        <a:pt x="4351" y="882"/>
                        <a:pt x="4390" y="865"/>
                      </a:cubicBezTo>
                      <a:cubicBezTo>
                        <a:pt x="4408" y="906"/>
                        <a:pt x="4408" y="925"/>
                        <a:pt x="4445" y="980"/>
                      </a:cubicBezTo>
                      <a:cubicBezTo>
                        <a:pt x="4505" y="1077"/>
                        <a:pt x="4639" y="1174"/>
                        <a:pt x="4834" y="1253"/>
                      </a:cubicBezTo>
                      <a:cubicBezTo>
                        <a:pt x="4972" y="1302"/>
                        <a:pt x="5070" y="1318"/>
                        <a:pt x="5143" y="1318"/>
                      </a:cubicBezTo>
                      <a:cubicBezTo>
                        <a:pt x="5179" y="1318"/>
                        <a:pt x="5209" y="1314"/>
                        <a:pt x="5235" y="1308"/>
                      </a:cubicBezTo>
                      <a:cubicBezTo>
                        <a:pt x="5254" y="1308"/>
                        <a:pt x="5272" y="1308"/>
                        <a:pt x="5272" y="1290"/>
                      </a:cubicBezTo>
                      <a:cubicBezTo>
                        <a:pt x="5296" y="1327"/>
                        <a:pt x="5296" y="1405"/>
                        <a:pt x="5296" y="1521"/>
                      </a:cubicBezTo>
                      <a:cubicBezTo>
                        <a:pt x="5296" y="1770"/>
                        <a:pt x="5272" y="1867"/>
                        <a:pt x="5272" y="1867"/>
                      </a:cubicBezTo>
                      <a:lnTo>
                        <a:pt x="5254" y="1983"/>
                      </a:lnTo>
                      <a:lnTo>
                        <a:pt x="5642" y="1692"/>
                      </a:lnTo>
                      <a:cubicBezTo>
                        <a:pt x="5735" y="1618"/>
                        <a:pt x="5850" y="1576"/>
                        <a:pt x="5966" y="1576"/>
                      </a:cubicBezTo>
                      <a:cubicBezTo>
                        <a:pt x="6294" y="1576"/>
                        <a:pt x="6543" y="1849"/>
                        <a:pt x="6543" y="2154"/>
                      </a:cubicBezTo>
                      <a:cubicBezTo>
                        <a:pt x="6543" y="2463"/>
                        <a:pt x="6294" y="2731"/>
                        <a:pt x="5966" y="2731"/>
                      </a:cubicBezTo>
                      <a:cubicBezTo>
                        <a:pt x="5892" y="2731"/>
                        <a:pt x="5795" y="2713"/>
                        <a:pt x="5716" y="2657"/>
                      </a:cubicBezTo>
                      <a:lnTo>
                        <a:pt x="5619" y="2616"/>
                      </a:lnTo>
                      <a:lnTo>
                        <a:pt x="5642" y="2713"/>
                      </a:lnTo>
                      <a:cubicBezTo>
                        <a:pt x="5661" y="2828"/>
                        <a:pt x="5679" y="3216"/>
                        <a:pt x="5642" y="3618"/>
                      </a:cubicBezTo>
                      <a:cubicBezTo>
                        <a:pt x="5582" y="4025"/>
                        <a:pt x="5430" y="4464"/>
                        <a:pt x="5083" y="4737"/>
                      </a:cubicBezTo>
                      <a:cubicBezTo>
                        <a:pt x="4414" y="5215"/>
                        <a:pt x="3652" y="5256"/>
                        <a:pt x="3410" y="5256"/>
                      </a:cubicBezTo>
                      <a:cubicBezTo>
                        <a:pt x="3360" y="5256"/>
                        <a:pt x="3332" y="5254"/>
                        <a:pt x="3332" y="5254"/>
                      </a:cubicBezTo>
                      <a:cubicBezTo>
                        <a:pt x="3332" y="5254"/>
                        <a:pt x="3303" y="5256"/>
                        <a:pt x="3252" y="5256"/>
                      </a:cubicBezTo>
                      <a:cubicBezTo>
                        <a:pt x="3004" y="5256"/>
                        <a:pt x="2230" y="5215"/>
                        <a:pt x="1576" y="4737"/>
                      </a:cubicBezTo>
                      <a:cubicBezTo>
                        <a:pt x="1229" y="4464"/>
                        <a:pt x="1077" y="4025"/>
                        <a:pt x="1022" y="3618"/>
                      </a:cubicBezTo>
                      <a:cubicBezTo>
                        <a:pt x="961" y="3216"/>
                        <a:pt x="998" y="2828"/>
                        <a:pt x="998" y="2713"/>
                      </a:cubicBezTo>
                      <a:lnTo>
                        <a:pt x="1022" y="2616"/>
                      </a:lnTo>
                      <a:lnTo>
                        <a:pt x="943" y="2657"/>
                      </a:lnTo>
                      <a:cubicBezTo>
                        <a:pt x="846" y="2713"/>
                        <a:pt x="767" y="2731"/>
                        <a:pt x="675" y="2731"/>
                      </a:cubicBezTo>
                      <a:cubicBezTo>
                        <a:pt x="347" y="2731"/>
                        <a:pt x="97" y="2463"/>
                        <a:pt x="97" y="2154"/>
                      </a:cubicBezTo>
                      <a:cubicBezTo>
                        <a:pt x="97" y="1849"/>
                        <a:pt x="347" y="1576"/>
                        <a:pt x="675" y="1576"/>
                      </a:cubicBezTo>
                      <a:cubicBezTo>
                        <a:pt x="791" y="1576"/>
                        <a:pt x="925" y="1618"/>
                        <a:pt x="1022" y="1692"/>
                      </a:cubicBezTo>
                      <a:lnTo>
                        <a:pt x="1077" y="1752"/>
                      </a:lnTo>
                      <a:lnTo>
                        <a:pt x="1095" y="1673"/>
                      </a:lnTo>
                      <a:cubicBezTo>
                        <a:pt x="1174" y="1308"/>
                        <a:pt x="1290" y="980"/>
                        <a:pt x="1424" y="712"/>
                      </a:cubicBezTo>
                      <a:cubicBezTo>
                        <a:pt x="1576" y="444"/>
                        <a:pt x="1752" y="250"/>
                        <a:pt x="1964" y="171"/>
                      </a:cubicBezTo>
                      <a:cubicBezTo>
                        <a:pt x="2038" y="153"/>
                        <a:pt x="2135" y="135"/>
                        <a:pt x="2232" y="116"/>
                      </a:cubicBezTo>
                      <a:close/>
                      <a:moveTo>
                        <a:pt x="2251" y="1"/>
                      </a:moveTo>
                      <a:cubicBezTo>
                        <a:pt x="2135" y="19"/>
                        <a:pt x="2020" y="37"/>
                        <a:pt x="1923" y="74"/>
                      </a:cubicBezTo>
                      <a:cubicBezTo>
                        <a:pt x="1692" y="171"/>
                        <a:pt x="1502" y="384"/>
                        <a:pt x="1345" y="652"/>
                      </a:cubicBezTo>
                      <a:cubicBezTo>
                        <a:pt x="1192" y="925"/>
                        <a:pt x="1095" y="1253"/>
                        <a:pt x="1022" y="1599"/>
                      </a:cubicBezTo>
                      <a:cubicBezTo>
                        <a:pt x="906" y="1539"/>
                        <a:pt x="791" y="1484"/>
                        <a:pt x="675" y="1484"/>
                      </a:cubicBezTo>
                      <a:cubicBezTo>
                        <a:pt x="305" y="1484"/>
                        <a:pt x="0" y="1789"/>
                        <a:pt x="0" y="2154"/>
                      </a:cubicBezTo>
                      <a:cubicBezTo>
                        <a:pt x="0" y="2523"/>
                        <a:pt x="305" y="2828"/>
                        <a:pt x="675" y="2828"/>
                      </a:cubicBezTo>
                      <a:cubicBezTo>
                        <a:pt x="749" y="2828"/>
                        <a:pt x="827" y="2791"/>
                        <a:pt x="906" y="2773"/>
                      </a:cubicBezTo>
                      <a:lnTo>
                        <a:pt x="906" y="2773"/>
                      </a:lnTo>
                      <a:cubicBezTo>
                        <a:pt x="883" y="2925"/>
                        <a:pt x="864" y="3235"/>
                        <a:pt x="925" y="3637"/>
                      </a:cubicBezTo>
                      <a:cubicBezTo>
                        <a:pt x="980" y="4062"/>
                        <a:pt x="1137" y="4524"/>
                        <a:pt x="1521" y="4811"/>
                      </a:cubicBezTo>
                      <a:cubicBezTo>
                        <a:pt x="2166" y="5304"/>
                        <a:pt x="2919" y="5354"/>
                        <a:pt x="3210" y="5354"/>
                      </a:cubicBezTo>
                      <a:cubicBezTo>
                        <a:pt x="3283" y="5354"/>
                        <a:pt x="3327" y="5351"/>
                        <a:pt x="3332" y="5351"/>
                      </a:cubicBezTo>
                      <a:cubicBezTo>
                        <a:pt x="3332" y="5351"/>
                        <a:pt x="3372" y="5354"/>
                        <a:pt x="3443" y="5354"/>
                      </a:cubicBezTo>
                      <a:cubicBezTo>
                        <a:pt x="3722" y="5354"/>
                        <a:pt x="4479" y="5304"/>
                        <a:pt x="5138" y="4811"/>
                      </a:cubicBezTo>
                      <a:cubicBezTo>
                        <a:pt x="5503" y="4524"/>
                        <a:pt x="5679" y="4062"/>
                        <a:pt x="5735" y="3637"/>
                      </a:cubicBezTo>
                      <a:cubicBezTo>
                        <a:pt x="5795" y="3235"/>
                        <a:pt x="5758" y="2925"/>
                        <a:pt x="5735" y="2773"/>
                      </a:cubicBezTo>
                      <a:lnTo>
                        <a:pt x="5735" y="2773"/>
                      </a:lnTo>
                      <a:cubicBezTo>
                        <a:pt x="5813" y="2791"/>
                        <a:pt x="5892" y="2828"/>
                        <a:pt x="5966" y="2828"/>
                      </a:cubicBezTo>
                      <a:cubicBezTo>
                        <a:pt x="6354" y="2828"/>
                        <a:pt x="6640" y="2523"/>
                        <a:pt x="6640" y="2154"/>
                      </a:cubicBezTo>
                      <a:cubicBezTo>
                        <a:pt x="6640" y="1789"/>
                        <a:pt x="6354" y="1484"/>
                        <a:pt x="5966" y="1484"/>
                      </a:cubicBezTo>
                      <a:cubicBezTo>
                        <a:pt x="5832" y="1484"/>
                        <a:pt x="5679" y="1539"/>
                        <a:pt x="5564" y="1618"/>
                      </a:cubicBezTo>
                      <a:lnTo>
                        <a:pt x="5388" y="1770"/>
                      </a:lnTo>
                      <a:lnTo>
                        <a:pt x="5388" y="1521"/>
                      </a:lnTo>
                      <a:cubicBezTo>
                        <a:pt x="5411" y="1405"/>
                        <a:pt x="5388" y="1327"/>
                        <a:pt x="5369" y="1271"/>
                      </a:cubicBezTo>
                      <a:cubicBezTo>
                        <a:pt x="5369" y="1253"/>
                        <a:pt x="5369" y="1230"/>
                        <a:pt x="5351" y="1211"/>
                      </a:cubicBezTo>
                      <a:lnTo>
                        <a:pt x="5351" y="1193"/>
                      </a:lnTo>
                      <a:lnTo>
                        <a:pt x="5296" y="1114"/>
                      </a:lnTo>
                      <a:lnTo>
                        <a:pt x="5254" y="1193"/>
                      </a:lnTo>
                      <a:cubicBezTo>
                        <a:pt x="5254" y="1211"/>
                        <a:pt x="5235" y="1211"/>
                        <a:pt x="5217" y="1211"/>
                      </a:cubicBezTo>
                      <a:cubicBezTo>
                        <a:pt x="5205" y="1217"/>
                        <a:pt x="5184" y="1221"/>
                        <a:pt x="5154" y="1221"/>
                      </a:cubicBezTo>
                      <a:cubicBezTo>
                        <a:pt x="5094" y="1221"/>
                        <a:pt x="5000" y="1205"/>
                        <a:pt x="4870" y="1156"/>
                      </a:cubicBezTo>
                      <a:cubicBezTo>
                        <a:pt x="4676" y="1096"/>
                        <a:pt x="4579" y="999"/>
                        <a:pt x="4524" y="925"/>
                      </a:cubicBezTo>
                      <a:cubicBezTo>
                        <a:pt x="4487" y="865"/>
                        <a:pt x="4464" y="809"/>
                        <a:pt x="4464" y="809"/>
                      </a:cubicBezTo>
                      <a:lnTo>
                        <a:pt x="4464" y="749"/>
                      </a:lnTo>
                      <a:lnTo>
                        <a:pt x="4408" y="768"/>
                      </a:lnTo>
                      <a:cubicBezTo>
                        <a:pt x="4408" y="768"/>
                        <a:pt x="4062" y="886"/>
                        <a:pt x="3645" y="886"/>
                      </a:cubicBezTo>
                      <a:cubicBezTo>
                        <a:pt x="3611" y="886"/>
                        <a:pt x="3575" y="885"/>
                        <a:pt x="3540" y="883"/>
                      </a:cubicBezTo>
                      <a:cubicBezTo>
                        <a:pt x="3059" y="846"/>
                        <a:pt x="2542" y="675"/>
                        <a:pt x="2292" y="37"/>
                      </a:cubicBezTo>
                      <a:lnTo>
                        <a:pt x="2292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2182;p47">
                  <a:extLst>
                    <a:ext uri="{FF2B5EF4-FFF2-40B4-BE49-F238E27FC236}">
                      <a16:creationId xmlns:a16="http://schemas.microsoft.com/office/drawing/2014/main" id="{27786B98-D750-67C3-6D28-46131A9C0198}"/>
                    </a:ext>
                  </a:extLst>
                </p:cNvPr>
                <p:cNvSpPr/>
                <p:nvPr/>
              </p:nvSpPr>
              <p:spPr>
                <a:xfrm>
                  <a:off x="6196125" y="1294357"/>
                  <a:ext cx="105191" cy="10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653" extrusionOk="0">
                      <a:moveTo>
                        <a:pt x="389" y="1"/>
                      </a:moveTo>
                      <a:cubicBezTo>
                        <a:pt x="255" y="1"/>
                        <a:pt x="195" y="75"/>
                        <a:pt x="139" y="93"/>
                      </a:cubicBezTo>
                      <a:cubicBezTo>
                        <a:pt x="113" y="107"/>
                        <a:pt x="89" y="112"/>
                        <a:pt x="68" y="112"/>
                      </a:cubicBezTo>
                      <a:cubicBezTo>
                        <a:pt x="27" y="112"/>
                        <a:pt x="1" y="93"/>
                        <a:pt x="1" y="93"/>
                      </a:cubicBezTo>
                      <a:lnTo>
                        <a:pt x="1" y="93"/>
                      </a:lnTo>
                      <a:cubicBezTo>
                        <a:pt x="1" y="93"/>
                        <a:pt x="24" y="190"/>
                        <a:pt x="116" y="209"/>
                      </a:cubicBezTo>
                      <a:cubicBezTo>
                        <a:pt x="131" y="212"/>
                        <a:pt x="144" y="214"/>
                        <a:pt x="155" y="214"/>
                      </a:cubicBezTo>
                      <a:cubicBezTo>
                        <a:pt x="215" y="214"/>
                        <a:pt x="228" y="169"/>
                        <a:pt x="310" y="153"/>
                      </a:cubicBezTo>
                      <a:lnTo>
                        <a:pt x="310" y="153"/>
                      </a:lnTo>
                      <a:cubicBezTo>
                        <a:pt x="292" y="209"/>
                        <a:pt x="292" y="269"/>
                        <a:pt x="292" y="324"/>
                      </a:cubicBezTo>
                      <a:cubicBezTo>
                        <a:pt x="292" y="518"/>
                        <a:pt x="370" y="652"/>
                        <a:pt x="486" y="652"/>
                      </a:cubicBezTo>
                      <a:cubicBezTo>
                        <a:pt x="578" y="652"/>
                        <a:pt x="657" y="518"/>
                        <a:pt x="657" y="324"/>
                      </a:cubicBezTo>
                      <a:cubicBezTo>
                        <a:pt x="657" y="153"/>
                        <a:pt x="578" y="1"/>
                        <a:pt x="486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2183;p47">
                  <a:extLst>
                    <a:ext uri="{FF2B5EF4-FFF2-40B4-BE49-F238E27FC236}">
                      <a16:creationId xmlns:a16="http://schemas.microsoft.com/office/drawing/2014/main" id="{ADDA7C36-117E-97E9-0137-D66E5EE87D22}"/>
                    </a:ext>
                  </a:extLst>
                </p:cNvPr>
                <p:cNvSpPr/>
                <p:nvPr/>
              </p:nvSpPr>
              <p:spPr>
                <a:xfrm>
                  <a:off x="6588230" y="1294357"/>
                  <a:ext cx="104390" cy="10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653" extrusionOk="0">
                      <a:moveTo>
                        <a:pt x="171" y="1"/>
                      </a:moveTo>
                      <a:cubicBezTo>
                        <a:pt x="74" y="1"/>
                        <a:pt x="0" y="153"/>
                        <a:pt x="0" y="324"/>
                      </a:cubicBezTo>
                      <a:cubicBezTo>
                        <a:pt x="0" y="518"/>
                        <a:pt x="74" y="652"/>
                        <a:pt x="171" y="652"/>
                      </a:cubicBezTo>
                      <a:cubicBezTo>
                        <a:pt x="287" y="652"/>
                        <a:pt x="365" y="518"/>
                        <a:pt x="365" y="324"/>
                      </a:cubicBezTo>
                      <a:cubicBezTo>
                        <a:pt x="365" y="269"/>
                        <a:pt x="365" y="209"/>
                        <a:pt x="347" y="153"/>
                      </a:cubicBezTo>
                      <a:lnTo>
                        <a:pt x="347" y="153"/>
                      </a:lnTo>
                      <a:cubicBezTo>
                        <a:pt x="425" y="169"/>
                        <a:pt x="437" y="214"/>
                        <a:pt x="497" y="214"/>
                      </a:cubicBezTo>
                      <a:cubicBezTo>
                        <a:pt x="508" y="214"/>
                        <a:pt x="521" y="212"/>
                        <a:pt x="536" y="209"/>
                      </a:cubicBezTo>
                      <a:cubicBezTo>
                        <a:pt x="633" y="190"/>
                        <a:pt x="652" y="93"/>
                        <a:pt x="652" y="93"/>
                      </a:cubicBezTo>
                      <a:lnTo>
                        <a:pt x="652" y="93"/>
                      </a:lnTo>
                      <a:cubicBezTo>
                        <a:pt x="652" y="93"/>
                        <a:pt x="627" y="112"/>
                        <a:pt x="588" y="112"/>
                      </a:cubicBezTo>
                      <a:cubicBezTo>
                        <a:pt x="568" y="112"/>
                        <a:pt x="544" y="107"/>
                        <a:pt x="518" y="93"/>
                      </a:cubicBezTo>
                      <a:cubicBezTo>
                        <a:pt x="462" y="75"/>
                        <a:pt x="402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2184;p47">
                  <a:extLst>
                    <a:ext uri="{FF2B5EF4-FFF2-40B4-BE49-F238E27FC236}">
                      <a16:creationId xmlns:a16="http://schemas.microsoft.com/office/drawing/2014/main" id="{E3119548-3C55-FFA8-253C-FBD56E225642}"/>
                    </a:ext>
                  </a:extLst>
                </p:cNvPr>
                <p:cNvSpPr/>
                <p:nvPr/>
              </p:nvSpPr>
              <p:spPr>
                <a:xfrm>
                  <a:off x="6387774" y="1326538"/>
                  <a:ext cx="64523" cy="12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55" extrusionOk="0">
                      <a:moveTo>
                        <a:pt x="308" y="1"/>
                      </a:moveTo>
                      <a:cubicBezTo>
                        <a:pt x="288" y="1"/>
                        <a:pt x="268" y="19"/>
                        <a:pt x="268" y="49"/>
                      </a:cubicBezTo>
                      <a:lnTo>
                        <a:pt x="231" y="280"/>
                      </a:lnTo>
                      <a:cubicBezTo>
                        <a:pt x="213" y="280"/>
                        <a:pt x="190" y="280"/>
                        <a:pt x="134" y="317"/>
                      </a:cubicBezTo>
                      <a:cubicBezTo>
                        <a:pt x="97" y="336"/>
                        <a:pt x="56" y="354"/>
                        <a:pt x="37" y="396"/>
                      </a:cubicBezTo>
                      <a:cubicBezTo>
                        <a:pt x="0" y="433"/>
                        <a:pt x="0" y="493"/>
                        <a:pt x="0" y="548"/>
                      </a:cubicBezTo>
                      <a:cubicBezTo>
                        <a:pt x="19" y="664"/>
                        <a:pt x="74" y="724"/>
                        <a:pt x="153" y="742"/>
                      </a:cubicBezTo>
                      <a:cubicBezTo>
                        <a:pt x="185" y="750"/>
                        <a:pt x="217" y="755"/>
                        <a:pt x="247" y="755"/>
                      </a:cubicBezTo>
                      <a:cubicBezTo>
                        <a:pt x="290" y="755"/>
                        <a:pt x="330" y="746"/>
                        <a:pt x="365" y="724"/>
                      </a:cubicBezTo>
                      <a:cubicBezTo>
                        <a:pt x="384" y="701"/>
                        <a:pt x="402" y="682"/>
                        <a:pt x="384" y="664"/>
                      </a:cubicBezTo>
                      <a:cubicBezTo>
                        <a:pt x="365" y="627"/>
                        <a:pt x="347" y="627"/>
                        <a:pt x="328" y="627"/>
                      </a:cubicBezTo>
                      <a:cubicBezTo>
                        <a:pt x="299" y="640"/>
                        <a:pt x="263" y="653"/>
                        <a:pt x="229" y="653"/>
                      </a:cubicBezTo>
                      <a:cubicBezTo>
                        <a:pt x="215" y="653"/>
                        <a:pt x="202" y="651"/>
                        <a:pt x="190" y="645"/>
                      </a:cubicBezTo>
                      <a:cubicBezTo>
                        <a:pt x="134" y="645"/>
                        <a:pt x="116" y="608"/>
                        <a:pt x="97" y="530"/>
                      </a:cubicBezTo>
                      <a:cubicBezTo>
                        <a:pt x="97" y="511"/>
                        <a:pt x="97" y="470"/>
                        <a:pt x="116" y="451"/>
                      </a:cubicBezTo>
                      <a:cubicBezTo>
                        <a:pt x="134" y="433"/>
                        <a:pt x="153" y="414"/>
                        <a:pt x="171" y="396"/>
                      </a:cubicBezTo>
                      <a:lnTo>
                        <a:pt x="287" y="354"/>
                      </a:lnTo>
                      <a:lnTo>
                        <a:pt x="328" y="354"/>
                      </a:lnTo>
                      <a:lnTo>
                        <a:pt x="365" y="68"/>
                      </a:lnTo>
                      <a:cubicBezTo>
                        <a:pt x="365" y="31"/>
                        <a:pt x="347" y="8"/>
                        <a:pt x="328" y="8"/>
                      </a:cubicBezTo>
                      <a:cubicBezTo>
                        <a:pt x="322" y="3"/>
                        <a:pt x="315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2185;p47">
                  <a:extLst>
                    <a:ext uri="{FF2B5EF4-FFF2-40B4-BE49-F238E27FC236}">
                      <a16:creationId xmlns:a16="http://schemas.microsoft.com/office/drawing/2014/main" id="{47C04B79-C35C-1EC1-E3D8-E5BB86640499}"/>
                    </a:ext>
                  </a:extLst>
                </p:cNvPr>
                <p:cNvSpPr/>
                <p:nvPr/>
              </p:nvSpPr>
              <p:spPr>
                <a:xfrm>
                  <a:off x="6193243" y="1204856"/>
                  <a:ext cx="126645" cy="77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82" extrusionOk="0">
                      <a:moveTo>
                        <a:pt x="347" y="1"/>
                      </a:moveTo>
                      <a:cubicBezTo>
                        <a:pt x="176" y="1"/>
                        <a:pt x="60" y="135"/>
                        <a:pt x="42" y="190"/>
                      </a:cubicBezTo>
                      <a:cubicBezTo>
                        <a:pt x="42" y="269"/>
                        <a:pt x="0" y="384"/>
                        <a:pt x="42" y="444"/>
                      </a:cubicBezTo>
                      <a:cubicBezTo>
                        <a:pt x="51" y="472"/>
                        <a:pt x="65" y="481"/>
                        <a:pt x="79" y="481"/>
                      </a:cubicBezTo>
                      <a:cubicBezTo>
                        <a:pt x="92" y="481"/>
                        <a:pt x="106" y="472"/>
                        <a:pt x="116" y="463"/>
                      </a:cubicBezTo>
                      <a:cubicBezTo>
                        <a:pt x="116" y="463"/>
                        <a:pt x="200" y="345"/>
                        <a:pt x="355" y="345"/>
                      </a:cubicBezTo>
                      <a:cubicBezTo>
                        <a:pt x="366" y="345"/>
                        <a:pt x="377" y="346"/>
                        <a:pt x="388" y="347"/>
                      </a:cubicBezTo>
                      <a:cubicBezTo>
                        <a:pt x="557" y="347"/>
                        <a:pt x="667" y="406"/>
                        <a:pt x="718" y="406"/>
                      </a:cubicBezTo>
                      <a:cubicBezTo>
                        <a:pt x="725" y="406"/>
                        <a:pt x="730" y="405"/>
                        <a:pt x="735" y="403"/>
                      </a:cubicBezTo>
                      <a:cubicBezTo>
                        <a:pt x="790" y="384"/>
                        <a:pt x="790" y="116"/>
                        <a:pt x="753" y="56"/>
                      </a:cubicBezTo>
                      <a:cubicBezTo>
                        <a:pt x="712" y="19"/>
                        <a:pt x="504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2186;p47">
                  <a:extLst>
                    <a:ext uri="{FF2B5EF4-FFF2-40B4-BE49-F238E27FC236}">
                      <a16:creationId xmlns:a16="http://schemas.microsoft.com/office/drawing/2014/main" id="{8EE75424-DD62-AEC0-CCB7-57A9414D016E}"/>
                    </a:ext>
                  </a:extLst>
                </p:cNvPr>
                <p:cNvSpPr/>
                <p:nvPr/>
              </p:nvSpPr>
              <p:spPr>
                <a:xfrm>
                  <a:off x="6560051" y="1191567"/>
                  <a:ext cx="135611" cy="73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" h="459" extrusionOk="0">
                      <a:moveTo>
                        <a:pt x="446" y="1"/>
                      </a:moveTo>
                      <a:cubicBezTo>
                        <a:pt x="260" y="1"/>
                        <a:pt x="132" y="42"/>
                        <a:pt x="19" y="139"/>
                      </a:cubicBezTo>
                      <a:cubicBezTo>
                        <a:pt x="19" y="139"/>
                        <a:pt x="1" y="158"/>
                        <a:pt x="19" y="218"/>
                      </a:cubicBezTo>
                      <a:cubicBezTo>
                        <a:pt x="19" y="273"/>
                        <a:pt x="79" y="412"/>
                        <a:pt x="135" y="449"/>
                      </a:cubicBezTo>
                      <a:cubicBezTo>
                        <a:pt x="146" y="456"/>
                        <a:pt x="156" y="459"/>
                        <a:pt x="166" y="459"/>
                      </a:cubicBezTo>
                      <a:cubicBezTo>
                        <a:pt x="207" y="459"/>
                        <a:pt x="242" y="404"/>
                        <a:pt x="366" y="370"/>
                      </a:cubicBezTo>
                      <a:cubicBezTo>
                        <a:pt x="390" y="367"/>
                        <a:pt x="414" y="365"/>
                        <a:pt x="437" y="365"/>
                      </a:cubicBezTo>
                      <a:cubicBezTo>
                        <a:pt x="540" y="365"/>
                        <a:pt x="626" y="396"/>
                        <a:pt x="675" y="430"/>
                      </a:cubicBezTo>
                      <a:cubicBezTo>
                        <a:pt x="703" y="439"/>
                        <a:pt x="741" y="449"/>
                        <a:pt x="772" y="449"/>
                      </a:cubicBezTo>
                      <a:cubicBezTo>
                        <a:pt x="804" y="449"/>
                        <a:pt x="828" y="439"/>
                        <a:pt x="828" y="412"/>
                      </a:cubicBezTo>
                      <a:cubicBezTo>
                        <a:pt x="828" y="370"/>
                        <a:pt x="846" y="236"/>
                        <a:pt x="846" y="181"/>
                      </a:cubicBezTo>
                      <a:cubicBezTo>
                        <a:pt x="846" y="102"/>
                        <a:pt x="791" y="42"/>
                        <a:pt x="560" y="5"/>
                      </a:cubicBezTo>
                      <a:cubicBezTo>
                        <a:pt x="520" y="2"/>
                        <a:pt x="482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2187;p47">
                  <a:extLst>
                    <a:ext uri="{FF2B5EF4-FFF2-40B4-BE49-F238E27FC236}">
                      <a16:creationId xmlns:a16="http://schemas.microsoft.com/office/drawing/2014/main" id="{5D4DF406-8BD7-2536-ADCE-3E09689E063B}"/>
                    </a:ext>
                  </a:extLst>
                </p:cNvPr>
                <p:cNvSpPr/>
                <p:nvPr/>
              </p:nvSpPr>
              <p:spPr>
                <a:xfrm>
                  <a:off x="6292350" y="1503779"/>
                  <a:ext cx="283390" cy="1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1098" extrusionOk="0">
                      <a:moveTo>
                        <a:pt x="1460" y="0"/>
                      </a:moveTo>
                      <a:cubicBezTo>
                        <a:pt x="1308" y="19"/>
                        <a:pt x="1211" y="79"/>
                        <a:pt x="961" y="97"/>
                      </a:cubicBezTo>
                      <a:cubicBezTo>
                        <a:pt x="918" y="103"/>
                        <a:pt x="872" y="106"/>
                        <a:pt x="825" y="106"/>
                      </a:cubicBezTo>
                      <a:cubicBezTo>
                        <a:pt x="576" y="106"/>
                        <a:pt x="287" y="37"/>
                        <a:pt x="190" y="37"/>
                      </a:cubicBezTo>
                      <a:cubicBezTo>
                        <a:pt x="168" y="29"/>
                        <a:pt x="148" y="25"/>
                        <a:pt x="131" y="25"/>
                      </a:cubicBezTo>
                      <a:cubicBezTo>
                        <a:pt x="70" y="25"/>
                        <a:pt x="33" y="69"/>
                        <a:pt x="19" y="116"/>
                      </a:cubicBezTo>
                      <a:cubicBezTo>
                        <a:pt x="0" y="194"/>
                        <a:pt x="19" y="328"/>
                        <a:pt x="74" y="559"/>
                      </a:cubicBezTo>
                      <a:cubicBezTo>
                        <a:pt x="116" y="791"/>
                        <a:pt x="208" y="906"/>
                        <a:pt x="384" y="980"/>
                      </a:cubicBezTo>
                      <a:cubicBezTo>
                        <a:pt x="482" y="1043"/>
                        <a:pt x="679" y="1098"/>
                        <a:pt x="904" y="1098"/>
                      </a:cubicBezTo>
                      <a:cubicBezTo>
                        <a:pt x="1028" y="1098"/>
                        <a:pt x="1160" y="1081"/>
                        <a:pt x="1289" y="1040"/>
                      </a:cubicBezTo>
                      <a:cubicBezTo>
                        <a:pt x="1654" y="925"/>
                        <a:pt x="1770" y="499"/>
                        <a:pt x="1751" y="310"/>
                      </a:cubicBezTo>
                      <a:cubicBezTo>
                        <a:pt x="1751" y="134"/>
                        <a:pt x="1617" y="0"/>
                        <a:pt x="1460" y="0"/>
                      </a:cubicBezTo>
                      <a:close/>
                    </a:path>
                  </a:pathLst>
                </a:custGeom>
                <a:solidFill>
                  <a:srgbClr val="DA7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2188;p47">
                  <a:extLst>
                    <a:ext uri="{FF2B5EF4-FFF2-40B4-BE49-F238E27FC236}">
                      <a16:creationId xmlns:a16="http://schemas.microsoft.com/office/drawing/2014/main" id="{4616C29E-B310-203F-B565-D23C88D37461}"/>
                    </a:ext>
                  </a:extLst>
                </p:cNvPr>
                <p:cNvSpPr/>
                <p:nvPr/>
              </p:nvSpPr>
              <p:spPr>
                <a:xfrm>
                  <a:off x="6285625" y="1496894"/>
                  <a:ext cx="296039" cy="18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185" extrusionOk="0">
                      <a:moveTo>
                        <a:pt x="1502" y="99"/>
                      </a:moveTo>
                      <a:cubicBezTo>
                        <a:pt x="1581" y="99"/>
                        <a:pt x="1618" y="122"/>
                        <a:pt x="1678" y="159"/>
                      </a:cubicBezTo>
                      <a:cubicBezTo>
                        <a:pt x="1715" y="214"/>
                        <a:pt x="1733" y="293"/>
                        <a:pt x="1752" y="371"/>
                      </a:cubicBezTo>
                      <a:cubicBezTo>
                        <a:pt x="1752" y="445"/>
                        <a:pt x="1733" y="584"/>
                        <a:pt x="1659" y="718"/>
                      </a:cubicBezTo>
                      <a:cubicBezTo>
                        <a:pt x="1599" y="852"/>
                        <a:pt x="1484" y="986"/>
                        <a:pt x="1313" y="1023"/>
                      </a:cubicBezTo>
                      <a:cubicBezTo>
                        <a:pt x="1184" y="1066"/>
                        <a:pt x="1049" y="1083"/>
                        <a:pt x="923" y="1083"/>
                      </a:cubicBezTo>
                      <a:cubicBezTo>
                        <a:pt x="712" y="1083"/>
                        <a:pt x="528" y="1035"/>
                        <a:pt x="444" y="986"/>
                      </a:cubicBezTo>
                      <a:cubicBezTo>
                        <a:pt x="273" y="907"/>
                        <a:pt x="213" y="815"/>
                        <a:pt x="158" y="584"/>
                      </a:cubicBezTo>
                      <a:cubicBezTo>
                        <a:pt x="116" y="371"/>
                        <a:pt x="98" y="214"/>
                        <a:pt x="116" y="177"/>
                      </a:cubicBezTo>
                      <a:cubicBezTo>
                        <a:pt x="116" y="159"/>
                        <a:pt x="135" y="140"/>
                        <a:pt x="158" y="122"/>
                      </a:cubicBezTo>
                      <a:cubicBezTo>
                        <a:pt x="158" y="122"/>
                        <a:pt x="166" y="112"/>
                        <a:pt x="182" y="112"/>
                      </a:cubicBezTo>
                      <a:cubicBezTo>
                        <a:pt x="191" y="112"/>
                        <a:pt x="201" y="114"/>
                        <a:pt x="213" y="122"/>
                      </a:cubicBezTo>
                      <a:lnTo>
                        <a:pt x="232" y="122"/>
                      </a:lnTo>
                      <a:cubicBezTo>
                        <a:pt x="273" y="122"/>
                        <a:pt x="407" y="159"/>
                        <a:pt x="560" y="177"/>
                      </a:cubicBezTo>
                      <a:cubicBezTo>
                        <a:pt x="654" y="190"/>
                        <a:pt x="770" y="204"/>
                        <a:pt x="877" y="204"/>
                      </a:cubicBezTo>
                      <a:cubicBezTo>
                        <a:pt x="921" y="204"/>
                        <a:pt x="964" y="201"/>
                        <a:pt x="1003" y="196"/>
                      </a:cubicBezTo>
                      <a:cubicBezTo>
                        <a:pt x="1271" y="159"/>
                        <a:pt x="1368" y="99"/>
                        <a:pt x="1502" y="99"/>
                      </a:cubicBezTo>
                      <a:close/>
                      <a:moveTo>
                        <a:pt x="1555" y="0"/>
                      </a:moveTo>
                      <a:cubicBezTo>
                        <a:pt x="1538" y="0"/>
                        <a:pt x="1520" y="2"/>
                        <a:pt x="1502" y="6"/>
                      </a:cubicBezTo>
                      <a:cubicBezTo>
                        <a:pt x="1331" y="6"/>
                        <a:pt x="1234" y="62"/>
                        <a:pt x="985" y="99"/>
                      </a:cubicBezTo>
                      <a:cubicBezTo>
                        <a:pt x="869" y="99"/>
                        <a:pt x="712" y="99"/>
                        <a:pt x="560" y="80"/>
                      </a:cubicBezTo>
                      <a:cubicBezTo>
                        <a:pt x="426" y="62"/>
                        <a:pt x="310" y="25"/>
                        <a:pt x="250" y="25"/>
                      </a:cubicBezTo>
                      <a:cubicBezTo>
                        <a:pt x="227" y="17"/>
                        <a:pt x="203" y="13"/>
                        <a:pt x="181" y="13"/>
                      </a:cubicBezTo>
                      <a:cubicBezTo>
                        <a:pt x="149" y="13"/>
                        <a:pt x="119" y="22"/>
                        <a:pt x="98" y="43"/>
                      </a:cubicBezTo>
                      <a:cubicBezTo>
                        <a:pt x="42" y="62"/>
                        <a:pt x="19" y="99"/>
                        <a:pt x="19" y="159"/>
                      </a:cubicBezTo>
                      <a:cubicBezTo>
                        <a:pt x="1" y="237"/>
                        <a:pt x="1" y="371"/>
                        <a:pt x="61" y="602"/>
                      </a:cubicBezTo>
                      <a:cubicBezTo>
                        <a:pt x="116" y="852"/>
                        <a:pt x="213" y="986"/>
                        <a:pt x="389" y="1083"/>
                      </a:cubicBezTo>
                      <a:cubicBezTo>
                        <a:pt x="503" y="1141"/>
                        <a:pt x="689" y="1185"/>
                        <a:pt x="903" y="1185"/>
                      </a:cubicBezTo>
                      <a:cubicBezTo>
                        <a:pt x="1044" y="1185"/>
                        <a:pt x="1197" y="1166"/>
                        <a:pt x="1350" y="1120"/>
                      </a:cubicBezTo>
                      <a:cubicBezTo>
                        <a:pt x="1544" y="1065"/>
                        <a:pt x="1678" y="931"/>
                        <a:pt x="1752" y="773"/>
                      </a:cubicBezTo>
                      <a:cubicBezTo>
                        <a:pt x="1830" y="621"/>
                        <a:pt x="1849" y="468"/>
                        <a:pt x="1849" y="353"/>
                      </a:cubicBezTo>
                      <a:cubicBezTo>
                        <a:pt x="1830" y="256"/>
                        <a:pt x="1812" y="159"/>
                        <a:pt x="1733" y="99"/>
                      </a:cubicBezTo>
                      <a:cubicBezTo>
                        <a:pt x="1688" y="39"/>
                        <a:pt x="1628" y="0"/>
                        <a:pt x="1555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2189;p47">
                  <a:extLst>
                    <a:ext uri="{FF2B5EF4-FFF2-40B4-BE49-F238E27FC236}">
                      <a16:creationId xmlns:a16="http://schemas.microsoft.com/office/drawing/2014/main" id="{663021B8-1B48-CF71-8548-ADF4CFEDCBE7}"/>
                    </a:ext>
                  </a:extLst>
                </p:cNvPr>
                <p:cNvSpPr/>
                <p:nvPr/>
              </p:nvSpPr>
              <p:spPr>
                <a:xfrm>
                  <a:off x="6316686" y="1503779"/>
                  <a:ext cx="237600" cy="58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363" extrusionOk="0">
                      <a:moveTo>
                        <a:pt x="1308" y="0"/>
                      </a:moveTo>
                      <a:cubicBezTo>
                        <a:pt x="1156" y="19"/>
                        <a:pt x="1059" y="79"/>
                        <a:pt x="809" y="97"/>
                      </a:cubicBezTo>
                      <a:cubicBezTo>
                        <a:pt x="766" y="103"/>
                        <a:pt x="720" y="106"/>
                        <a:pt x="673" y="106"/>
                      </a:cubicBezTo>
                      <a:cubicBezTo>
                        <a:pt x="424" y="106"/>
                        <a:pt x="135" y="37"/>
                        <a:pt x="38" y="37"/>
                      </a:cubicBezTo>
                      <a:cubicBezTo>
                        <a:pt x="19" y="19"/>
                        <a:pt x="19" y="19"/>
                        <a:pt x="1" y="19"/>
                      </a:cubicBezTo>
                      <a:cubicBezTo>
                        <a:pt x="1" y="116"/>
                        <a:pt x="19" y="231"/>
                        <a:pt x="98" y="287"/>
                      </a:cubicBezTo>
                      <a:cubicBezTo>
                        <a:pt x="171" y="342"/>
                        <a:pt x="373" y="363"/>
                        <a:pt x="591" y="363"/>
                      </a:cubicBezTo>
                      <a:cubicBezTo>
                        <a:pt x="827" y="363"/>
                        <a:pt x="1082" y="339"/>
                        <a:pt x="1211" y="310"/>
                      </a:cubicBezTo>
                      <a:cubicBezTo>
                        <a:pt x="1484" y="268"/>
                        <a:pt x="1424" y="171"/>
                        <a:pt x="1442" y="37"/>
                      </a:cubicBezTo>
                      <a:cubicBezTo>
                        <a:pt x="1405" y="19"/>
                        <a:pt x="1368" y="0"/>
                        <a:pt x="13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2190;p47">
                  <a:extLst>
                    <a:ext uri="{FF2B5EF4-FFF2-40B4-BE49-F238E27FC236}">
                      <a16:creationId xmlns:a16="http://schemas.microsoft.com/office/drawing/2014/main" id="{C1517FA0-71E7-BC51-0F23-C80AC7BA72F2}"/>
                    </a:ext>
                  </a:extLst>
                </p:cNvPr>
                <p:cNvSpPr/>
                <p:nvPr/>
              </p:nvSpPr>
              <p:spPr>
                <a:xfrm>
                  <a:off x="6307080" y="1497855"/>
                  <a:ext cx="250248" cy="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440" extrusionOk="0">
                      <a:moveTo>
                        <a:pt x="1447" y="93"/>
                      </a:moveTo>
                      <a:cubicBezTo>
                        <a:pt x="1447" y="153"/>
                        <a:pt x="1447" y="208"/>
                        <a:pt x="1428" y="231"/>
                      </a:cubicBezTo>
                      <a:cubicBezTo>
                        <a:pt x="1428" y="231"/>
                        <a:pt x="1428" y="250"/>
                        <a:pt x="1387" y="268"/>
                      </a:cubicBezTo>
                      <a:cubicBezTo>
                        <a:pt x="1368" y="268"/>
                        <a:pt x="1331" y="287"/>
                        <a:pt x="1271" y="305"/>
                      </a:cubicBezTo>
                      <a:cubicBezTo>
                        <a:pt x="1137" y="324"/>
                        <a:pt x="906" y="347"/>
                        <a:pt x="675" y="347"/>
                      </a:cubicBezTo>
                      <a:cubicBezTo>
                        <a:pt x="560" y="347"/>
                        <a:pt x="463" y="347"/>
                        <a:pt x="370" y="324"/>
                      </a:cubicBezTo>
                      <a:cubicBezTo>
                        <a:pt x="292" y="324"/>
                        <a:pt x="213" y="305"/>
                        <a:pt x="195" y="287"/>
                      </a:cubicBezTo>
                      <a:cubicBezTo>
                        <a:pt x="158" y="250"/>
                        <a:pt x="139" y="190"/>
                        <a:pt x="139" y="116"/>
                      </a:cubicBezTo>
                      <a:lnTo>
                        <a:pt x="139" y="116"/>
                      </a:lnTo>
                      <a:cubicBezTo>
                        <a:pt x="195" y="134"/>
                        <a:pt x="292" y="153"/>
                        <a:pt x="426" y="171"/>
                      </a:cubicBezTo>
                      <a:cubicBezTo>
                        <a:pt x="520" y="184"/>
                        <a:pt x="636" y="198"/>
                        <a:pt x="743" y="198"/>
                      </a:cubicBezTo>
                      <a:cubicBezTo>
                        <a:pt x="787" y="198"/>
                        <a:pt x="830" y="195"/>
                        <a:pt x="869" y="190"/>
                      </a:cubicBezTo>
                      <a:cubicBezTo>
                        <a:pt x="1137" y="153"/>
                        <a:pt x="1234" y="93"/>
                        <a:pt x="1368" y="93"/>
                      </a:cubicBezTo>
                      <a:close/>
                      <a:moveTo>
                        <a:pt x="1" y="0"/>
                      </a:moveTo>
                      <a:lnTo>
                        <a:pt x="1" y="56"/>
                      </a:lnTo>
                      <a:cubicBezTo>
                        <a:pt x="1" y="153"/>
                        <a:pt x="24" y="287"/>
                        <a:pt x="139" y="365"/>
                      </a:cubicBezTo>
                      <a:cubicBezTo>
                        <a:pt x="195" y="402"/>
                        <a:pt x="273" y="421"/>
                        <a:pt x="347" y="439"/>
                      </a:cubicBezTo>
                      <a:lnTo>
                        <a:pt x="675" y="439"/>
                      </a:lnTo>
                      <a:cubicBezTo>
                        <a:pt x="906" y="439"/>
                        <a:pt x="1137" y="421"/>
                        <a:pt x="1271" y="402"/>
                      </a:cubicBezTo>
                      <a:cubicBezTo>
                        <a:pt x="1350" y="384"/>
                        <a:pt x="1410" y="365"/>
                        <a:pt x="1447" y="347"/>
                      </a:cubicBezTo>
                      <a:cubicBezTo>
                        <a:pt x="1484" y="324"/>
                        <a:pt x="1502" y="305"/>
                        <a:pt x="1525" y="268"/>
                      </a:cubicBezTo>
                      <a:cubicBezTo>
                        <a:pt x="1562" y="208"/>
                        <a:pt x="1544" y="134"/>
                        <a:pt x="1544" y="74"/>
                      </a:cubicBezTo>
                      <a:lnTo>
                        <a:pt x="1544" y="56"/>
                      </a:lnTo>
                      <a:lnTo>
                        <a:pt x="1544" y="37"/>
                      </a:lnTo>
                      <a:lnTo>
                        <a:pt x="1525" y="19"/>
                      </a:lnTo>
                      <a:cubicBezTo>
                        <a:pt x="1484" y="0"/>
                        <a:pt x="1428" y="0"/>
                        <a:pt x="1387" y="0"/>
                      </a:cubicBezTo>
                      <a:lnTo>
                        <a:pt x="1331" y="0"/>
                      </a:lnTo>
                      <a:cubicBezTo>
                        <a:pt x="1179" y="19"/>
                        <a:pt x="1100" y="56"/>
                        <a:pt x="851" y="93"/>
                      </a:cubicBezTo>
                      <a:cubicBezTo>
                        <a:pt x="735" y="93"/>
                        <a:pt x="578" y="93"/>
                        <a:pt x="426" y="74"/>
                      </a:cubicBezTo>
                      <a:cubicBezTo>
                        <a:pt x="292" y="56"/>
                        <a:pt x="176" y="19"/>
                        <a:pt x="116" y="19"/>
                      </a:cubicBezTo>
                      <a:cubicBezTo>
                        <a:pt x="98" y="19"/>
                        <a:pt x="79" y="19"/>
                        <a:pt x="6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2191;p47">
                  <a:extLst>
                    <a:ext uri="{FF2B5EF4-FFF2-40B4-BE49-F238E27FC236}">
                      <a16:creationId xmlns:a16="http://schemas.microsoft.com/office/drawing/2014/main" id="{FEF2892B-8EAD-4B79-1827-659BACB8C7F2}"/>
                    </a:ext>
                  </a:extLst>
                </p:cNvPr>
                <p:cNvSpPr/>
                <p:nvPr/>
              </p:nvSpPr>
              <p:spPr>
                <a:xfrm>
                  <a:off x="6335259" y="1611693"/>
                  <a:ext cx="212463" cy="67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424" extrusionOk="0">
                      <a:moveTo>
                        <a:pt x="675" y="1"/>
                      </a:moveTo>
                      <a:cubicBezTo>
                        <a:pt x="328" y="19"/>
                        <a:pt x="97" y="172"/>
                        <a:pt x="0" y="251"/>
                      </a:cubicBezTo>
                      <a:cubicBezTo>
                        <a:pt x="37" y="269"/>
                        <a:pt x="79" y="287"/>
                        <a:pt x="97" y="306"/>
                      </a:cubicBezTo>
                      <a:cubicBezTo>
                        <a:pt x="208" y="369"/>
                        <a:pt x="408" y="424"/>
                        <a:pt x="635" y="424"/>
                      </a:cubicBezTo>
                      <a:cubicBezTo>
                        <a:pt x="760" y="424"/>
                        <a:pt x="892" y="407"/>
                        <a:pt x="1021" y="366"/>
                      </a:cubicBezTo>
                      <a:cubicBezTo>
                        <a:pt x="1155" y="329"/>
                        <a:pt x="1252" y="232"/>
                        <a:pt x="1326" y="135"/>
                      </a:cubicBezTo>
                      <a:cubicBezTo>
                        <a:pt x="1234" y="75"/>
                        <a:pt x="1040" y="1"/>
                        <a:pt x="749" y="1"/>
                      </a:cubicBezTo>
                      <a:close/>
                    </a:path>
                  </a:pathLst>
                </a:custGeom>
                <a:solidFill>
                  <a:srgbClr val="FFA4B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2192;p47">
                  <a:extLst>
                    <a:ext uri="{FF2B5EF4-FFF2-40B4-BE49-F238E27FC236}">
                      <a16:creationId xmlns:a16="http://schemas.microsoft.com/office/drawing/2014/main" id="{E7BA87E3-C807-CA6F-A81F-49C5F04B558F}"/>
                    </a:ext>
                  </a:extLst>
                </p:cNvPr>
                <p:cNvSpPr/>
                <p:nvPr/>
              </p:nvSpPr>
              <p:spPr>
                <a:xfrm>
                  <a:off x="6322610" y="1602086"/>
                  <a:ext cx="237600" cy="8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528" extrusionOk="0">
                      <a:moveTo>
                        <a:pt x="828" y="116"/>
                      </a:moveTo>
                      <a:cubicBezTo>
                        <a:pt x="1059" y="116"/>
                        <a:pt x="1197" y="177"/>
                        <a:pt x="1290" y="213"/>
                      </a:cubicBezTo>
                      <a:cubicBezTo>
                        <a:pt x="1234" y="292"/>
                        <a:pt x="1174" y="347"/>
                        <a:pt x="1082" y="366"/>
                      </a:cubicBezTo>
                      <a:cubicBezTo>
                        <a:pt x="953" y="409"/>
                        <a:pt x="818" y="426"/>
                        <a:pt x="692" y="426"/>
                      </a:cubicBezTo>
                      <a:cubicBezTo>
                        <a:pt x="481" y="426"/>
                        <a:pt x="297" y="378"/>
                        <a:pt x="213" y="329"/>
                      </a:cubicBezTo>
                      <a:cubicBezTo>
                        <a:pt x="195" y="329"/>
                        <a:pt x="195" y="311"/>
                        <a:pt x="176" y="311"/>
                      </a:cubicBezTo>
                      <a:cubicBezTo>
                        <a:pt x="292" y="232"/>
                        <a:pt x="463" y="135"/>
                        <a:pt x="754" y="116"/>
                      </a:cubicBezTo>
                      <a:close/>
                      <a:moveTo>
                        <a:pt x="772" y="1"/>
                      </a:moveTo>
                      <a:lnTo>
                        <a:pt x="772" y="19"/>
                      </a:lnTo>
                      <a:lnTo>
                        <a:pt x="754" y="19"/>
                      </a:lnTo>
                      <a:cubicBezTo>
                        <a:pt x="389" y="43"/>
                        <a:pt x="158" y="177"/>
                        <a:pt x="61" y="274"/>
                      </a:cubicBezTo>
                      <a:lnTo>
                        <a:pt x="1" y="311"/>
                      </a:lnTo>
                      <a:lnTo>
                        <a:pt x="61" y="347"/>
                      </a:lnTo>
                      <a:cubicBezTo>
                        <a:pt x="79" y="366"/>
                        <a:pt x="116" y="408"/>
                        <a:pt x="158" y="426"/>
                      </a:cubicBezTo>
                      <a:cubicBezTo>
                        <a:pt x="272" y="484"/>
                        <a:pt x="458" y="528"/>
                        <a:pt x="672" y="528"/>
                      </a:cubicBezTo>
                      <a:cubicBezTo>
                        <a:pt x="813" y="528"/>
                        <a:pt x="966" y="509"/>
                        <a:pt x="1119" y="463"/>
                      </a:cubicBezTo>
                      <a:cubicBezTo>
                        <a:pt x="1253" y="426"/>
                        <a:pt x="1368" y="329"/>
                        <a:pt x="1447" y="232"/>
                      </a:cubicBezTo>
                      <a:lnTo>
                        <a:pt x="1484" y="195"/>
                      </a:lnTo>
                      <a:lnTo>
                        <a:pt x="1428" y="158"/>
                      </a:lnTo>
                      <a:cubicBezTo>
                        <a:pt x="1331" y="98"/>
                        <a:pt x="1119" y="1"/>
                        <a:pt x="82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2193;p47">
                  <a:extLst>
                    <a:ext uri="{FF2B5EF4-FFF2-40B4-BE49-F238E27FC236}">
                      <a16:creationId xmlns:a16="http://schemas.microsoft.com/office/drawing/2014/main" id="{71CE5C33-3E22-3BC4-C848-B658B3687F2F}"/>
                    </a:ext>
                  </a:extLst>
                </p:cNvPr>
                <p:cNvSpPr/>
                <p:nvPr/>
              </p:nvSpPr>
              <p:spPr>
                <a:xfrm>
                  <a:off x="5983821" y="1281868"/>
                  <a:ext cx="92542" cy="92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578" extrusionOk="0">
                      <a:moveTo>
                        <a:pt x="287" y="0"/>
                      </a:moveTo>
                      <a:cubicBezTo>
                        <a:pt x="134" y="0"/>
                        <a:pt x="0" y="134"/>
                        <a:pt x="0" y="287"/>
                      </a:cubicBezTo>
                      <a:cubicBezTo>
                        <a:pt x="0" y="444"/>
                        <a:pt x="134" y="578"/>
                        <a:pt x="287" y="578"/>
                      </a:cubicBezTo>
                      <a:cubicBezTo>
                        <a:pt x="462" y="578"/>
                        <a:pt x="578" y="444"/>
                        <a:pt x="578" y="287"/>
                      </a:cubicBezTo>
                      <a:cubicBezTo>
                        <a:pt x="578" y="134"/>
                        <a:pt x="462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FFB3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2194;p47">
                  <a:extLst>
                    <a:ext uri="{FF2B5EF4-FFF2-40B4-BE49-F238E27FC236}">
                      <a16:creationId xmlns:a16="http://schemas.microsoft.com/office/drawing/2014/main" id="{E33F20CE-C0B4-BE24-344B-C8D0F3D9A084}"/>
                    </a:ext>
                  </a:extLst>
                </p:cNvPr>
                <p:cNvSpPr/>
                <p:nvPr/>
              </p:nvSpPr>
              <p:spPr>
                <a:xfrm>
                  <a:off x="5977897" y="1272262"/>
                  <a:ext cx="107432" cy="11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694" extrusionOk="0">
                      <a:moveTo>
                        <a:pt x="324" y="116"/>
                      </a:moveTo>
                      <a:cubicBezTo>
                        <a:pt x="463" y="116"/>
                        <a:pt x="578" y="213"/>
                        <a:pt x="578" y="347"/>
                      </a:cubicBezTo>
                      <a:cubicBezTo>
                        <a:pt x="578" y="485"/>
                        <a:pt x="463" y="601"/>
                        <a:pt x="324" y="601"/>
                      </a:cubicBezTo>
                      <a:cubicBezTo>
                        <a:pt x="190" y="601"/>
                        <a:pt x="93" y="485"/>
                        <a:pt x="93" y="347"/>
                      </a:cubicBezTo>
                      <a:cubicBezTo>
                        <a:pt x="93" y="213"/>
                        <a:pt x="190" y="116"/>
                        <a:pt x="324" y="116"/>
                      </a:cubicBezTo>
                      <a:close/>
                      <a:moveTo>
                        <a:pt x="324" y="0"/>
                      </a:moveTo>
                      <a:cubicBezTo>
                        <a:pt x="153" y="0"/>
                        <a:pt x="0" y="157"/>
                        <a:pt x="0" y="347"/>
                      </a:cubicBezTo>
                      <a:cubicBezTo>
                        <a:pt x="0" y="541"/>
                        <a:pt x="153" y="693"/>
                        <a:pt x="324" y="693"/>
                      </a:cubicBezTo>
                      <a:cubicBezTo>
                        <a:pt x="518" y="693"/>
                        <a:pt x="670" y="541"/>
                        <a:pt x="670" y="347"/>
                      </a:cubicBezTo>
                      <a:cubicBezTo>
                        <a:pt x="670" y="157"/>
                        <a:pt x="518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2195;p47">
                  <a:extLst>
                    <a:ext uri="{FF2B5EF4-FFF2-40B4-BE49-F238E27FC236}">
                      <a16:creationId xmlns:a16="http://schemas.microsoft.com/office/drawing/2014/main" id="{9384ABAD-B92B-BDDD-53B6-67E85907A106}"/>
                    </a:ext>
                  </a:extLst>
                </p:cNvPr>
                <p:cNvSpPr/>
                <p:nvPr/>
              </p:nvSpPr>
              <p:spPr>
                <a:xfrm>
                  <a:off x="6834637" y="1281868"/>
                  <a:ext cx="92542" cy="92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578" extrusionOk="0">
                      <a:moveTo>
                        <a:pt x="287" y="0"/>
                      </a:moveTo>
                      <a:cubicBezTo>
                        <a:pt x="134" y="0"/>
                        <a:pt x="0" y="134"/>
                        <a:pt x="0" y="287"/>
                      </a:cubicBezTo>
                      <a:cubicBezTo>
                        <a:pt x="0" y="444"/>
                        <a:pt x="134" y="578"/>
                        <a:pt x="287" y="578"/>
                      </a:cubicBezTo>
                      <a:cubicBezTo>
                        <a:pt x="444" y="578"/>
                        <a:pt x="578" y="444"/>
                        <a:pt x="578" y="287"/>
                      </a:cubicBezTo>
                      <a:cubicBezTo>
                        <a:pt x="578" y="134"/>
                        <a:pt x="444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FFB3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2196;p47">
                  <a:extLst>
                    <a:ext uri="{FF2B5EF4-FFF2-40B4-BE49-F238E27FC236}">
                      <a16:creationId xmlns:a16="http://schemas.microsoft.com/office/drawing/2014/main" id="{E0FDD8A1-BE35-3D0B-1532-CCA7E321C7B3}"/>
                    </a:ext>
                  </a:extLst>
                </p:cNvPr>
                <p:cNvSpPr/>
                <p:nvPr/>
              </p:nvSpPr>
              <p:spPr>
                <a:xfrm>
                  <a:off x="6825031" y="1272262"/>
                  <a:ext cx="111115" cy="11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16"/>
                      </a:moveTo>
                      <a:cubicBezTo>
                        <a:pt x="485" y="116"/>
                        <a:pt x="578" y="213"/>
                        <a:pt x="578" y="347"/>
                      </a:cubicBezTo>
                      <a:cubicBezTo>
                        <a:pt x="578" y="485"/>
                        <a:pt x="485" y="601"/>
                        <a:pt x="347" y="601"/>
                      </a:cubicBezTo>
                      <a:cubicBezTo>
                        <a:pt x="213" y="601"/>
                        <a:pt x="116" y="485"/>
                        <a:pt x="116" y="347"/>
                      </a:cubicBezTo>
                      <a:cubicBezTo>
                        <a:pt x="116" y="213"/>
                        <a:pt x="213" y="116"/>
                        <a:pt x="347" y="116"/>
                      </a:cubicBezTo>
                      <a:close/>
                      <a:moveTo>
                        <a:pt x="347" y="0"/>
                      </a:moveTo>
                      <a:cubicBezTo>
                        <a:pt x="157" y="0"/>
                        <a:pt x="0" y="157"/>
                        <a:pt x="0" y="347"/>
                      </a:cubicBezTo>
                      <a:cubicBezTo>
                        <a:pt x="0" y="541"/>
                        <a:pt x="157" y="693"/>
                        <a:pt x="347" y="693"/>
                      </a:cubicBezTo>
                      <a:cubicBezTo>
                        <a:pt x="541" y="693"/>
                        <a:pt x="693" y="541"/>
                        <a:pt x="693" y="347"/>
                      </a:cubicBezTo>
                      <a:cubicBezTo>
                        <a:pt x="693" y="157"/>
                        <a:pt x="541" y="0"/>
                        <a:pt x="34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2197;p47">
                  <a:extLst>
                    <a:ext uri="{FF2B5EF4-FFF2-40B4-BE49-F238E27FC236}">
                      <a16:creationId xmlns:a16="http://schemas.microsoft.com/office/drawing/2014/main" id="{E3638ACE-05BE-A19E-65DA-AF57101C1728}"/>
                    </a:ext>
                  </a:extLst>
                </p:cNvPr>
                <p:cNvSpPr/>
                <p:nvPr/>
              </p:nvSpPr>
              <p:spPr>
                <a:xfrm>
                  <a:off x="6261289" y="658724"/>
                  <a:ext cx="1115629" cy="1965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8" h="12279" extrusionOk="0">
                      <a:moveTo>
                        <a:pt x="1848" y="1"/>
                      </a:moveTo>
                      <a:cubicBezTo>
                        <a:pt x="1179" y="1"/>
                        <a:pt x="606" y="325"/>
                        <a:pt x="287" y="810"/>
                      </a:cubicBezTo>
                      <a:cubicBezTo>
                        <a:pt x="37" y="1235"/>
                        <a:pt x="0" y="1697"/>
                        <a:pt x="134" y="2081"/>
                      </a:cubicBezTo>
                      <a:lnTo>
                        <a:pt x="153" y="2081"/>
                      </a:lnTo>
                      <a:cubicBezTo>
                        <a:pt x="439" y="2800"/>
                        <a:pt x="1065" y="2963"/>
                        <a:pt x="1573" y="2963"/>
                      </a:cubicBezTo>
                      <a:cubicBezTo>
                        <a:pt x="1991" y="2963"/>
                        <a:pt x="2329" y="2853"/>
                        <a:pt x="2329" y="2853"/>
                      </a:cubicBezTo>
                      <a:cubicBezTo>
                        <a:pt x="2329" y="2853"/>
                        <a:pt x="2347" y="3084"/>
                        <a:pt x="2754" y="3236"/>
                      </a:cubicBezTo>
                      <a:cubicBezTo>
                        <a:pt x="2888" y="3281"/>
                        <a:pt x="2984" y="3296"/>
                        <a:pt x="3052" y="3296"/>
                      </a:cubicBezTo>
                      <a:cubicBezTo>
                        <a:pt x="3189" y="3296"/>
                        <a:pt x="3216" y="3236"/>
                        <a:pt x="3216" y="3236"/>
                      </a:cubicBezTo>
                      <a:cubicBezTo>
                        <a:pt x="3216" y="3236"/>
                        <a:pt x="3253" y="3315"/>
                        <a:pt x="3253" y="3546"/>
                      </a:cubicBezTo>
                      <a:cubicBezTo>
                        <a:pt x="3235" y="3795"/>
                        <a:pt x="3235" y="3892"/>
                        <a:pt x="3235" y="3892"/>
                      </a:cubicBezTo>
                      <a:lnTo>
                        <a:pt x="3503" y="3680"/>
                      </a:lnTo>
                      <a:cubicBezTo>
                        <a:pt x="3618" y="3601"/>
                        <a:pt x="3734" y="3564"/>
                        <a:pt x="3868" y="3564"/>
                      </a:cubicBezTo>
                      <a:cubicBezTo>
                        <a:pt x="4214" y="3564"/>
                        <a:pt x="4505" y="3832"/>
                        <a:pt x="4505" y="4179"/>
                      </a:cubicBezTo>
                      <a:cubicBezTo>
                        <a:pt x="4505" y="4525"/>
                        <a:pt x="4214" y="4798"/>
                        <a:pt x="3868" y="4798"/>
                      </a:cubicBezTo>
                      <a:cubicBezTo>
                        <a:pt x="3775" y="4798"/>
                        <a:pt x="3678" y="4779"/>
                        <a:pt x="3581" y="4738"/>
                      </a:cubicBezTo>
                      <a:lnTo>
                        <a:pt x="3581" y="4738"/>
                      </a:lnTo>
                      <a:cubicBezTo>
                        <a:pt x="3618" y="4969"/>
                        <a:pt x="3734" y="6239"/>
                        <a:pt x="3003" y="6799"/>
                      </a:cubicBezTo>
                      <a:cubicBezTo>
                        <a:pt x="2754" y="6993"/>
                        <a:pt x="2481" y="7108"/>
                        <a:pt x="2232" y="7182"/>
                      </a:cubicBezTo>
                      <a:cubicBezTo>
                        <a:pt x="2158" y="7339"/>
                        <a:pt x="2061" y="7473"/>
                        <a:pt x="1982" y="7626"/>
                      </a:cubicBezTo>
                      <a:cubicBezTo>
                        <a:pt x="1580" y="8397"/>
                        <a:pt x="2042" y="8915"/>
                        <a:pt x="2042" y="8915"/>
                      </a:cubicBezTo>
                      <a:cubicBezTo>
                        <a:pt x="2042" y="8915"/>
                        <a:pt x="1211" y="9783"/>
                        <a:pt x="1423" y="10477"/>
                      </a:cubicBezTo>
                      <a:cubicBezTo>
                        <a:pt x="1603" y="11117"/>
                        <a:pt x="2240" y="11742"/>
                        <a:pt x="3112" y="11742"/>
                      </a:cubicBezTo>
                      <a:cubicBezTo>
                        <a:pt x="3184" y="11742"/>
                        <a:pt x="3257" y="11737"/>
                        <a:pt x="3332" y="11729"/>
                      </a:cubicBezTo>
                      <a:cubicBezTo>
                        <a:pt x="3559" y="11702"/>
                        <a:pt x="3741" y="11691"/>
                        <a:pt x="3888" y="11691"/>
                      </a:cubicBezTo>
                      <a:cubicBezTo>
                        <a:pt x="4377" y="11691"/>
                        <a:pt x="4490" y="11815"/>
                        <a:pt x="4639" y="11918"/>
                      </a:cubicBezTo>
                      <a:cubicBezTo>
                        <a:pt x="4809" y="12056"/>
                        <a:pt x="4727" y="12279"/>
                        <a:pt x="4820" y="12279"/>
                      </a:cubicBezTo>
                      <a:cubicBezTo>
                        <a:pt x="4833" y="12279"/>
                        <a:pt x="4849" y="12274"/>
                        <a:pt x="4870" y="12265"/>
                      </a:cubicBezTo>
                      <a:cubicBezTo>
                        <a:pt x="5023" y="12209"/>
                        <a:pt x="5623" y="12015"/>
                        <a:pt x="5854" y="11364"/>
                      </a:cubicBezTo>
                      <a:cubicBezTo>
                        <a:pt x="6085" y="10689"/>
                        <a:pt x="5739" y="10379"/>
                        <a:pt x="5739" y="10379"/>
                      </a:cubicBezTo>
                      <a:cubicBezTo>
                        <a:pt x="5739" y="10379"/>
                        <a:pt x="6256" y="10148"/>
                        <a:pt x="6487" y="9474"/>
                      </a:cubicBezTo>
                      <a:cubicBezTo>
                        <a:pt x="6718" y="8822"/>
                        <a:pt x="6487" y="8319"/>
                        <a:pt x="6487" y="8319"/>
                      </a:cubicBezTo>
                      <a:cubicBezTo>
                        <a:pt x="6487" y="8319"/>
                        <a:pt x="6968" y="7723"/>
                        <a:pt x="6547" y="6720"/>
                      </a:cubicBezTo>
                      <a:cubicBezTo>
                        <a:pt x="6122" y="5740"/>
                        <a:pt x="5023" y="5606"/>
                        <a:pt x="5023" y="5606"/>
                      </a:cubicBezTo>
                      <a:cubicBezTo>
                        <a:pt x="5023" y="5606"/>
                        <a:pt x="5277" y="5412"/>
                        <a:pt x="5351" y="4239"/>
                      </a:cubicBezTo>
                      <a:cubicBezTo>
                        <a:pt x="5448" y="3065"/>
                        <a:pt x="5046" y="1794"/>
                        <a:pt x="3678" y="713"/>
                      </a:cubicBezTo>
                      <a:cubicBezTo>
                        <a:pt x="3082" y="233"/>
                        <a:pt x="2463" y="20"/>
                        <a:pt x="1904" y="2"/>
                      </a:cubicBezTo>
                      <a:cubicBezTo>
                        <a:pt x="1885" y="1"/>
                        <a:pt x="1867" y="1"/>
                        <a:pt x="1848" y="1"/>
                      </a:cubicBezTo>
                      <a:close/>
                    </a:path>
                  </a:pathLst>
                </a:custGeom>
                <a:solidFill>
                  <a:srgbClr val="886AA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2198;p47">
                  <a:extLst>
                    <a:ext uri="{FF2B5EF4-FFF2-40B4-BE49-F238E27FC236}">
                      <a16:creationId xmlns:a16="http://schemas.microsoft.com/office/drawing/2014/main" id="{CA3F9862-89FE-1038-7DEB-A1D25DAFE81E}"/>
                    </a:ext>
                  </a:extLst>
                </p:cNvPr>
                <p:cNvSpPr/>
                <p:nvPr/>
              </p:nvSpPr>
              <p:spPr>
                <a:xfrm>
                  <a:off x="6251682" y="652800"/>
                  <a:ext cx="1100899" cy="1980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6" h="12370" extrusionOk="0">
                      <a:moveTo>
                        <a:pt x="1904" y="98"/>
                      </a:moveTo>
                      <a:cubicBezTo>
                        <a:pt x="1924" y="98"/>
                        <a:pt x="1944" y="98"/>
                        <a:pt x="1964" y="99"/>
                      </a:cubicBezTo>
                      <a:cubicBezTo>
                        <a:pt x="2504" y="117"/>
                        <a:pt x="3119" y="311"/>
                        <a:pt x="3697" y="792"/>
                      </a:cubicBezTo>
                      <a:cubicBezTo>
                        <a:pt x="5046" y="1850"/>
                        <a:pt x="5452" y="3121"/>
                        <a:pt x="5374" y="4276"/>
                      </a:cubicBezTo>
                      <a:cubicBezTo>
                        <a:pt x="5314" y="4853"/>
                        <a:pt x="5240" y="5181"/>
                        <a:pt x="5161" y="5371"/>
                      </a:cubicBezTo>
                      <a:cubicBezTo>
                        <a:pt x="5143" y="5468"/>
                        <a:pt x="5106" y="5528"/>
                        <a:pt x="5083" y="5565"/>
                      </a:cubicBezTo>
                      <a:cubicBezTo>
                        <a:pt x="5064" y="5602"/>
                        <a:pt x="5046" y="5602"/>
                        <a:pt x="5046" y="5602"/>
                      </a:cubicBezTo>
                      <a:lnTo>
                        <a:pt x="4967" y="5680"/>
                      </a:lnTo>
                      <a:lnTo>
                        <a:pt x="5083" y="5699"/>
                      </a:lnTo>
                      <a:cubicBezTo>
                        <a:pt x="5083" y="5699"/>
                        <a:pt x="6164" y="5814"/>
                        <a:pt x="6566" y="6780"/>
                      </a:cubicBezTo>
                      <a:cubicBezTo>
                        <a:pt x="6778" y="7261"/>
                        <a:pt x="6760" y="7663"/>
                        <a:pt x="6681" y="7912"/>
                      </a:cubicBezTo>
                      <a:cubicBezTo>
                        <a:pt x="6626" y="8185"/>
                        <a:pt x="6510" y="8337"/>
                        <a:pt x="6510" y="8337"/>
                      </a:cubicBezTo>
                      <a:lnTo>
                        <a:pt x="6492" y="8356"/>
                      </a:lnTo>
                      <a:lnTo>
                        <a:pt x="6510" y="8374"/>
                      </a:lnTo>
                      <a:cubicBezTo>
                        <a:pt x="6510" y="8374"/>
                        <a:pt x="6723" y="8859"/>
                        <a:pt x="6492" y="9511"/>
                      </a:cubicBezTo>
                      <a:cubicBezTo>
                        <a:pt x="6279" y="10148"/>
                        <a:pt x="5776" y="10361"/>
                        <a:pt x="5776" y="10361"/>
                      </a:cubicBezTo>
                      <a:lnTo>
                        <a:pt x="5720" y="10398"/>
                      </a:lnTo>
                      <a:lnTo>
                        <a:pt x="5757" y="10435"/>
                      </a:lnTo>
                      <a:cubicBezTo>
                        <a:pt x="5757" y="10435"/>
                        <a:pt x="5836" y="10514"/>
                        <a:pt x="5891" y="10666"/>
                      </a:cubicBezTo>
                      <a:cubicBezTo>
                        <a:pt x="5951" y="10823"/>
                        <a:pt x="5970" y="11054"/>
                        <a:pt x="5854" y="11378"/>
                      </a:cubicBezTo>
                      <a:cubicBezTo>
                        <a:pt x="5642" y="12015"/>
                        <a:pt x="5064" y="12209"/>
                        <a:pt x="4912" y="12265"/>
                      </a:cubicBezTo>
                      <a:lnTo>
                        <a:pt x="4893" y="12265"/>
                      </a:lnTo>
                      <a:cubicBezTo>
                        <a:pt x="4875" y="12265"/>
                        <a:pt x="4875" y="12246"/>
                        <a:pt x="4875" y="12209"/>
                      </a:cubicBezTo>
                      <a:cubicBezTo>
                        <a:pt x="4852" y="12131"/>
                        <a:pt x="4833" y="12015"/>
                        <a:pt x="4736" y="11918"/>
                      </a:cubicBezTo>
                      <a:cubicBezTo>
                        <a:pt x="4644" y="11863"/>
                        <a:pt x="4547" y="11766"/>
                        <a:pt x="4353" y="11724"/>
                      </a:cubicBezTo>
                      <a:cubicBezTo>
                        <a:pt x="4256" y="11696"/>
                        <a:pt x="4140" y="11683"/>
                        <a:pt x="3986" y="11683"/>
                      </a:cubicBezTo>
                      <a:cubicBezTo>
                        <a:pt x="3833" y="11683"/>
                        <a:pt x="3641" y="11696"/>
                        <a:pt x="3392" y="11724"/>
                      </a:cubicBezTo>
                      <a:cubicBezTo>
                        <a:pt x="3318" y="11733"/>
                        <a:pt x="3245" y="11737"/>
                        <a:pt x="3175" y="11737"/>
                      </a:cubicBezTo>
                      <a:cubicBezTo>
                        <a:pt x="2320" y="11737"/>
                        <a:pt x="1700" y="11118"/>
                        <a:pt x="1525" y="10495"/>
                      </a:cubicBezTo>
                      <a:cubicBezTo>
                        <a:pt x="1428" y="10185"/>
                        <a:pt x="1580" y="9802"/>
                        <a:pt x="1756" y="9492"/>
                      </a:cubicBezTo>
                      <a:cubicBezTo>
                        <a:pt x="1945" y="9206"/>
                        <a:pt x="2139" y="8975"/>
                        <a:pt x="2139" y="8975"/>
                      </a:cubicBezTo>
                      <a:lnTo>
                        <a:pt x="2176" y="8952"/>
                      </a:lnTo>
                      <a:lnTo>
                        <a:pt x="2139" y="8915"/>
                      </a:lnTo>
                      <a:cubicBezTo>
                        <a:pt x="2139" y="8915"/>
                        <a:pt x="2024" y="8799"/>
                        <a:pt x="1964" y="8587"/>
                      </a:cubicBezTo>
                      <a:cubicBezTo>
                        <a:pt x="1908" y="8374"/>
                        <a:pt x="1890" y="8069"/>
                        <a:pt x="2079" y="7681"/>
                      </a:cubicBezTo>
                      <a:cubicBezTo>
                        <a:pt x="2158" y="7547"/>
                        <a:pt x="2255" y="7395"/>
                        <a:pt x="2333" y="7261"/>
                      </a:cubicBezTo>
                      <a:cubicBezTo>
                        <a:pt x="2583" y="7182"/>
                        <a:pt x="2851" y="7067"/>
                        <a:pt x="3100" y="6873"/>
                      </a:cubicBezTo>
                      <a:cubicBezTo>
                        <a:pt x="3465" y="6586"/>
                        <a:pt x="3641" y="6124"/>
                        <a:pt x="3697" y="5699"/>
                      </a:cubicBezTo>
                      <a:cubicBezTo>
                        <a:pt x="3757" y="5297"/>
                        <a:pt x="3720" y="4987"/>
                        <a:pt x="3697" y="4835"/>
                      </a:cubicBezTo>
                      <a:lnTo>
                        <a:pt x="3697" y="4835"/>
                      </a:lnTo>
                      <a:cubicBezTo>
                        <a:pt x="3775" y="4853"/>
                        <a:pt x="3854" y="4890"/>
                        <a:pt x="3928" y="4890"/>
                      </a:cubicBezTo>
                      <a:cubicBezTo>
                        <a:pt x="4316" y="4890"/>
                        <a:pt x="4602" y="4585"/>
                        <a:pt x="4602" y="4216"/>
                      </a:cubicBezTo>
                      <a:cubicBezTo>
                        <a:pt x="4602" y="3851"/>
                        <a:pt x="4316" y="3546"/>
                        <a:pt x="3928" y="3546"/>
                      </a:cubicBezTo>
                      <a:cubicBezTo>
                        <a:pt x="3794" y="3546"/>
                        <a:pt x="3641" y="3601"/>
                        <a:pt x="3526" y="3680"/>
                      </a:cubicBezTo>
                      <a:lnTo>
                        <a:pt x="3350" y="3832"/>
                      </a:lnTo>
                      <a:lnTo>
                        <a:pt x="3350" y="3583"/>
                      </a:lnTo>
                      <a:cubicBezTo>
                        <a:pt x="3373" y="3467"/>
                        <a:pt x="3350" y="3389"/>
                        <a:pt x="3331" y="3333"/>
                      </a:cubicBezTo>
                      <a:cubicBezTo>
                        <a:pt x="3331" y="3315"/>
                        <a:pt x="3331" y="3292"/>
                        <a:pt x="3313" y="3273"/>
                      </a:cubicBezTo>
                      <a:lnTo>
                        <a:pt x="3313" y="3255"/>
                      </a:lnTo>
                      <a:lnTo>
                        <a:pt x="3258" y="3176"/>
                      </a:lnTo>
                      <a:lnTo>
                        <a:pt x="3216" y="3255"/>
                      </a:lnTo>
                      <a:cubicBezTo>
                        <a:pt x="3216" y="3273"/>
                        <a:pt x="3197" y="3273"/>
                        <a:pt x="3179" y="3273"/>
                      </a:cubicBezTo>
                      <a:cubicBezTo>
                        <a:pt x="3167" y="3279"/>
                        <a:pt x="3146" y="3283"/>
                        <a:pt x="3116" y="3283"/>
                      </a:cubicBezTo>
                      <a:cubicBezTo>
                        <a:pt x="3056" y="3283"/>
                        <a:pt x="2962" y="3267"/>
                        <a:pt x="2832" y="3218"/>
                      </a:cubicBezTo>
                      <a:cubicBezTo>
                        <a:pt x="2638" y="3158"/>
                        <a:pt x="2541" y="3061"/>
                        <a:pt x="2486" y="2987"/>
                      </a:cubicBezTo>
                      <a:cubicBezTo>
                        <a:pt x="2449" y="2927"/>
                        <a:pt x="2426" y="2871"/>
                        <a:pt x="2426" y="2871"/>
                      </a:cubicBezTo>
                      <a:lnTo>
                        <a:pt x="2426" y="2811"/>
                      </a:lnTo>
                      <a:lnTo>
                        <a:pt x="2370" y="2830"/>
                      </a:lnTo>
                      <a:cubicBezTo>
                        <a:pt x="2370" y="2830"/>
                        <a:pt x="2024" y="2948"/>
                        <a:pt x="1607" y="2948"/>
                      </a:cubicBezTo>
                      <a:cubicBezTo>
                        <a:pt x="1573" y="2948"/>
                        <a:pt x="1537" y="2947"/>
                        <a:pt x="1502" y="2945"/>
                      </a:cubicBezTo>
                      <a:cubicBezTo>
                        <a:pt x="1021" y="2908"/>
                        <a:pt x="504" y="2737"/>
                        <a:pt x="254" y="2099"/>
                      </a:cubicBezTo>
                      <a:lnTo>
                        <a:pt x="254" y="2063"/>
                      </a:lnTo>
                      <a:lnTo>
                        <a:pt x="231" y="2063"/>
                      </a:lnTo>
                      <a:cubicBezTo>
                        <a:pt x="116" y="1697"/>
                        <a:pt x="157" y="1272"/>
                        <a:pt x="407" y="866"/>
                      </a:cubicBezTo>
                      <a:cubicBezTo>
                        <a:pt x="685" y="399"/>
                        <a:pt x="1238" y="98"/>
                        <a:pt x="1904" y="98"/>
                      </a:cubicBezTo>
                      <a:close/>
                      <a:moveTo>
                        <a:pt x="1907" y="1"/>
                      </a:moveTo>
                      <a:cubicBezTo>
                        <a:pt x="1219" y="1"/>
                        <a:pt x="629" y="325"/>
                        <a:pt x="310" y="829"/>
                      </a:cubicBezTo>
                      <a:cubicBezTo>
                        <a:pt x="42" y="1254"/>
                        <a:pt x="0" y="1734"/>
                        <a:pt x="139" y="2136"/>
                      </a:cubicBezTo>
                      <a:lnTo>
                        <a:pt x="157" y="2178"/>
                      </a:lnTo>
                      <a:lnTo>
                        <a:pt x="194" y="2178"/>
                      </a:lnTo>
                      <a:cubicBezTo>
                        <a:pt x="462" y="2811"/>
                        <a:pt x="1003" y="3005"/>
                        <a:pt x="1483" y="3042"/>
                      </a:cubicBezTo>
                      <a:cubicBezTo>
                        <a:pt x="1517" y="3043"/>
                        <a:pt x="1551" y="3044"/>
                        <a:pt x="1584" y="3044"/>
                      </a:cubicBezTo>
                      <a:cubicBezTo>
                        <a:pt x="1997" y="3044"/>
                        <a:pt x="2313" y="2944"/>
                        <a:pt x="2352" y="2927"/>
                      </a:cubicBezTo>
                      <a:cubicBezTo>
                        <a:pt x="2370" y="2968"/>
                        <a:pt x="2370" y="2987"/>
                        <a:pt x="2407" y="3042"/>
                      </a:cubicBezTo>
                      <a:cubicBezTo>
                        <a:pt x="2467" y="3139"/>
                        <a:pt x="2601" y="3236"/>
                        <a:pt x="2796" y="3315"/>
                      </a:cubicBezTo>
                      <a:cubicBezTo>
                        <a:pt x="2934" y="3364"/>
                        <a:pt x="3032" y="3380"/>
                        <a:pt x="3105" y="3380"/>
                      </a:cubicBezTo>
                      <a:cubicBezTo>
                        <a:pt x="3141" y="3380"/>
                        <a:pt x="3171" y="3376"/>
                        <a:pt x="3197" y="3370"/>
                      </a:cubicBezTo>
                      <a:cubicBezTo>
                        <a:pt x="3216" y="3370"/>
                        <a:pt x="3234" y="3370"/>
                        <a:pt x="3234" y="3352"/>
                      </a:cubicBezTo>
                      <a:cubicBezTo>
                        <a:pt x="3258" y="3389"/>
                        <a:pt x="3258" y="3467"/>
                        <a:pt x="3258" y="3583"/>
                      </a:cubicBezTo>
                      <a:cubicBezTo>
                        <a:pt x="3258" y="3832"/>
                        <a:pt x="3234" y="3929"/>
                        <a:pt x="3234" y="3929"/>
                      </a:cubicBezTo>
                      <a:lnTo>
                        <a:pt x="3216" y="4045"/>
                      </a:lnTo>
                      <a:lnTo>
                        <a:pt x="3604" y="3754"/>
                      </a:lnTo>
                      <a:cubicBezTo>
                        <a:pt x="3697" y="3680"/>
                        <a:pt x="3812" y="3638"/>
                        <a:pt x="3928" y="3638"/>
                      </a:cubicBezTo>
                      <a:cubicBezTo>
                        <a:pt x="4256" y="3638"/>
                        <a:pt x="4505" y="3911"/>
                        <a:pt x="4505" y="4216"/>
                      </a:cubicBezTo>
                      <a:cubicBezTo>
                        <a:pt x="4505" y="4525"/>
                        <a:pt x="4256" y="4793"/>
                        <a:pt x="3928" y="4793"/>
                      </a:cubicBezTo>
                      <a:cubicBezTo>
                        <a:pt x="3854" y="4793"/>
                        <a:pt x="3757" y="4775"/>
                        <a:pt x="3678" y="4719"/>
                      </a:cubicBezTo>
                      <a:lnTo>
                        <a:pt x="3581" y="4678"/>
                      </a:lnTo>
                      <a:lnTo>
                        <a:pt x="3604" y="4775"/>
                      </a:lnTo>
                      <a:cubicBezTo>
                        <a:pt x="3623" y="4890"/>
                        <a:pt x="3641" y="5278"/>
                        <a:pt x="3604" y="5680"/>
                      </a:cubicBezTo>
                      <a:cubicBezTo>
                        <a:pt x="3544" y="6087"/>
                        <a:pt x="3392" y="6526"/>
                        <a:pt x="3045" y="6799"/>
                      </a:cubicBezTo>
                      <a:cubicBezTo>
                        <a:pt x="2796" y="6970"/>
                        <a:pt x="2523" y="7104"/>
                        <a:pt x="2273" y="7182"/>
                      </a:cubicBezTo>
                      <a:lnTo>
                        <a:pt x="2255" y="7182"/>
                      </a:lnTo>
                      <a:lnTo>
                        <a:pt x="2255" y="7201"/>
                      </a:lnTo>
                      <a:cubicBezTo>
                        <a:pt x="2158" y="7335"/>
                        <a:pt x="2079" y="7492"/>
                        <a:pt x="2005" y="7644"/>
                      </a:cubicBezTo>
                      <a:cubicBezTo>
                        <a:pt x="1793" y="8051"/>
                        <a:pt x="1793" y="8374"/>
                        <a:pt x="1871" y="8605"/>
                      </a:cubicBezTo>
                      <a:cubicBezTo>
                        <a:pt x="1927" y="8818"/>
                        <a:pt x="2024" y="8915"/>
                        <a:pt x="2042" y="8933"/>
                      </a:cubicBezTo>
                      <a:cubicBezTo>
                        <a:pt x="2024" y="8952"/>
                        <a:pt x="1848" y="9146"/>
                        <a:pt x="1677" y="9455"/>
                      </a:cubicBezTo>
                      <a:cubicBezTo>
                        <a:pt x="1483" y="9760"/>
                        <a:pt x="1331" y="10167"/>
                        <a:pt x="1428" y="10532"/>
                      </a:cubicBezTo>
                      <a:cubicBezTo>
                        <a:pt x="1625" y="11191"/>
                        <a:pt x="2281" y="11834"/>
                        <a:pt x="3188" y="11834"/>
                      </a:cubicBezTo>
                      <a:cubicBezTo>
                        <a:pt x="3260" y="11834"/>
                        <a:pt x="3334" y="11830"/>
                        <a:pt x="3410" y="11821"/>
                      </a:cubicBezTo>
                      <a:cubicBezTo>
                        <a:pt x="3627" y="11796"/>
                        <a:pt x="3801" y="11786"/>
                        <a:pt x="3942" y="11786"/>
                      </a:cubicBezTo>
                      <a:cubicBezTo>
                        <a:pt x="4114" y="11786"/>
                        <a:pt x="4238" y="11801"/>
                        <a:pt x="4334" y="11821"/>
                      </a:cubicBezTo>
                      <a:cubicBezTo>
                        <a:pt x="4505" y="11863"/>
                        <a:pt x="4565" y="11918"/>
                        <a:pt x="4662" y="11997"/>
                      </a:cubicBezTo>
                      <a:cubicBezTo>
                        <a:pt x="4736" y="12052"/>
                        <a:pt x="4759" y="12149"/>
                        <a:pt x="4778" y="12228"/>
                      </a:cubicBezTo>
                      <a:cubicBezTo>
                        <a:pt x="4778" y="12265"/>
                        <a:pt x="4778" y="12302"/>
                        <a:pt x="4796" y="12343"/>
                      </a:cubicBezTo>
                      <a:cubicBezTo>
                        <a:pt x="4815" y="12343"/>
                        <a:pt x="4833" y="12362"/>
                        <a:pt x="4875" y="12362"/>
                      </a:cubicBezTo>
                      <a:cubicBezTo>
                        <a:pt x="4881" y="12368"/>
                        <a:pt x="4887" y="12370"/>
                        <a:pt x="4893" y="12370"/>
                      </a:cubicBezTo>
                      <a:cubicBezTo>
                        <a:pt x="4906" y="12370"/>
                        <a:pt x="4918" y="12362"/>
                        <a:pt x="4930" y="12362"/>
                      </a:cubicBezTo>
                      <a:cubicBezTo>
                        <a:pt x="5106" y="12302"/>
                        <a:pt x="5720" y="12094"/>
                        <a:pt x="5951" y="11419"/>
                      </a:cubicBezTo>
                      <a:cubicBezTo>
                        <a:pt x="6067" y="11073"/>
                        <a:pt x="6048" y="10800"/>
                        <a:pt x="5988" y="10629"/>
                      </a:cubicBezTo>
                      <a:cubicBezTo>
                        <a:pt x="5933" y="10495"/>
                        <a:pt x="5891" y="10453"/>
                        <a:pt x="5873" y="10416"/>
                      </a:cubicBezTo>
                      <a:cubicBezTo>
                        <a:pt x="5933" y="10398"/>
                        <a:pt x="6376" y="10167"/>
                        <a:pt x="6584" y="9529"/>
                      </a:cubicBezTo>
                      <a:cubicBezTo>
                        <a:pt x="6815" y="8878"/>
                        <a:pt x="6626" y="8397"/>
                        <a:pt x="6607" y="8356"/>
                      </a:cubicBezTo>
                      <a:cubicBezTo>
                        <a:pt x="6626" y="8337"/>
                        <a:pt x="6723" y="8222"/>
                        <a:pt x="6797" y="7954"/>
                      </a:cubicBezTo>
                      <a:cubicBezTo>
                        <a:pt x="6857" y="7663"/>
                        <a:pt x="6875" y="7242"/>
                        <a:pt x="6663" y="6739"/>
                      </a:cubicBezTo>
                      <a:cubicBezTo>
                        <a:pt x="6261" y="5777"/>
                        <a:pt x="5295" y="5643"/>
                        <a:pt x="5161" y="5625"/>
                      </a:cubicBezTo>
                      <a:cubicBezTo>
                        <a:pt x="5198" y="5583"/>
                        <a:pt x="5221" y="5509"/>
                        <a:pt x="5258" y="5412"/>
                      </a:cubicBezTo>
                      <a:cubicBezTo>
                        <a:pt x="5337" y="5218"/>
                        <a:pt x="5411" y="4872"/>
                        <a:pt x="5471" y="4276"/>
                      </a:cubicBezTo>
                      <a:cubicBezTo>
                        <a:pt x="5545" y="3102"/>
                        <a:pt x="5143" y="1790"/>
                        <a:pt x="3757" y="695"/>
                      </a:cubicBezTo>
                      <a:cubicBezTo>
                        <a:pt x="3161" y="233"/>
                        <a:pt x="2541" y="2"/>
                        <a:pt x="1964" y="2"/>
                      </a:cubicBezTo>
                      <a:cubicBezTo>
                        <a:pt x="1945" y="1"/>
                        <a:pt x="1926" y="1"/>
                        <a:pt x="1907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8110CE-288B-4C50-A066-D61BB4DAD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88" y="1429252"/>
            <a:ext cx="1873530" cy="7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1376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package manager?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15F1-E18A-EA53-9859-5DFD0A5F5802}"/>
              </a:ext>
            </a:extLst>
          </p:cNvPr>
          <p:cNvSpPr txBox="1"/>
          <p:nvPr/>
        </p:nvSpPr>
        <p:spPr>
          <a:xfrm>
            <a:off x="2594700" y="1866900"/>
            <a:ext cx="5829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package manager is a tool that helps you to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manage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dependencies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of your Node.js project. Dependencies are the modules or libraries that your project needs to function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For example, if you are building a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web 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you might need a module that handles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HTTP requests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such as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Express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A package manager allows you to install, update, remove, and configure these dependencies.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D95646-FC95-B06C-3EA0-FDD7243A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8" y="1878833"/>
            <a:ext cx="1828800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Yarn and the dark future of third party NPM clients">
            <a:extLst>
              <a:ext uri="{FF2B5EF4-FFF2-40B4-BE49-F238E27FC236}">
                <a16:creationId xmlns:a16="http://schemas.microsoft.com/office/drawing/2014/main" id="{BC3D1F9D-1BA1-FAD1-47F9-BB4DA534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8" y="3033527"/>
            <a:ext cx="1828800" cy="8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6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15F1-E18A-EA53-9859-5DFD0A5F5802}"/>
              </a:ext>
            </a:extLst>
          </p:cNvPr>
          <p:cNvSpPr txBox="1"/>
          <p:nvPr/>
        </p:nvSpPr>
        <p:spPr>
          <a:xfrm>
            <a:off x="720000" y="1401008"/>
            <a:ext cx="5829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Share and reuse code:</a:t>
            </a:r>
          </a:p>
          <a:p>
            <a:endParaRPr lang="en-US" sz="1800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Package managers usually have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registry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where you can find and download thousands of packages that are created and maintained by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other developers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You can also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publish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your own packages to the registry and share them with the community. </a:t>
            </a:r>
          </a:p>
          <a:p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For example,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is the default package manager for Node.js, and it has a registry with over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2 million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packages that you can use for your project.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FC2AE-E077-1D4F-CC16-C26CC127F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608" y="1894073"/>
            <a:ext cx="1828800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Yarn and the dark future of third party NPM clients">
            <a:extLst>
              <a:ext uri="{FF2B5EF4-FFF2-40B4-BE49-F238E27FC236}">
                <a16:creationId xmlns:a16="http://schemas.microsoft.com/office/drawing/2014/main" id="{7954DF6F-7E6C-EC54-56F3-3DE2AAAE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608" y="3048767"/>
            <a:ext cx="1828800" cy="8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85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npm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D315-0872-492C-A592-79F02EE7D825}"/>
              </a:ext>
            </a:extLst>
          </p:cNvPr>
          <p:cNvSpPr txBox="1"/>
          <p:nvPr/>
        </p:nvSpPr>
        <p:spPr>
          <a:xfrm>
            <a:off x="1194193" y="1898167"/>
            <a:ext cx="3348994" cy="167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Open you new project directory.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Open your terminal.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Run “npm 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Fill the questions.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Now you have your own package.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F7D46-43D6-8993-F975-85685D79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285" y="2320224"/>
            <a:ext cx="1828800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76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npm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D315-0872-492C-A592-79F02EE7D825}"/>
              </a:ext>
            </a:extLst>
          </p:cNvPr>
          <p:cNvSpPr txBox="1"/>
          <p:nvPr/>
        </p:nvSpPr>
        <p:spPr>
          <a:xfrm>
            <a:off x="1075246" y="1413418"/>
            <a:ext cx="3677610" cy="2962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Install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Run “npm install &lt;package-name&gt;”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Uninstall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Run “npm uninstall &lt;package-name&gt;”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Update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Run “npm update &lt;package-name&gt;”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F7D46-43D6-8993-F975-85685D79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285" y="2260753"/>
            <a:ext cx="1828800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 action="ppaction://hlinkfile"/>
            <a:extLst>
              <a:ext uri="{FF2B5EF4-FFF2-40B4-BE49-F238E27FC236}">
                <a16:creationId xmlns:a16="http://schemas.microsoft.com/office/drawing/2014/main" id="{E3C4CC4E-E119-E838-0941-48D8872F8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25" y="4336525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0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3611461" y="2335141"/>
            <a:ext cx="5243710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Intro to Backend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611461" y="3252754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Backend?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3611461" y="1681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127" name="Google Shape;1085;p38">
            <a:extLst>
              <a:ext uri="{FF2B5EF4-FFF2-40B4-BE49-F238E27FC236}">
                <a16:creationId xmlns:a16="http://schemas.microsoft.com/office/drawing/2014/main" id="{F81D5EA4-BE79-29A9-1410-DA03FF281936}"/>
              </a:ext>
            </a:extLst>
          </p:cNvPr>
          <p:cNvGrpSpPr/>
          <p:nvPr/>
        </p:nvGrpSpPr>
        <p:grpSpPr>
          <a:xfrm>
            <a:off x="473703" y="1547926"/>
            <a:ext cx="2895139" cy="2462602"/>
            <a:chOff x="674425" y="2051931"/>
            <a:chExt cx="3170700" cy="2696994"/>
          </a:xfrm>
        </p:grpSpPr>
        <p:sp>
          <p:nvSpPr>
            <p:cNvPr id="1128" name="Google Shape;1086;p38">
              <a:extLst>
                <a:ext uri="{FF2B5EF4-FFF2-40B4-BE49-F238E27FC236}">
                  <a16:creationId xmlns:a16="http://schemas.microsoft.com/office/drawing/2014/main" id="{88EC6C80-E0FE-03A4-BA3B-2FC0667EBD3E}"/>
                </a:ext>
              </a:extLst>
            </p:cNvPr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9" name="Google Shape;1087;p38">
              <a:extLst>
                <a:ext uri="{FF2B5EF4-FFF2-40B4-BE49-F238E27FC236}">
                  <a16:creationId xmlns:a16="http://schemas.microsoft.com/office/drawing/2014/main" id="{93EDDF74-C3AF-0188-D3EC-A13A4F7CED5F}"/>
                </a:ext>
              </a:extLst>
            </p:cNvPr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130" name="Google Shape;1088;p38">
                <a:extLst>
                  <a:ext uri="{FF2B5EF4-FFF2-40B4-BE49-F238E27FC236}">
                    <a16:creationId xmlns:a16="http://schemas.microsoft.com/office/drawing/2014/main" id="{B7B65788-1685-74F9-F839-720A7BCBEEC2}"/>
                  </a:ext>
                </a:extLst>
              </p:cNvPr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089;p38">
                <a:extLst>
                  <a:ext uri="{FF2B5EF4-FFF2-40B4-BE49-F238E27FC236}">
                    <a16:creationId xmlns:a16="http://schemas.microsoft.com/office/drawing/2014/main" id="{CF952FF2-8FBF-80AE-9B53-D5073A4018CA}"/>
                  </a:ext>
                </a:extLst>
              </p:cNvPr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090;p38">
                <a:extLst>
                  <a:ext uri="{FF2B5EF4-FFF2-40B4-BE49-F238E27FC236}">
                    <a16:creationId xmlns:a16="http://schemas.microsoft.com/office/drawing/2014/main" id="{24D86473-3DAE-30CC-7D56-F8C086E5B1B4}"/>
                  </a:ext>
                </a:extLst>
              </p:cNvPr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091;p38">
                <a:extLst>
                  <a:ext uri="{FF2B5EF4-FFF2-40B4-BE49-F238E27FC236}">
                    <a16:creationId xmlns:a16="http://schemas.microsoft.com/office/drawing/2014/main" id="{FE4DD9C3-9DAE-3E30-A73A-D86BC89B4B19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092;p38">
                <a:extLst>
                  <a:ext uri="{FF2B5EF4-FFF2-40B4-BE49-F238E27FC236}">
                    <a16:creationId xmlns:a16="http://schemas.microsoft.com/office/drawing/2014/main" id="{69614B04-FCAC-4973-226C-DF28F42AF0D6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093;p38">
                <a:extLst>
                  <a:ext uri="{FF2B5EF4-FFF2-40B4-BE49-F238E27FC236}">
                    <a16:creationId xmlns:a16="http://schemas.microsoft.com/office/drawing/2014/main" id="{3A0C56C0-8520-A3E7-1CCF-734C6409530C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094;p38">
                <a:extLst>
                  <a:ext uri="{FF2B5EF4-FFF2-40B4-BE49-F238E27FC236}">
                    <a16:creationId xmlns:a16="http://schemas.microsoft.com/office/drawing/2014/main" id="{45462F19-1AC6-47AB-AF88-E77D4DF6F8A2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095;p38">
                <a:extLst>
                  <a:ext uri="{FF2B5EF4-FFF2-40B4-BE49-F238E27FC236}">
                    <a16:creationId xmlns:a16="http://schemas.microsoft.com/office/drawing/2014/main" id="{08FDBD48-5120-F042-CB28-3544853D617B}"/>
                  </a:ext>
                </a:extLst>
              </p:cNvPr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096;p38">
                <a:extLst>
                  <a:ext uri="{FF2B5EF4-FFF2-40B4-BE49-F238E27FC236}">
                    <a16:creationId xmlns:a16="http://schemas.microsoft.com/office/drawing/2014/main" id="{7B5E2A19-71FA-7C94-9D7F-E69D4E844327}"/>
                  </a:ext>
                </a:extLst>
              </p:cNvPr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097;p38">
                <a:extLst>
                  <a:ext uri="{FF2B5EF4-FFF2-40B4-BE49-F238E27FC236}">
                    <a16:creationId xmlns:a16="http://schemas.microsoft.com/office/drawing/2014/main" id="{A1A91C14-36A5-6623-C6FF-AD0CA36B60A3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098;p38">
                <a:extLst>
                  <a:ext uri="{FF2B5EF4-FFF2-40B4-BE49-F238E27FC236}">
                    <a16:creationId xmlns:a16="http://schemas.microsoft.com/office/drawing/2014/main" id="{6A989872-98D2-F2CB-7DA7-8C7B2CF6C06E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099;p38">
                <a:extLst>
                  <a:ext uri="{FF2B5EF4-FFF2-40B4-BE49-F238E27FC236}">
                    <a16:creationId xmlns:a16="http://schemas.microsoft.com/office/drawing/2014/main" id="{D24FFA5B-B6DF-F435-40AA-7AA8B0CC9BEC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00;p38">
                <a:extLst>
                  <a:ext uri="{FF2B5EF4-FFF2-40B4-BE49-F238E27FC236}">
                    <a16:creationId xmlns:a16="http://schemas.microsoft.com/office/drawing/2014/main" id="{A26279CF-660B-3A9B-F241-A7A4792894DD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01;p38">
                <a:extLst>
                  <a:ext uri="{FF2B5EF4-FFF2-40B4-BE49-F238E27FC236}">
                    <a16:creationId xmlns:a16="http://schemas.microsoft.com/office/drawing/2014/main" id="{9DCA5F03-9C82-9922-86A4-E41516965625}"/>
                  </a:ext>
                </a:extLst>
              </p:cNvPr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02;p38">
                <a:extLst>
                  <a:ext uri="{FF2B5EF4-FFF2-40B4-BE49-F238E27FC236}">
                    <a16:creationId xmlns:a16="http://schemas.microsoft.com/office/drawing/2014/main" id="{060E5FAF-4E27-4B1E-E192-97CAF5586F3A}"/>
                  </a:ext>
                </a:extLst>
              </p:cNvPr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03;p38">
                <a:extLst>
                  <a:ext uri="{FF2B5EF4-FFF2-40B4-BE49-F238E27FC236}">
                    <a16:creationId xmlns:a16="http://schemas.microsoft.com/office/drawing/2014/main" id="{105B7FEA-1BEF-2EA5-7FAF-0F73A0154D45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04;p38">
                <a:extLst>
                  <a:ext uri="{FF2B5EF4-FFF2-40B4-BE49-F238E27FC236}">
                    <a16:creationId xmlns:a16="http://schemas.microsoft.com/office/drawing/2014/main" id="{BFD456A5-DE0D-B5A9-0FB9-891ED29CCF37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05;p38">
                <a:extLst>
                  <a:ext uri="{FF2B5EF4-FFF2-40B4-BE49-F238E27FC236}">
                    <a16:creationId xmlns:a16="http://schemas.microsoft.com/office/drawing/2014/main" id="{C4D5A28A-27E1-9267-BD61-E928819C0977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06;p38">
                <a:extLst>
                  <a:ext uri="{FF2B5EF4-FFF2-40B4-BE49-F238E27FC236}">
                    <a16:creationId xmlns:a16="http://schemas.microsoft.com/office/drawing/2014/main" id="{BBBCE82A-0199-3020-D5D8-168C1576535E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07;p38">
                <a:extLst>
                  <a:ext uri="{FF2B5EF4-FFF2-40B4-BE49-F238E27FC236}">
                    <a16:creationId xmlns:a16="http://schemas.microsoft.com/office/drawing/2014/main" id="{893C9F14-AA1B-7E88-F35B-0DAE7A9A70DC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08;p38">
                <a:extLst>
                  <a:ext uri="{FF2B5EF4-FFF2-40B4-BE49-F238E27FC236}">
                    <a16:creationId xmlns:a16="http://schemas.microsoft.com/office/drawing/2014/main" id="{2124787D-994D-3105-2590-3A928D2917DF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09;p38">
                <a:extLst>
                  <a:ext uri="{FF2B5EF4-FFF2-40B4-BE49-F238E27FC236}">
                    <a16:creationId xmlns:a16="http://schemas.microsoft.com/office/drawing/2014/main" id="{B5C253D7-5899-7F6E-BEF6-BC74380AEC66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10;p38">
                <a:extLst>
                  <a:ext uri="{FF2B5EF4-FFF2-40B4-BE49-F238E27FC236}">
                    <a16:creationId xmlns:a16="http://schemas.microsoft.com/office/drawing/2014/main" id="{C1EB344E-1412-1470-EA4D-2F744F55C502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11;p38">
                <a:extLst>
                  <a:ext uri="{FF2B5EF4-FFF2-40B4-BE49-F238E27FC236}">
                    <a16:creationId xmlns:a16="http://schemas.microsoft.com/office/drawing/2014/main" id="{5737C8C3-76D6-4CA4-1F38-85F3C56FCFAF}"/>
                  </a:ext>
                </a:extLst>
              </p:cNvPr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12;p38">
                <a:extLst>
                  <a:ext uri="{FF2B5EF4-FFF2-40B4-BE49-F238E27FC236}">
                    <a16:creationId xmlns:a16="http://schemas.microsoft.com/office/drawing/2014/main" id="{C9222306-E3E5-BB15-B13F-0B4EEDBB3626}"/>
                  </a:ext>
                </a:extLst>
              </p:cNvPr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13;p38">
                <a:extLst>
                  <a:ext uri="{FF2B5EF4-FFF2-40B4-BE49-F238E27FC236}">
                    <a16:creationId xmlns:a16="http://schemas.microsoft.com/office/drawing/2014/main" id="{1EB3CBFD-F270-11F6-64B5-7B6C658E480F}"/>
                  </a:ext>
                </a:extLst>
              </p:cNvPr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14;p38">
                <a:extLst>
                  <a:ext uri="{FF2B5EF4-FFF2-40B4-BE49-F238E27FC236}">
                    <a16:creationId xmlns:a16="http://schemas.microsoft.com/office/drawing/2014/main" id="{C329214A-3D2E-B355-1121-09FA8D719373}"/>
                  </a:ext>
                </a:extLst>
              </p:cNvPr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15;p38">
                <a:extLst>
                  <a:ext uri="{FF2B5EF4-FFF2-40B4-BE49-F238E27FC236}">
                    <a16:creationId xmlns:a16="http://schemas.microsoft.com/office/drawing/2014/main" id="{1CC656C5-D186-72E3-AACD-1EFC8B4A8AD7}"/>
                  </a:ext>
                </a:extLst>
              </p:cNvPr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16;p38">
                <a:extLst>
                  <a:ext uri="{FF2B5EF4-FFF2-40B4-BE49-F238E27FC236}">
                    <a16:creationId xmlns:a16="http://schemas.microsoft.com/office/drawing/2014/main" id="{F7F1DC0B-81FE-1C08-5B5F-04BCA66ED10F}"/>
                  </a:ext>
                </a:extLst>
              </p:cNvPr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17;p38">
                <a:extLst>
                  <a:ext uri="{FF2B5EF4-FFF2-40B4-BE49-F238E27FC236}">
                    <a16:creationId xmlns:a16="http://schemas.microsoft.com/office/drawing/2014/main" id="{0CDD3B6D-7370-A90F-F4AC-C1A54318EE58}"/>
                  </a:ext>
                </a:extLst>
              </p:cNvPr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18;p38">
                <a:extLst>
                  <a:ext uri="{FF2B5EF4-FFF2-40B4-BE49-F238E27FC236}">
                    <a16:creationId xmlns:a16="http://schemas.microsoft.com/office/drawing/2014/main" id="{FF8D2FEC-8B51-1DB8-0CE9-9381F9DFBA46}"/>
                  </a:ext>
                </a:extLst>
              </p:cNvPr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19;p38">
                <a:extLst>
                  <a:ext uri="{FF2B5EF4-FFF2-40B4-BE49-F238E27FC236}">
                    <a16:creationId xmlns:a16="http://schemas.microsoft.com/office/drawing/2014/main" id="{25249259-E2B2-77AB-676C-E57D0EFA7A4E}"/>
                  </a:ext>
                </a:extLst>
              </p:cNvPr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20;p38">
                <a:extLst>
                  <a:ext uri="{FF2B5EF4-FFF2-40B4-BE49-F238E27FC236}">
                    <a16:creationId xmlns:a16="http://schemas.microsoft.com/office/drawing/2014/main" id="{F32257AC-DC13-3447-08E5-3ECED306337B}"/>
                  </a:ext>
                </a:extLst>
              </p:cNvPr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21;p38">
                <a:extLst>
                  <a:ext uri="{FF2B5EF4-FFF2-40B4-BE49-F238E27FC236}">
                    <a16:creationId xmlns:a16="http://schemas.microsoft.com/office/drawing/2014/main" id="{459D78C3-41FA-E7EF-FFAC-AAEF4043FD21}"/>
                  </a:ext>
                </a:extLst>
              </p:cNvPr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22;p38">
                <a:extLst>
                  <a:ext uri="{FF2B5EF4-FFF2-40B4-BE49-F238E27FC236}">
                    <a16:creationId xmlns:a16="http://schemas.microsoft.com/office/drawing/2014/main" id="{22085DC1-B8BA-364A-463B-4FFAABA4FA3A}"/>
                  </a:ext>
                </a:extLst>
              </p:cNvPr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23;p38">
                <a:extLst>
                  <a:ext uri="{FF2B5EF4-FFF2-40B4-BE49-F238E27FC236}">
                    <a16:creationId xmlns:a16="http://schemas.microsoft.com/office/drawing/2014/main" id="{5DA3E9A0-7655-6145-0360-79E89388357E}"/>
                  </a:ext>
                </a:extLst>
              </p:cNvPr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24;p38">
                <a:extLst>
                  <a:ext uri="{FF2B5EF4-FFF2-40B4-BE49-F238E27FC236}">
                    <a16:creationId xmlns:a16="http://schemas.microsoft.com/office/drawing/2014/main" id="{08CE53DE-FE68-B6B2-8F6C-FAEFEC17A87F}"/>
                  </a:ext>
                </a:extLst>
              </p:cNvPr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25;p38">
                <a:extLst>
                  <a:ext uri="{FF2B5EF4-FFF2-40B4-BE49-F238E27FC236}">
                    <a16:creationId xmlns:a16="http://schemas.microsoft.com/office/drawing/2014/main" id="{35884830-6AFC-1ADF-8E83-1F12640D4565}"/>
                  </a:ext>
                </a:extLst>
              </p:cNvPr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26;p38">
                <a:extLst>
                  <a:ext uri="{FF2B5EF4-FFF2-40B4-BE49-F238E27FC236}">
                    <a16:creationId xmlns:a16="http://schemas.microsoft.com/office/drawing/2014/main" id="{B135BB5E-6CDC-5E31-1325-9E740EE45BE0}"/>
                  </a:ext>
                </a:extLst>
              </p:cNvPr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27;p38">
                <a:extLst>
                  <a:ext uri="{FF2B5EF4-FFF2-40B4-BE49-F238E27FC236}">
                    <a16:creationId xmlns:a16="http://schemas.microsoft.com/office/drawing/2014/main" id="{2F921F3A-44AD-5730-C71D-5B1819FB519D}"/>
                  </a:ext>
                </a:extLst>
              </p:cNvPr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28;p38">
                <a:extLst>
                  <a:ext uri="{FF2B5EF4-FFF2-40B4-BE49-F238E27FC236}">
                    <a16:creationId xmlns:a16="http://schemas.microsoft.com/office/drawing/2014/main" id="{BD1BE67A-C8D4-D678-1448-E30E56630157}"/>
                  </a:ext>
                </a:extLst>
              </p:cNvPr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29;p38">
                <a:extLst>
                  <a:ext uri="{FF2B5EF4-FFF2-40B4-BE49-F238E27FC236}">
                    <a16:creationId xmlns:a16="http://schemas.microsoft.com/office/drawing/2014/main" id="{671D8B60-63C2-A16A-C26D-1E641C357A30}"/>
                  </a:ext>
                </a:extLst>
              </p:cNvPr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30;p38">
                <a:extLst>
                  <a:ext uri="{FF2B5EF4-FFF2-40B4-BE49-F238E27FC236}">
                    <a16:creationId xmlns:a16="http://schemas.microsoft.com/office/drawing/2014/main" id="{D41E7E12-5753-7EA4-C48F-EA8076833000}"/>
                  </a:ext>
                </a:extLst>
              </p:cNvPr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31;p38">
                <a:extLst>
                  <a:ext uri="{FF2B5EF4-FFF2-40B4-BE49-F238E27FC236}">
                    <a16:creationId xmlns:a16="http://schemas.microsoft.com/office/drawing/2014/main" id="{6FE6AEA2-1D99-44AE-ED74-C170A5ECD2E7}"/>
                  </a:ext>
                </a:extLst>
              </p:cNvPr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32;p38">
                <a:extLst>
                  <a:ext uri="{FF2B5EF4-FFF2-40B4-BE49-F238E27FC236}">
                    <a16:creationId xmlns:a16="http://schemas.microsoft.com/office/drawing/2014/main" id="{B8BADBF7-0AB6-7626-7B8C-29B7213DE564}"/>
                  </a:ext>
                </a:extLst>
              </p:cNvPr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33;p38">
                <a:extLst>
                  <a:ext uri="{FF2B5EF4-FFF2-40B4-BE49-F238E27FC236}">
                    <a16:creationId xmlns:a16="http://schemas.microsoft.com/office/drawing/2014/main" id="{E2E1CCFF-999E-FFF7-BA9D-773277871B98}"/>
                  </a:ext>
                </a:extLst>
              </p:cNvPr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34;p38">
                <a:extLst>
                  <a:ext uri="{FF2B5EF4-FFF2-40B4-BE49-F238E27FC236}">
                    <a16:creationId xmlns:a16="http://schemas.microsoft.com/office/drawing/2014/main" id="{EAE46F8D-E4A3-E5E9-74DB-5891B64CB29C}"/>
                  </a:ext>
                </a:extLst>
              </p:cNvPr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35;p38">
                <a:extLst>
                  <a:ext uri="{FF2B5EF4-FFF2-40B4-BE49-F238E27FC236}">
                    <a16:creationId xmlns:a16="http://schemas.microsoft.com/office/drawing/2014/main" id="{3A1CB01C-6001-03AD-2809-B4DE99D984ED}"/>
                  </a:ext>
                </a:extLst>
              </p:cNvPr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36;p38">
                <a:extLst>
                  <a:ext uri="{FF2B5EF4-FFF2-40B4-BE49-F238E27FC236}">
                    <a16:creationId xmlns:a16="http://schemas.microsoft.com/office/drawing/2014/main" id="{C9CC6813-652E-F8B0-575F-B8BF3413BC82}"/>
                  </a:ext>
                </a:extLst>
              </p:cNvPr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37;p38">
                <a:extLst>
                  <a:ext uri="{FF2B5EF4-FFF2-40B4-BE49-F238E27FC236}">
                    <a16:creationId xmlns:a16="http://schemas.microsoft.com/office/drawing/2014/main" id="{0AB026FC-5295-1530-CD78-0BF47432E453}"/>
                  </a:ext>
                </a:extLst>
              </p:cNvPr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38;p38">
                <a:extLst>
                  <a:ext uri="{FF2B5EF4-FFF2-40B4-BE49-F238E27FC236}">
                    <a16:creationId xmlns:a16="http://schemas.microsoft.com/office/drawing/2014/main" id="{7F4431B3-C6F7-92EF-D056-BCAB180BA107}"/>
                  </a:ext>
                </a:extLst>
              </p:cNvPr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39;p38">
                <a:extLst>
                  <a:ext uri="{FF2B5EF4-FFF2-40B4-BE49-F238E27FC236}">
                    <a16:creationId xmlns:a16="http://schemas.microsoft.com/office/drawing/2014/main" id="{D7640F05-4B20-D5F1-190A-F0CB4D19D550}"/>
                  </a:ext>
                </a:extLst>
              </p:cNvPr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40;p38">
                <a:extLst>
                  <a:ext uri="{FF2B5EF4-FFF2-40B4-BE49-F238E27FC236}">
                    <a16:creationId xmlns:a16="http://schemas.microsoft.com/office/drawing/2014/main" id="{3808DFFF-114E-CB62-1A5A-C198CDA61F36}"/>
                  </a:ext>
                </a:extLst>
              </p:cNvPr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41;p38">
                <a:extLst>
                  <a:ext uri="{FF2B5EF4-FFF2-40B4-BE49-F238E27FC236}">
                    <a16:creationId xmlns:a16="http://schemas.microsoft.com/office/drawing/2014/main" id="{F9EBDB28-D8CC-FDBA-27EF-7E016B5CE347}"/>
                  </a:ext>
                </a:extLst>
              </p:cNvPr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42;p38">
                <a:extLst>
                  <a:ext uri="{FF2B5EF4-FFF2-40B4-BE49-F238E27FC236}">
                    <a16:creationId xmlns:a16="http://schemas.microsoft.com/office/drawing/2014/main" id="{D6C17102-32D5-E966-2B40-60A975461F8A}"/>
                  </a:ext>
                </a:extLst>
              </p:cNvPr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43;p38">
                <a:extLst>
                  <a:ext uri="{FF2B5EF4-FFF2-40B4-BE49-F238E27FC236}">
                    <a16:creationId xmlns:a16="http://schemas.microsoft.com/office/drawing/2014/main" id="{1D2AB5BF-5F65-829F-0783-23C3CCB60393}"/>
                  </a:ext>
                </a:extLst>
              </p:cNvPr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44;p38">
                <a:extLst>
                  <a:ext uri="{FF2B5EF4-FFF2-40B4-BE49-F238E27FC236}">
                    <a16:creationId xmlns:a16="http://schemas.microsoft.com/office/drawing/2014/main" id="{2087A274-176C-9270-9D5D-6CDAE35C25DE}"/>
                  </a:ext>
                </a:extLst>
              </p:cNvPr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45;p38">
                <a:extLst>
                  <a:ext uri="{FF2B5EF4-FFF2-40B4-BE49-F238E27FC236}">
                    <a16:creationId xmlns:a16="http://schemas.microsoft.com/office/drawing/2014/main" id="{A2079DE4-EDE3-5CD3-4DC3-1F1C5E737E3A}"/>
                  </a:ext>
                </a:extLst>
              </p:cNvPr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46;p38">
                <a:extLst>
                  <a:ext uri="{FF2B5EF4-FFF2-40B4-BE49-F238E27FC236}">
                    <a16:creationId xmlns:a16="http://schemas.microsoft.com/office/drawing/2014/main" id="{684AD8C1-8C35-0372-0F06-AA19EF065C04}"/>
                  </a:ext>
                </a:extLst>
              </p:cNvPr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47;p38">
                <a:extLst>
                  <a:ext uri="{FF2B5EF4-FFF2-40B4-BE49-F238E27FC236}">
                    <a16:creationId xmlns:a16="http://schemas.microsoft.com/office/drawing/2014/main" id="{EACC2477-7F3D-EAE0-474F-4E65085685A1}"/>
                  </a:ext>
                </a:extLst>
              </p:cNvPr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48;p38">
                <a:extLst>
                  <a:ext uri="{FF2B5EF4-FFF2-40B4-BE49-F238E27FC236}">
                    <a16:creationId xmlns:a16="http://schemas.microsoft.com/office/drawing/2014/main" id="{90079FC1-7236-A3E4-50F4-895E43EF37F1}"/>
                  </a:ext>
                </a:extLst>
              </p:cNvPr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49;p38">
                <a:extLst>
                  <a:ext uri="{FF2B5EF4-FFF2-40B4-BE49-F238E27FC236}">
                    <a16:creationId xmlns:a16="http://schemas.microsoft.com/office/drawing/2014/main" id="{8271E598-345B-6225-68CB-D430F4BE2662}"/>
                  </a:ext>
                </a:extLst>
              </p:cNvPr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50;p38">
                <a:extLst>
                  <a:ext uri="{FF2B5EF4-FFF2-40B4-BE49-F238E27FC236}">
                    <a16:creationId xmlns:a16="http://schemas.microsoft.com/office/drawing/2014/main" id="{40589961-209E-FB27-3CB1-6359FA395008}"/>
                  </a:ext>
                </a:extLst>
              </p:cNvPr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51;p38">
                <a:extLst>
                  <a:ext uri="{FF2B5EF4-FFF2-40B4-BE49-F238E27FC236}">
                    <a16:creationId xmlns:a16="http://schemas.microsoft.com/office/drawing/2014/main" id="{B543225F-D896-BD01-9335-17EB1F07C1A1}"/>
                  </a:ext>
                </a:extLst>
              </p:cNvPr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52;p38">
                <a:extLst>
                  <a:ext uri="{FF2B5EF4-FFF2-40B4-BE49-F238E27FC236}">
                    <a16:creationId xmlns:a16="http://schemas.microsoft.com/office/drawing/2014/main" id="{0E1E74FC-274B-A2D1-06BF-9D5003761FE6}"/>
                  </a:ext>
                </a:extLst>
              </p:cNvPr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53;p38">
                <a:extLst>
                  <a:ext uri="{FF2B5EF4-FFF2-40B4-BE49-F238E27FC236}">
                    <a16:creationId xmlns:a16="http://schemas.microsoft.com/office/drawing/2014/main" id="{9D33AFA7-0126-6D7C-8404-FF00817BED7F}"/>
                  </a:ext>
                </a:extLst>
              </p:cNvPr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54;p38">
                <a:extLst>
                  <a:ext uri="{FF2B5EF4-FFF2-40B4-BE49-F238E27FC236}">
                    <a16:creationId xmlns:a16="http://schemas.microsoft.com/office/drawing/2014/main" id="{FC77B028-F34C-AA86-31CB-FAAC9351449C}"/>
                  </a:ext>
                </a:extLst>
              </p:cNvPr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55;p38">
                <a:extLst>
                  <a:ext uri="{FF2B5EF4-FFF2-40B4-BE49-F238E27FC236}">
                    <a16:creationId xmlns:a16="http://schemas.microsoft.com/office/drawing/2014/main" id="{E801E93F-D1AE-0AD7-F75E-953D429ED3AC}"/>
                  </a:ext>
                </a:extLst>
              </p:cNvPr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56;p38">
                <a:extLst>
                  <a:ext uri="{FF2B5EF4-FFF2-40B4-BE49-F238E27FC236}">
                    <a16:creationId xmlns:a16="http://schemas.microsoft.com/office/drawing/2014/main" id="{F84C5436-6EC4-DA70-9F60-86E250454C42}"/>
                  </a:ext>
                </a:extLst>
              </p:cNvPr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57;p38">
                <a:extLst>
                  <a:ext uri="{FF2B5EF4-FFF2-40B4-BE49-F238E27FC236}">
                    <a16:creationId xmlns:a16="http://schemas.microsoft.com/office/drawing/2014/main" id="{8630A88F-27D7-C3C3-C2F7-A46DACE74DE0}"/>
                  </a:ext>
                </a:extLst>
              </p:cNvPr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158;p38">
                <a:extLst>
                  <a:ext uri="{FF2B5EF4-FFF2-40B4-BE49-F238E27FC236}">
                    <a16:creationId xmlns:a16="http://schemas.microsoft.com/office/drawing/2014/main" id="{6F85A6CD-3407-6791-F678-9740700C831B}"/>
                  </a:ext>
                </a:extLst>
              </p:cNvPr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159;p38">
                <a:extLst>
                  <a:ext uri="{FF2B5EF4-FFF2-40B4-BE49-F238E27FC236}">
                    <a16:creationId xmlns:a16="http://schemas.microsoft.com/office/drawing/2014/main" id="{47915673-A73F-3EDA-13DE-5863CB0F1022}"/>
                  </a:ext>
                </a:extLst>
              </p:cNvPr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160;p38">
                <a:extLst>
                  <a:ext uri="{FF2B5EF4-FFF2-40B4-BE49-F238E27FC236}">
                    <a16:creationId xmlns:a16="http://schemas.microsoft.com/office/drawing/2014/main" id="{5A877728-9B7C-527D-4BB2-9FE76649A54A}"/>
                  </a:ext>
                </a:extLst>
              </p:cNvPr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161;p38">
                <a:extLst>
                  <a:ext uri="{FF2B5EF4-FFF2-40B4-BE49-F238E27FC236}">
                    <a16:creationId xmlns:a16="http://schemas.microsoft.com/office/drawing/2014/main" id="{F1D67E9C-BD03-3DB7-834C-A3638478FF76}"/>
                  </a:ext>
                </a:extLst>
              </p:cNvPr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162;p38">
                <a:extLst>
                  <a:ext uri="{FF2B5EF4-FFF2-40B4-BE49-F238E27FC236}">
                    <a16:creationId xmlns:a16="http://schemas.microsoft.com/office/drawing/2014/main" id="{7B5629B7-41B3-8161-593A-0C94119BFA70}"/>
                  </a:ext>
                </a:extLst>
              </p:cNvPr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163;p38">
                <a:extLst>
                  <a:ext uri="{FF2B5EF4-FFF2-40B4-BE49-F238E27FC236}">
                    <a16:creationId xmlns:a16="http://schemas.microsoft.com/office/drawing/2014/main" id="{51A1CD63-BEFB-A7F9-162D-D09E24A171BD}"/>
                  </a:ext>
                </a:extLst>
              </p:cNvPr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164;p38">
                <a:extLst>
                  <a:ext uri="{FF2B5EF4-FFF2-40B4-BE49-F238E27FC236}">
                    <a16:creationId xmlns:a16="http://schemas.microsoft.com/office/drawing/2014/main" id="{46C86EFA-BAD8-E39B-14D0-477D7C20444D}"/>
                  </a:ext>
                </a:extLst>
              </p:cNvPr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165;p38">
                <a:extLst>
                  <a:ext uri="{FF2B5EF4-FFF2-40B4-BE49-F238E27FC236}">
                    <a16:creationId xmlns:a16="http://schemas.microsoft.com/office/drawing/2014/main" id="{95E7D732-20D5-F2DC-CAC0-DD988B6526CC}"/>
                  </a:ext>
                </a:extLst>
              </p:cNvPr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166;p38">
                <a:extLst>
                  <a:ext uri="{FF2B5EF4-FFF2-40B4-BE49-F238E27FC236}">
                    <a16:creationId xmlns:a16="http://schemas.microsoft.com/office/drawing/2014/main" id="{87B47E5A-6846-7AB9-A8C4-33268103DDAA}"/>
                  </a:ext>
                </a:extLst>
              </p:cNvPr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167;p38">
                <a:extLst>
                  <a:ext uri="{FF2B5EF4-FFF2-40B4-BE49-F238E27FC236}">
                    <a16:creationId xmlns:a16="http://schemas.microsoft.com/office/drawing/2014/main" id="{377F6B14-56B4-8C63-59AB-A33E0EBED7A9}"/>
                  </a:ext>
                </a:extLst>
              </p:cNvPr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168;p38">
                <a:extLst>
                  <a:ext uri="{FF2B5EF4-FFF2-40B4-BE49-F238E27FC236}">
                    <a16:creationId xmlns:a16="http://schemas.microsoft.com/office/drawing/2014/main" id="{5E2B23A7-3D65-F4EA-FACF-D3FA800D1384}"/>
                  </a:ext>
                </a:extLst>
              </p:cNvPr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169;p38">
                <a:extLst>
                  <a:ext uri="{FF2B5EF4-FFF2-40B4-BE49-F238E27FC236}">
                    <a16:creationId xmlns:a16="http://schemas.microsoft.com/office/drawing/2014/main" id="{71EC9F89-E54A-F878-51D6-0261271B4131}"/>
                  </a:ext>
                </a:extLst>
              </p:cNvPr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170;p38">
                <a:extLst>
                  <a:ext uri="{FF2B5EF4-FFF2-40B4-BE49-F238E27FC236}">
                    <a16:creationId xmlns:a16="http://schemas.microsoft.com/office/drawing/2014/main" id="{35A01FAC-5936-7127-424B-C7D344E23BCE}"/>
                  </a:ext>
                </a:extLst>
              </p:cNvPr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171;p38">
                <a:extLst>
                  <a:ext uri="{FF2B5EF4-FFF2-40B4-BE49-F238E27FC236}">
                    <a16:creationId xmlns:a16="http://schemas.microsoft.com/office/drawing/2014/main" id="{1A3D79CB-4ADD-7B00-76E5-75D24250AF77}"/>
                  </a:ext>
                </a:extLst>
              </p:cNvPr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172;p38">
                <a:extLst>
                  <a:ext uri="{FF2B5EF4-FFF2-40B4-BE49-F238E27FC236}">
                    <a16:creationId xmlns:a16="http://schemas.microsoft.com/office/drawing/2014/main" id="{F11EEBEE-9402-5A30-294E-196BD5A0AD98}"/>
                  </a:ext>
                </a:extLst>
              </p:cNvPr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173;p38">
                <a:extLst>
                  <a:ext uri="{FF2B5EF4-FFF2-40B4-BE49-F238E27FC236}">
                    <a16:creationId xmlns:a16="http://schemas.microsoft.com/office/drawing/2014/main" id="{58966C1D-1188-B14E-579F-81A94ACE13CF}"/>
                  </a:ext>
                </a:extLst>
              </p:cNvPr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174;p38">
                <a:extLst>
                  <a:ext uri="{FF2B5EF4-FFF2-40B4-BE49-F238E27FC236}">
                    <a16:creationId xmlns:a16="http://schemas.microsoft.com/office/drawing/2014/main" id="{5146430A-5429-4768-A83C-3B8D08B5ECD3}"/>
                  </a:ext>
                </a:extLst>
              </p:cNvPr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175;p38">
                <a:extLst>
                  <a:ext uri="{FF2B5EF4-FFF2-40B4-BE49-F238E27FC236}">
                    <a16:creationId xmlns:a16="http://schemas.microsoft.com/office/drawing/2014/main" id="{782A7E3A-7D8D-79BF-4EA6-642FEA9BF195}"/>
                  </a:ext>
                </a:extLst>
              </p:cNvPr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176;p38">
                <a:extLst>
                  <a:ext uri="{FF2B5EF4-FFF2-40B4-BE49-F238E27FC236}">
                    <a16:creationId xmlns:a16="http://schemas.microsoft.com/office/drawing/2014/main" id="{35BAAE04-DE04-B1A7-4C52-532A23C18780}"/>
                  </a:ext>
                </a:extLst>
              </p:cNvPr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177;p38">
                <a:extLst>
                  <a:ext uri="{FF2B5EF4-FFF2-40B4-BE49-F238E27FC236}">
                    <a16:creationId xmlns:a16="http://schemas.microsoft.com/office/drawing/2014/main" id="{19E3E0E7-53B4-EB62-5D2A-6B695F887A5D}"/>
                  </a:ext>
                </a:extLst>
              </p:cNvPr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178;p38">
                <a:extLst>
                  <a:ext uri="{FF2B5EF4-FFF2-40B4-BE49-F238E27FC236}">
                    <a16:creationId xmlns:a16="http://schemas.microsoft.com/office/drawing/2014/main" id="{1F0CC13D-F3D1-2886-B1D3-176748E8F4A2}"/>
                  </a:ext>
                </a:extLst>
              </p:cNvPr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179;p38">
                <a:extLst>
                  <a:ext uri="{FF2B5EF4-FFF2-40B4-BE49-F238E27FC236}">
                    <a16:creationId xmlns:a16="http://schemas.microsoft.com/office/drawing/2014/main" id="{06EC60C5-AE5A-B339-43A7-2DB9ACE3758C}"/>
                  </a:ext>
                </a:extLst>
              </p:cNvPr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180;p38">
                <a:extLst>
                  <a:ext uri="{FF2B5EF4-FFF2-40B4-BE49-F238E27FC236}">
                    <a16:creationId xmlns:a16="http://schemas.microsoft.com/office/drawing/2014/main" id="{D90DAB3D-27AD-A2FE-976C-1B8172963E33}"/>
                  </a:ext>
                </a:extLst>
              </p:cNvPr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181;p38">
                <a:extLst>
                  <a:ext uri="{FF2B5EF4-FFF2-40B4-BE49-F238E27FC236}">
                    <a16:creationId xmlns:a16="http://schemas.microsoft.com/office/drawing/2014/main" id="{A46CE688-FC62-E9AE-64A7-F58690DFC5AE}"/>
                  </a:ext>
                </a:extLst>
              </p:cNvPr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182;p38">
                <a:extLst>
                  <a:ext uri="{FF2B5EF4-FFF2-40B4-BE49-F238E27FC236}">
                    <a16:creationId xmlns:a16="http://schemas.microsoft.com/office/drawing/2014/main" id="{39D4CED5-11A0-6AEF-E935-8F44FC5B2DD1}"/>
                  </a:ext>
                </a:extLst>
              </p:cNvPr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183;p38">
                <a:extLst>
                  <a:ext uri="{FF2B5EF4-FFF2-40B4-BE49-F238E27FC236}">
                    <a16:creationId xmlns:a16="http://schemas.microsoft.com/office/drawing/2014/main" id="{082CD12A-C61D-9384-AAEB-49D0FE65EC67}"/>
                  </a:ext>
                </a:extLst>
              </p:cNvPr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184;p38">
                <a:extLst>
                  <a:ext uri="{FF2B5EF4-FFF2-40B4-BE49-F238E27FC236}">
                    <a16:creationId xmlns:a16="http://schemas.microsoft.com/office/drawing/2014/main" id="{93AE97F3-BF77-BA71-9703-40F308C5E587}"/>
                  </a:ext>
                </a:extLst>
              </p:cNvPr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185;p38">
                <a:extLst>
                  <a:ext uri="{FF2B5EF4-FFF2-40B4-BE49-F238E27FC236}">
                    <a16:creationId xmlns:a16="http://schemas.microsoft.com/office/drawing/2014/main" id="{D7237ACE-2A00-9ECA-F139-8EF3918DBCAA}"/>
                  </a:ext>
                </a:extLst>
              </p:cNvPr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186;p38">
                <a:extLst>
                  <a:ext uri="{FF2B5EF4-FFF2-40B4-BE49-F238E27FC236}">
                    <a16:creationId xmlns:a16="http://schemas.microsoft.com/office/drawing/2014/main" id="{ECDD304F-D84E-313D-F5F7-2AC813DB1C7F}"/>
                  </a:ext>
                </a:extLst>
              </p:cNvPr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187;p38">
                <a:extLst>
                  <a:ext uri="{FF2B5EF4-FFF2-40B4-BE49-F238E27FC236}">
                    <a16:creationId xmlns:a16="http://schemas.microsoft.com/office/drawing/2014/main" id="{01AD8C28-867B-4972-3590-D6DF536AEB3A}"/>
                  </a:ext>
                </a:extLst>
              </p:cNvPr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188;p38">
                <a:extLst>
                  <a:ext uri="{FF2B5EF4-FFF2-40B4-BE49-F238E27FC236}">
                    <a16:creationId xmlns:a16="http://schemas.microsoft.com/office/drawing/2014/main" id="{8DFB5E20-7E38-66C8-7EB6-00359DED61E2}"/>
                  </a:ext>
                </a:extLst>
              </p:cNvPr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189;p38">
                <a:extLst>
                  <a:ext uri="{FF2B5EF4-FFF2-40B4-BE49-F238E27FC236}">
                    <a16:creationId xmlns:a16="http://schemas.microsoft.com/office/drawing/2014/main" id="{7AA28DC9-2520-3C85-2772-E942CB8A7A10}"/>
                  </a:ext>
                </a:extLst>
              </p:cNvPr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190;p38">
                <a:extLst>
                  <a:ext uri="{FF2B5EF4-FFF2-40B4-BE49-F238E27FC236}">
                    <a16:creationId xmlns:a16="http://schemas.microsoft.com/office/drawing/2014/main" id="{C570DC03-C755-652F-074B-0A6F75D11249}"/>
                  </a:ext>
                </a:extLst>
              </p:cNvPr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191;p38">
                <a:extLst>
                  <a:ext uri="{FF2B5EF4-FFF2-40B4-BE49-F238E27FC236}">
                    <a16:creationId xmlns:a16="http://schemas.microsoft.com/office/drawing/2014/main" id="{C1834608-AF1E-6450-982D-D830E3999884}"/>
                  </a:ext>
                </a:extLst>
              </p:cNvPr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192;p38">
                <a:extLst>
                  <a:ext uri="{FF2B5EF4-FFF2-40B4-BE49-F238E27FC236}">
                    <a16:creationId xmlns:a16="http://schemas.microsoft.com/office/drawing/2014/main" id="{A01E37FF-CD32-001B-9004-A65B72A53115}"/>
                  </a:ext>
                </a:extLst>
              </p:cNvPr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193;p38">
                <a:extLst>
                  <a:ext uri="{FF2B5EF4-FFF2-40B4-BE49-F238E27FC236}">
                    <a16:creationId xmlns:a16="http://schemas.microsoft.com/office/drawing/2014/main" id="{E4BE4A7B-9906-D019-10DE-4553E518E592}"/>
                  </a:ext>
                </a:extLst>
              </p:cNvPr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194;p38">
                <a:extLst>
                  <a:ext uri="{FF2B5EF4-FFF2-40B4-BE49-F238E27FC236}">
                    <a16:creationId xmlns:a16="http://schemas.microsoft.com/office/drawing/2014/main" id="{5E4A6121-3ECD-6092-E7E1-18DF20A2E00D}"/>
                  </a:ext>
                </a:extLst>
              </p:cNvPr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195;p38">
                <a:extLst>
                  <a:ext uri="{FF2B5EF4-FFF2-40B4-BE49-F238E27FC236}">
                    <a16:creationId xmlns:a16="http://schemas.microsoft.com/office/drawing/2014/main" id="{21978421-B7EC-1EDF-9BA9-371A608292B6}"/>
                  </a:ext>
                </a:extLst>
              </p:cNvPr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196;p38">
                <a:extLst>
                  <a:ext uri="{FF2B5EF4-FFF2-40B4-BE49-F238E27FC236}">
                    <a16:creationId xmlns:a16="http://schemas.microsoft.com/office/drawing/2014/main" id="{ED5ED45A-BBCA-72B2-57C6-C51FA5841A74}"/>
                  </a:ext>
                </a:extLst>
              </p:cNvPr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197;p38">
                <a:extLst>
                  <a:ext uri="{FF2B5EF4-FFF2-40B4-BE49-F238E27FC236}">
                    <a16:creationId xmlns:a16="http://schemas.microsoft.com/office/drawing/2014/main" id="{A56AA144-1B13-0223-EF61-5724E4949F7D}"/>
                  </a:ext>
                </a:extLst>
              </p:cNvPr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198;p38">
                <a:extLst>
                  <a:ext uri="{FF2B5EF4-FFF2-40B4-BE49-F238E27FC236}">
                    <a16:creationId xmlns:a16="http://schemas.microsoft.com/office/drawing/2014/main" id="{E7AE9827-93F2-FB29-F5ED-F852E25FE159}"/>
                  </a:ext>
                </a:extLst>
              </p:cNvPr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199;p38">
                <a:extLst>
                  <a:ext uri="{FF2B5EF4-FFF2-40B4-BE49-F238E27FC236}">
                    <a16:creationId xmlns:a16="http://schemas.microsoft.com/office/drawing/2014/main" id="{F1DC548C-EA62-DC90-84B8-0C11B21BEE87}"/>
                  </a:ext>
                </a:extLst>
              </p:cNvPr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00;p38">
                <a:extLst>
                  <a:ext uri="{FF2B5EF4-FFF2-40B4-BE49-F238E27FC236}">
                    <a16:creationId xmlns:a16="http://schemas.microsoft.com/office/drawing/2014/main" id="{6607A8BF-C50E-FCAC-B37E-96ADBDB06E8D}"/>
                  </a:ext>
                </a:extLst>
              </p:cNvPr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01;p38">
                <a:extLst>
                  <a:ext uri="{FF2B5EF4-FFF2-40B4-BE49-F238E27FC236}">
                    <a16:creationId xmlns:a16="http://schemas.microsoft.com/office/drawing/2014/main" id="{8FB54CFF-A50A-E5ED-E2EF-FB0B1F49B979}"/>
                  </a:ext>
                </a:extLst>
              </p:cNvPr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02;p38">
                <a:extLst>
                  <a:ext uri="{FF2B5EF4-FFF2-40B4-BE49-F238E27FC236}">
                    <a16:creationId xmlns:a16="http://schemas.microsoft.com/office/drawing/2014/main" id="{4D0EBB38-4DF1-D52F-4501-659F24511313}"/>
                  </a:ext>
                </a:extLst>
              </p:cNvPr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03;p38">
                <a:extLst>
                  <a:ext uri="{FF2B5EF4-FFF2-40B4-BE49-F238E27FC236}">
                    <a16:creationId xmlns:a16="http://schemas.microsoft.com/office/drawing/2014/main" id="{300500C2-3B3E-2496-C88F-93F6D2C76B2A}"/>
                  </a:ext>
                </a:extLst>
              </p:cNvPr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04;p38">
                <a:extLst>
                  <a:ext uri="{FF2B5EF4-FFF2-40B4-BE49-F238E27FC236}">
                    <a16:creationId xmlns:a16="http://schemas.microsoft.com/office/drawing/2014/main" id="{E824F29D-842B-2600-BD02-9ABA352EEF22}"/>
                  </a:ext>
                </a:extLst>
              </p:cNvPr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05;p38">
                <a:extLst>
                  <a:ext uri="{FF2B5EF4-FFF2-40B4-BE49-F238E27FC236}">
                    <a16:creationId xmlns:a16="http://schemas.microsoft.com/office/drawing/2014/main" id="{E9C07843-A186-8984-AFB9-1A0EA42D3C18}"/>
                  </a:ext>
                </a:extLst>
              </p:cNvPr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06;p38">
                <a:extLst>
                  <a:ext uri="{FF2B5EF4-FFF2-40B4-BE49-F238E27FC236}">
                    <a16:creationId xmlns:a16="http://schemas.microsoft.com/office/drawing/2014/main" id="{2EA15286-68C7-2411-EE77-48C07593B381}"/>
                  </a:ext>
                </a:extLst>
              </p:cNvPr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07;p38">
                <a:extLst>
                  <a:ext uri="{FF2B5EF4-FFF2-40B4-BE49-F238E27FC236}">
                    <a16:creationId xmlns:a16="http://schemas.microsoft.com/office/drawing/2014/main" id="{27BF2035-7B0B-4CAE-0AE9-DE5DB8043EAF}"/>
                  </a:ext>
                </a:extLst>
              </p:cNvPr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08;p38">
                <a:extLst>
                  <a:ext uri="{FF2B5EF4-FFF2-40B4-BE49-F238E27FC236}">
                    <a16:creationId xmlns:a16="http://schemas.microsoft.com/office/drawing/2014/main" id="{F03206DE-E9FC-A722-1A89-729A2099F624}"/>
                  </a:ext>
                </a:extLst>
              </p:cNvPr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09;p38">
                <a:extLst>
                  <a:ext uri="{FF2B5EF4-FFF2-40B4-BE49-F238E27FC236}">
                    <a16:creationId xmlns:a16="http://schemas.microsoft.com/office/drawing/2014/main" id="{2F670A26-09DE-7FC3-9EE1-1E9199C03FE0}"/>
                  </a:ext>
                </a:extLst>
              </p:cNvPr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10;p38">
                <a:extLst>
                  <a:ext uri="{FF2B5EF4-FFF2-40B4-BE49-F238E27FC236}">
                    <a16:creationId xmlns:a16="http://schemas.microsoft.com/office/drawing/2014/main" id="{245A594A-021E-A2DB-7391-B97E853878F6}"/>
                  </a:ext>
                </a:extLst>
              </p:cNvPr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11;p38">
                <a:extLst>
                  <a:ext uri="{FF2B5EF4-FFF2-40B4-BE49-F238E27FC236}">
                    <a16:creationId xmlns:a16="http://schemas.microsoft.com/office/drawing/2014/main" id="{FD43DF64-A81B-107E-6783-CEA0DF706D3C}"/>
                  </a:ext>
                </a:extLst>
              </p:cNvPr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12;p38">
                <a:extLst>
                  <a:ext uri="{FF2B5EF4-FFF2-40B4-BE49-F238E27FC236}">
                    <a16:creationId xmlns:a16="http://schemas.microsoft.com/office/drawing/2014/main" id="{B4A07479-622A-7D26-3477-2B6BAE8A344C}"/>
                  </a:ext>
                </a:extLst>
              </p:cNvPr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13;p38">
                <a:extLst>
                  <a:ext uri="{FF2B5EF4-FFF2-40B4-BE49-F238E27FC236}">
                    <a16:creationId xmlns:a16="http://schemas.microsoft.com/office/drawing/2014/main" id="{AD0F7DC5-FC9C-C235-7D05-4357962CA4E7}"/>
                  </a:ext>
                </a:extLst>
              </p:cNvPr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14;p38">
                <a:extLst>
                  <a:ext uri="{FF2B5EF4-FFF2-40B4-BE49-F238E27FC236}">
                    <a16:creationId xmlns:a16="http://schemas.microsoft.com/office/drawing/2014/main" id="{B334EBB0-62AC-9120-79DD-5B4F2335904A}"/>
                  </a:ext>
                </a:extLst>
              </p:cNvPr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15;p38">
                <a:extLst>
                  <a:ext uri="{FF2B5EF4-FFF2-40B4-BE49-F238E27FC236}">
                    <a16:creationId xmlns:a16="http://schemas.microsoft.com/office/drawing/2014/main" id="{E8617AED-E141-407D-6E93-3F851B1325B0}"/>
                  </a:ext>
                </a:extLst>
              </p:cNvPr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16;p38">
                <a:extLst>
                  <a:ext uri="{FF2B5EF4-FFF2-40B4-BE49-F238E27FC236}">
                    <a16:creationId xmlns:a16="http://schemas.microsoft.com/office/drawing/2014/main" id="{1249B391-E6AE-1EEC-1705-70D6894C1BB1}"/>
                  </a:ext>
                </a:extLst>
              </p:cNvPr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17;p38">
                <a:extLst>
                  <a:ext uri="{FF2B5EF4-FFF2-40B4-BE49-F238E27FC236}">
                    <a16:creationId xmlns:a16="http://schemas.microsoft.com/office/drawing/2014/main" id="{5C005926-C347-2A0F-7DF9-9959075AFB70}"/>
                  </a:ext>
                </a:extLst>
              </p:cNvPr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18;p38">
                <a:extLst>
                  <a:ext uri="{FF2B5EF4-FFF2-40B4-BE49-F238E27FC236}">
                    <a16:creationId xmlns:a16="http://schemas.microsoft.com/office/drawing/2014/main" id="{1D2FBC43-3748-549B-F1E4-D542AFB22352}"/>
                  </a:ext>
                </a:extLst>
              </p:cNvPr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19;p38">
                <a:extLst>
                  <a:ext uri="{FF2B5EF4-FFF2-40B4-BE49-F238E27FC236}">
                    <a16:creationId xmlns:a16="http://schemas.microsoft.com/office/drawing/2014/main" id="{16907E24-6182-C342-895B-E7687EEA3B21}"/>
                  </a:ext>
                </a:extLst>
              </p:cNvPr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20;p38">
                <a:extLst>
                  <a:ext uri="{FF2B5EF4-FFF2-40B4-BE49-F238E27FC236}">
                    <a16:creationId xmlns:a16="http://schemas.microsoft.com/office/drawing/2014/main" id="{978E249F-119E-CA3F-FBC5-A3F59D0724AF}"/>
                  </a:ext>
                </a:extLst>
              </p:cNvPr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21;p38">
                <a:extLst>
                  <a:ext uri="{FF2B5EF4-FFF2-40B4-BE49-F238E27FC236}">
                    <a16:creationId xmlns:a16="http://schemas.microsoft.com/office/drawing/2014/main" id="{F5A5BF03-AAE6-9235-D106-FC08134BD1E7}"/>
                  </a:ext>
                </a:extLst>
              </p:cNvPr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22;p38">
                <a:extLst>
                  <a:ext uri="{FF2B5EF4-FFF2-40B4-BE49-F238E27FC236}">
                    <a16:creationId xmlns:a16="http://schemas.microsoft.com/office/drawing/2014/main" id="{44AB8CAF-ECE8-DF8C-0101-5A60438D9666}"/>
                  </a:ext>
                </a:extLst>
              </p:cNvPr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23;p38">
                <a:extLst>
                  <a:ext uri="{FF2B5EF4-FFF2-40B4-BE49-F238E27FC236}">
                    <a16:creationId xmlns:a16="http://schemas.microsoft.com/office/drawing/2014/main" id="{669333A7-CDCF-9E72-AAAB-DCC244047BB2}"/>
                  </a:ext>
                </a:extLst>
              </p:cNvPr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24;p38">
                <a:extLst>
                  <a:ext uri="{FF2B5EF4-FFF2-40B4-BE49-F238E27FC236}">
                    <a16:creationId xmlns:a16="http://schemas.microsoft.com/office/drawing/2014/main" id="{6D4AD855-57AF-AF7F-3E9F-A718AAEB9F8B}"/>
                  </a:ext>
                </a:extLst>
              </p:cNvPr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25;p38">
                <a:extLst>
                  <a:ext uri="{FF2B5EF4-FFF2-40B4-BE49-F238E27FC236}">
                    <a16:creationId xmlns:a16="http://schemas.microsoft.com/office/drawing/2014/main" id="{6023F5C9-45F8-D5D4-5F2A-B14C004BF6CD}"/>
                  </a:ext>
                </a:extLst>
              </p:cNvPr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26;p38">
                <a:extLst>
                  <a:ext uri="{FF2B5EF4-FFF2-40B4-BE49-F238E27FC236}">
                    <a16:creationId xmlns:a16="http://schemas.microsoft.com/office/drawing/2014/main" id="{94335178-E2C1-AD40-C1F5-E85CE931EA17}"/>
                  </a:ext>
                </a:extLst>
              </p:cNvPr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27;p38">
                <a:extLst>
                  <a:ext uri="{FF2B5EF4-FFF2-40B4-BE49-F238E27FC236}">
                    <a16:creationId xmlns:a16="http://schemas.microsoft.com/office/drawing/2014/main" id="{CC6D51E2-3B39-2D66-7919-2E75FFF3D1BD}"/>
                  </a:ext>
                </a:extLst>
              </p:cNvPr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28;p38">
                <a:extLst>
                  <a:ext uri="{FF2B5EF4-FFF2-40B4-BE49-F238E27FC236}">
                    <a16:creationId xmlns:a16="http://schemas.microsoft.com/office/drawing/2014/main" id="{AC08499F-DEB9-67A2-6A53-7D5D22861E87}"/>
                  </a:ext>
                </a:extLst>
              </p:cNvPr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29;p38">
                <a:extLst>
                  <a:ext uri="{FF2B5EF4-FFF2-40B4-BE49-F238E27FC236}">
                    <a16:creationId xmlns:a16="http://schemas.microsoft.com/office/drawing/2014/main" id="{E4C12BDC-09ED-C0D6-6FC4-C6B403E030A9}"/>
                  </a:ext>
                </a:extLst>
              </p:cNvPr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30;p38">
                <a:extLst>
                  <a:ext uri="{FF2B5EF4-FFF2-40B4-BE49-F238E27FC236}">
                    <a16:creationId xmlns:a16="http://schemas.microsoft.com/office/drawing/2014/main" id="{00C066AB-9F68-4859-9A78-217C2B10C2D7}"/>
                  </a:ext>
                </a:extLst>
              </p:cNvPr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31;p38">
                <a:extLst>
                  <a:ext uri="{FF2B5EF4-FFF2-40B4-BE49-F238E27FC236}">
                    <a16:creationId xmlns:a16="http://schemas.microsoft.com/office/drawing/2014/main" id="{2056BAEE-392E-BE23-3DBC-C97981FD1025}"/>
                  </a:ext>
                </a:extLst>
              </p:cNvPr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32;p38">
                <a:extLst>
                  <a:ext uri="{FF2B5EF4-FFF2-40B4-BE49-F238E27FC236}">
                    <a16:creationId xmlns:a16="http://schemas.microsoft.com/office/drawing/2014/main" id="{F64A80F5-3A89-2605-F7A6-B116AAD1CDAF}"/>
                  </a:ext>
                </a:extLst>
              </p:cNvPr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33;p38">
                <a:extLst>
                  <a:ext uri="{FF2B5EF4-FFF2-40B4-BE49-F238E27FC236}">
                    <a16:creationId xmlns:a16="http://schemas.microsoft.com/office/drawing/2014/main" id="{512AF835-23BD-EEB5-8E1C-0CC0FD255306}"/>
                  </a:ext>
                </a:extLst>
              </p:cNvPr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34;p38">
                <a:extLst>
                  <a:ext uri="{FF2B5EF4-FFF2-40B4-BE49-F238E27FC236}">
                    <a16:creationId xmlns:a16="http://schemas.microsoft.com/office/drawing/2014/main" id="{9E7ED419-2335-6040-C602-3B87281D0827}"/>
                  </a:ext>
                </a:extLst>
              </p:cNvPr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35;p38">
                <a:extLst>
                  <a:ext uri="{FF2B5EF4-FFF2-40B4-BE49-F238E27FC236}">
                    <a16:creationId xmlns:a16="http://schemas.microsoft.com/office/drawing/2014/main" id="{F0F4676D-48DA-4ABC-975D-F75D22F3F672}"/>
                  </a:ext>
                </a:extLst>
              </p:cNvPr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36;p38">
                <a:extLst>
                  <a:ext uri="{FF2B5EF4-FFF2-40B4-BE49-F238E27FC236}">
                    <a16:creationId xmlns:a16="http://schemas.microsoft.com/office/drawing/2014/main" id="{8AACE678-38FA-0CB8-8C5F-32CE16F72C1A}"/>
                  </a:ext>
                </a:extLst>
              </p:cNvPr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37;p38">
                <a:extLst>
                  <a:ext uri="{FF2B5EF4-FFF2-40B4-BE49-F238E27FC236}">
                    <a16:creationId xmlns:a16="http://schemas.microsoft.com/office/drawing/2014/main" id="{0B1B08B2-BA42-17AE-CC3C-2E3FE775DF19}"/>
                  </a:ext>
                </a:extLst>
              </p:cNvPr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38;p38">
                <a:extLst>
                  <a:ext uri="{FF2B5EF4-FFF2-40B4-BE49-F238E27FC236}">
                    <a16:creationId xmlns:a16="http://schemas.microsoft.com/office/drawing/2014/main" id="{B21C12D1-BC38-AF4A-0A22-D2DBF029E8D4}"/>
                  </a:ext>
                </a:extLst>
              </p:cNvPr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39;p38">
                <a:extLst>
                  <a:ext uri="{FF2B5EF4-FFF2-40B4-BE49-F238E27FC236}">
                    <a16:creationId xmlns:a16="http://schemas.microsoft.com/office/drawing/2014/main" id="{5FE0C96E-0A47-2D5C-FBFC-84B64F67E071}"/>
                  </a:ext>
                </a:extLst>
              </p:cNvPr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40;p38">
                <a:extLst>
                  <a:ext uri="{FF2B5EF4-FFF2-40B4-BE49-F238E27FC236}">
                    <a16:creationId xmlns:a16="http://schemas.microsoft.com/office/drawing/2014/main" id="{BB18D0C9-2CD0-9BF7-AABA-4E8D34EB57B4}"/>
                  </a:ext>
                </a:extLst>
              </p:cNvPr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41;p38">
                <a:extLst>
                  <a:ext uri="{FF2B5EF4-FFF2-40B4-BE49-F238E27FC236}">
                    <a16:creationId xmlns:a16="http://schemas.microsoft.com/office/drawing/2014/main" id="{A3EADE89-2378-E9F7-8F34-37D4DFDD70E6}"/>
                  </a:ext>
                </a:extLst>
              </p:cNvPr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42;p38">
                <a:extLst>
                  <a:ext uri="{FF2B5EF4-FFF2-40B4-BE49-F238E27FC236}">
                    <a16:creationId xmlns:a16="http://schemas.microsoft.com/office/drawing/2014/main" id="{AAC45589-4AF8-A73C-4B3A-D13F1BA7DDD7}"/>
                  </a:ext>
                </a:extLst>
              </p:cNvPr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43;p38">
                <a:extLst>
                  <a:ext uri="{FF2B5EF4-FFF2-40B4-BE49-F238E27FC236}">
                    <a16:creationId xmlns:a16="http://schemas.microsoft.com/office/drawing/2014/main" id="{BEB5A647-B345-EB8D-5F0E-9A4DBEA50181}"/>
                  </a:ext>
                </a:extLst>
              </p:cNvPr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44;p38">
                <a:extLst>
                  <a:ext uri="{FF2B5EF4-FFF2-40B4-BE49-F238E27FC236}">
                    <a16:creationId xmlns:a16="http://schemas.microsoft.com/office/drawing/2014/main" id="{87721F60-94CC-A835-A4B4-B417065F19CF}"/>
                  </a:ext>
                </a:extLst>
              </p:cNvPr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45;p38">
                <a:extLst>
                  <a:ext uri="{FF2B5EF4-FFF2-40B4-BE49-F238E27FC236}">
                    <a16:creationId xmlns:a16="http://schemas.microsoft.com/office/drawing/2014/main" id="{7A43B594-9331-8E1A-203B-0AAB95083CAC}"/>
                  </a:ext>
                </a:extLst>
              </p:cNvPr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46;p38">
                <a:extLst>
                  <a:ext uri="{FF2B5EF4-FFF2-40B4-BE49-F238E27FC236}">
                    <a16:creationId xmlns:a16="http://schemas.microsoft.com/office/drawing/2014/main" id="{BC9A0E5A-642F-C668-CBE1-779D1065ACD4}"/>
                  </a:ext>
                </a:extLst>
              </p:cNvPr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47;p38">
                <a:extLst>
                  <a:ext uri="{FF2B5EF4-FFF2-40B4-BE49-F238E27FC236}">
                    <a16:creationId xmlns:a16="http://schemas.microsoft.com/office/drawing/2014/main" id="{35120A2B-23AD-0C62-9418-879B034BFC77}"/>
                  </a:ext>
                </a:extLst>
              </p:cNvPr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48;p38">
                <a:extLst>
                  <a:ext uri="{FF2B5EF4-FFF2-40B4-BE49-F238E27FC236}">
                    <a16:creationId xmlns:a16="http://schemas.microsoft.com/office/drawing/2014/main" id="{635486B7-CA18-E3F7-132F-BFBAB357FBE9}"/>
                  </a:ext>
                </a:extLst>
              </p:cNvPr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49;p38">
                <a:extLst>
                  <a:ext uri="{FF2B5EF4-FFF2-40B4-BE49-F238E27FC236}">
                    <a16:creationId xmlns:a16="http://schemas.microsoft.com/office/drawing/2014/main" id="{371EC4D7-96B0-BEB3-C8AC-053D3F1F5C39}"/>
                  </a:ext>
                </a:extLst>
              </p:cNvPr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50;p38">
                <a:extLst>
                  <a:ext uri="{FF2B5EF4-FFF2-40B4-BE49-F238E27FC236}">
                    <a16:creationId xmlns:a16="http://schemas.microsoft.com/office/drawing/2014/main" id="{65DBEF06-9E6C-6436-DC7C-81310ED90FA4}"/>
                  </a:ext>
                </a:extLst>
              </p:cNvPr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51;p38">
                <a:extLst>
                  <a:ext uri="{FF2B5EF4-FFF2-40B4-BE49-F238E27FC236}">
                    <a16:creationId xmlns:a16="http://schemas.microsoft.com/office/drawing/2014/main" id="{621378DD-D451-AE02-93C9-2DD51520D5D2}"/>
                  </a:ext>
                </a:extLst>
              </p:cNvPr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52;p38">
                <a:extLst>
                  <a:ext uri="{FF2B5EF4-FFF2-40B4-BE49-F238E27FC236}">
                    <a16:creationId xmlns:a16="http://schemas.microsoft.com/office/drawing/2014/main" id="{88A9DE00-FE83-7072-ABB9-434D1C59657B}"/>
                  </a:ext>
                </a:extLst>
              </p:cNvPr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53;p38">
                <a:extLst>
                  <a:ext uri="{FF2B5EF4-FFF2-40B4-BE49-F238E27FC236}">
                    <a16:creationId xmlns:a16="http://schemas.microsoft.com/office/drawing/2014/main" id="{431554C5-A940-43CF-F70B-26ED11C0F6FC}"/>
                  </a:ext>
                </a:extLst>
              </p:cNvPr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54;p38">
                <a:extLst>
                  <a:ext uri="{FF2B5EF4-FFF2-40B4-BE49-F238E27FC236}">
                    <a16:creationId xmlns:a16="http://schemas.microsoft.com/office/drawing/2014/main" id="{7FBE39BF-0DCA-796E-9E56-2626A7383132}"/>
                  </a:ext>
                </a:extLst>
              </p:cNvPr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55;p38">
                <a:extLst>
                  <a:ext uri="{FF2B5EF4-FFF2-40B4-BE49-F238E27FC236}">
                    <a16:creationId xmlns:a16="http://schemas.microsoft.com/office/drawing/2014/main" id="{0E72B618-D07E-D9C3-7EB0-8CF425FB22F5}"/>
                  </a:ext>
                </a:extLst>
              </p:cNvPr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56;p38">
                <a:extLst>
                  <a:ext uri="{FF2B5EF4-FFF2-40B4-BE49-F238E27FC236}">
                    <a16:creationId xmlns:a16="http://schemas.microsoft.com/office/drawing/2014/main" id="{501860F8-51D9-5457-3874-997A2FF8AE46}"/>
                  </a:ext>
                </a:extLst>
              </p:cNvPr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57;p38">
                <a:extLst>
                  <a:ext uri="{FF2B5EF4-FFF2-40B4-BE49-F238E27FC236}">
                    <a16:creationId xmlns:a16="http://schemas.microsoft.com/office/drawing/2014/main" id="{4AB56630-40C7-2FB0-F083-22C04CDFC989}"/>
                  </a:ext>
                </a:extLst>
              </p:cNvPr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258;p38">
                <a:extLst>
                  <a:ext uri="{FF2B5EF4-FFF2-40B4-BE49-F238E27FC236}">
                    <a16:creationId xmlns:a16="http://schemas.microsoft.com/office/drawing/2014/main" id="{75F30761-0259-E612-D362-066C786A8B99}"/>
                  </a:ext>
                </a:extLst>
              </p:cNvPr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259;p38">
                <a:extLst>
                  <a:ext uri="{FF2B5EF4-FFF2-40B4-BE49-F238E27FC236}">
                    <a16:creationId xmlns:a16="http://schemas.microsoft.com/office/drawing/2014/main" id="{78ED62C4-A9E7-7AAE-6319-79D2903388CA}"/>
                  </a:ext>
                </a:extLst>
              </p:cNvPr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260;p38">
                <a:extLst>
                  <a:ext uri="{FF2B5EF4-FFF2-40B4-BE49-F238E27FC236}">
                    <a16:creationId xmlns:a16="http://schemas.microsoft.com/office/drawing/2014/main" id="{D7B54DAB-DDBC-18B5-F229-3B2EDA81795D}"/>
                  </a:ext>
                </a:extLst>
              </p:cNvPr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261;p38">
                <a:extLst>
                  <a:ext uri="{FF2B5EF4-FFF2-40B4-BE49-F238E27FC236}">
                    <a16:creationId xmlns:a16="http://schemas.microsoft.com/office/drawing/2014/main" id="{43D9A2DB-A332-DF91-8FD2-191A09425923}"/>
                  </a:ext>
                </a:extLst>
              </p:cNvPr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262;p38">
                <a:extLst>
                  <a:ext uri="{FF2B5EF4-FFF2-40B4-BE49-F238E27FC236}">
                    <a16:creationId xmlns:a16="http://schemas.microsoft.com/office/drawing/2014/main" id="{AEEE2C35-7B1A-16E1-4D1F-AE305AAAE7AD}"/>
                  </a:ext>
                </a:extLst>
              </p:cNvPr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263;p38">
                <a:extLst>
                  <a:ext uri="{FF2B5EF4-FFF2-40B4-BE49-F238E27FC236}">
                    <a16:creationId xmlns:a16="http://schemas.microsoft.com/office/drawing/2014/main" id="{28EFAF4B-47AC-83E1-32D6-FFC648396B68}"/>
                  </a:ext>
                </a:extLst>
              </p:cNvPr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264;p38">
                <a:extLst>
                  <a:ext uri="{FF2B5EF4-FFF2-40B4-BE49-F238E27FC236}">
                    <a16:creationId xmlns:a16="http://schemas.microsoft.com/office/drawing/2014/main" id="{65D2DF2C-EA22-7E20-13DC-C01593FBE9BD}"/>
                  </a:ext>
                </a:extLst>
              </p:cNvPr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265;p38">
                <a:extLst>
                  <a:ext uri="{FF2B5EF4-FFF2-40B4-BE49-F238E27FC236}">
                    <a16:creationId xmlns:a16="http://schemas.microsoft.com/office/drawing/2014/main" id="{2CE5FEA9-D0D9-90B2-B3FE-C2C25E6ACB16}"/>
                  </a:ext>
                </a:extLst>
              </p:cNvPr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266;p38">
                <a:extLst>
                  <a:ext uri="{FF2B5EF4-FFF2-40B4-BE49-F238E27FC236}">
                    <a16:creationId xmlns:a16="http://schemas.microsoft.com/office/drawing/2014/main" id="{A05D506B-3241-4790-3A36-AC348462878B}"/>
                  </a:ext>
                </a:extLst>
              </p:cNvPr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267;p38">
                <a:extLst>
                  <a:ext uri="{FF2B5EF4-FFF2-40B4-BE49-F238E27FC236}">
                    <a16:creationId xmlns:a16="http://schemas.microsoft.com/office/drawing/2014/main" id="{275DD723-E291-2632-2AF0-2B5A96F8BCC4}"/>
                  </a:ext>
                </a:extLst>
              </p:cNvPr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268;p38">
                <a:extLst>
                  <a:ext uri="{FF2B5EF4-FFF2-40B4-BE49-F238E27FC236}">
                    <a16:creationId xmlns:a16="http://schemas.microsoft.com/office/drawing/2014/main" id="{D967AA24-4F54-C3CF-A318-F63D38A914CF}"/>
                  </a:ext>
                </a:extLst>
              </p:cNvPr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269;p38">
                <a:extLst>
                  <a:ext uri="{FF2B5EF4-FFF2-40B4-BE49-F238E27FC236}">
                    <a16:creationId xmlns:a16="http://schemas.microsoft.com/office/drawing/2014/main" id="{0198C73E-0A6E-D604-86C8-4826928205EC}"/>
                  </a:ext>
                </a:extLst>
              </p:cNvPr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270;p38">
                <a:extLst>
                  <a:ext uri="{FF2B5EF4-FFF2-40B4-BE49-F238E27FC236}">
                    <a16:creationId xmlns:a16="http://schemas.microsoft.com/office/drawing/2014/main" id="{536ADB72-C01F-BEC5-CDAB-D0DE742A30CE}"/>
                  </a:ext>
                </a:extLst>
              </p:cNvPr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271;p38">
                <a:extLst>
                  <a:ext uri="{FF2B5EF4-FFF2-40B4-BE49-F238E27FC236}">
                    <a16:creationId xmlns:a16="http://schemas.microsoft.com/office/drawing/2014/main" id="{6AFA48D3-E28A-453A-B0E1-1946E9616C90}"/>
                  </a:ext>
                </a:extLst>
              </p:cNvPr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272;p38">
                <a:extLst>
                  <a:ext uri="{FF2B5EF4-FFF2-40B4-BE49-F238E27FC236}">
                    <a16:creationId xmlns:a16="http://schemas.microsoft.com/office/drawing/2014/main" id="{4CE5E751-E104-3CDF-D0E2-875668F31FAB}"/>
                  </a:ext>
                </a:extLst>
              </p:cNvPr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273;p38">
                <a:extLst>
                  <a:ext uri="{FF2B5EF4-FFF2-40B4-BE49-F238E27FC236}">
                    <a16:creationId xmlns:a16="http://schemas.microsoft.com/office/drawing/2014/main" id="{7D0E2416-968A-19A9-B5B0-2134CE905C35}"/>
                  </a:ext>
                </a:extLst>
              </p:cNvPr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274;p38">
                <a:extLst>
                  <a:ext uri="{FF2B5EF4-FFF2-40B4-BE49-F238E27FC236}">
                    <a16:creationId xmlns:a16="http://schemas.microsoft.com/office/drawing/2014/main" id="{7A458EFC-CC00-C743-19E4-0009D380C5D8}"/>
                  </a:ext>
                </a:extLst>
              </p:cNvPr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275;p38">
                <a:extLst>
                  <a:ext uri="{FF2B5EF4-FFF2-40B4-BE49-F238E27FC236}">
                    <a16:creationId xmlns:a16="http://schemas.microsoft.com/office/drawing/2014/main" id="{0E659CBA-9694-9728-B0AF-9AD99934FDBE}"/>
                  </a:ext>
                </a:extLst>
              </p:cNvPr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276;p38">
                <a:extLst>
                  <a:ext uri="{FF2B5EF4-FFF2-40B4-BE49-F238E27FC236}">
                    <a16:creationId xmlns:a16="http://schemas.microsoft.com/office/drawing/2014/main" id="{FC3FD263-0AA6-C374-1CB1-0F1C3186129C}"/>
                  </a:ext>
                </a:extLst>
              </p:cNvPr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277;p38">
                <a:extLst>
                  <a:ext uri="{FF2B5EF4-FFF2-40B4-BE49-F238E27FC236}">
                    <a16:creationId xmlns:a16="http://schemas.microsoft.com/office/drawing/2014/main" id="{CFE758EA-A5B0-31B8-548E-6A9A9A2F40C8}"/>
                  </a:ext>
                </a:extLst>
              </p:cNvPr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278;p38">
                <a:extLst>
                  <a:ext uri="{FF2B5EF4-FFF2-40B4-BE49-F238E27FC236}">
                    <a16:creationId xmlns:a16="http://schemas.microsoft.com/office/drawing/2014/main" id="{FD604D77-7462-6C05-0012-8CDC93AB9372}"/>
                  </a:ext>
                </a:extLst>
              </p:cNvPr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279;p38">
                <a:extLst>
                  <a:ext uri="{FF2B5EF4-FFF2-40B4-BE49-F238E27FC236}">
                    <a16:creationId xmlns:a16="http://schemas.microsoft.com/office/drawing/2014/main" id="{043882C1-FEA6-C04E-D85E-5E1B1B7CB805}"/>
                  </a:ext>
                </a:extLst>
              </p:cNvPr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280;p38">
                <a:extLst>
                  <a:ext uri="{FF2B5EF4-FFF2-40B4-BE49-F238E27FC236}">
                    <a16:creationId xmlns:a16="http://schemas.microsoft.com/office/drawing/2014/main" id="{29DFA746-D972-3CE6-A003-60119893B585}"/>
                  </a:ext>
                </a:extLst>
              </p:cNvPr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281;p38">
                <a:extLst>
                  <a:ext uri="{FF2B5EF4-FFF2-40B4-BE49-F238E27FC236}">
                    <a16:creationId xmlns:a16="http://schemas.microsoft.com/office/drawing/2014/main" id="{E321CA9A-50CD-D6EB-3ECF-D074438C6DFB}"/>
                  </a:ext>
                </a:extLst>
              </p:cNvPr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282;p38">
                <a:extLst>
                  <a:ext uri="{FF2B5EF4-FFF2-40B4-BE49-F238E27FC236}">
                    <a16:creationId xmlns:a16="http://schemas.microsoft.com/office/drawing/2014/main" id="{3D153D91-B160-3CA4-E2BF-C0EAE7EC0A90}"/>
                  </a:ext>
                </a:extLst>
              </p:cNvPr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283;p38">
                <a:extLst>
                  <a:ext uri="{FF2B5EF4-FFF2-40B4-BE49-F238E27FC236}">
                    <a16:creationId xmlns:a16="http://schemas.microsoft.com/office/drawing/2014/main" id="{CDF979B3-BA0D-D674-C673-CCFD0CA63918}"/>
                  </a:ext>
                </a:extLst>
              </p:cNvPr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284;p38">
                <a:extLst>
                  <a:ext uri="{FF2B5EF4-FFF2-40B4-BE49-F238E27FC236}">
                    <a16:creationId xmlns:a16="http://schemas.microsoft.com/office/drawing/2014/main" id="{F571BB8A-4F50-A5A0-E6FE-A1296DD58AA3}"/>
                  </a:ext>
                </a:extLst>
              </p:cNvPr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285;p38">
                <a:extLst>
                  <a:ext uri="{FF2B5EF4-FFF2-40B4-BE49-F238E27FC236}">
                    <a16:creationId xmlns:a16="http://schemas.microsoft.com/office/drawing/2014/main" id="{2782C0BC-9FEE-1FE0-9335-4F3047FD01B2}"/>
                  </a:ext>
                </a:extLst>
              </p:cNvPr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286;p38">
                <a:extLst>
                  <a:ext uri="{FF2B5EF4-FFF2-40B4-BE49-F238E27FC236}">
                    <a16:creationId xmlns:a16="http://schemas.microsoft.com/office/drawing/2014/main" id="{41E5FC87-C183-9E5D-A132-DE45BDEDC6EB}"/>
                  </a:ext>
                </a:extLst>
              </p:cNvPr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287;p38">
                <a:extLst>
                  <a:ext uri="{FF2B5EF4-FFF2-40B4-BE49-F238E27FC236}">
                    <a16:creationId xmlns:a16="http://schemas.microsoft.com/office/drawing/2014/main" id="{A955D784-1EFE-11C9-C726-C7BA6887B95B}"/>
                  </a:ext>
                </a:extLst>
              </p:cNvPr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288;p38">
                <a:extLst>
                  <a:ext uri="{FF2B5EF4-FFF2-40B4-BE49-F238E27FC236}">
                    <a16:creationId xmlns:a16="http://schemas.microsoft.com/office/drawing/2014/main" id="{1D0306E0-F5DB-3455-A66D-4A094EAAA21D}"/>
                  </a:ext>
                </a:extLst>
              </p:cNvPr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289;p38">
                <a:extLst>
                  <a:ext uri="{FF2B5EF4-FFF2-40B4-BE49-F238E27FC236}">
                    <a16:creationId xmlns:a16="http://schemas.microsoft.com/office/drawing/2014/main" id="{AB8CB263-F57E-84EF-0852-A145079A95ED}"/>
                  </a:ext>
                </a:extLst>
              </p:cNvPr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290;p38">
                <a:extLst>
                  <a:ext uri="{FF2B5EF4-FFF2-40B4-BE49-F238E27FC236}">
                    <a16:creationId xmlns:a16="http://schemas.microsoft.com/office/drawing/2014/main" id="{2D08E492-B5BD-13D1-02E0-D22950511AD4}"/>
                  </a:ext>
                </a:extLst>
              </p:cNvPr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291;p38">
                <a:extLst>
                  <a:ext uri="{FF2B5EF4-FFF2-40B4-BE49-F238E27FC236}">
                    <a16:creationId xmlns:a16="http://schemas.microsoft.com/office/drawing/2014/main" id="{FBF3D5C2-020F-FC77-A964-D0A389C406B4}"/>
                  </a:ext>
                </a:extLst>
              </p:cNvPr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292;p38">
                <a:extLst>
                  <a:ext uri="{FF2B5EF4-FFF2-40B4-BE49-F238E27FC236}">
                    <a16:creationId xmlns:a16="http://schemas.microsoft.com/office/drawing/2014/main" id="{2F58D556-EB98-3788-F519-A88B29A8AB5E}"/>
                  </a:ext>
                </a:extLst>
              </p:cNvPr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293;p38">
                <a:extLst>
                  <a:ext uri="{FF2B5EF4-FFF2-40B4-BE49-F238E27FC236}">
                    <a16:creationId xmlns:a16="http://schemas.microsoft.com/office/drawing/2014/main" id="{3AD79037-7F1A-2B65-6BD4-1C6B0A9EBDDF}"/>
                  </a:ext>
                </a:extLst>
              </p:cNvPr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294;p38">
                <a:extLst>
                  <a:ext uri="{FF2B5EF4-FFF2-40B4-BE49-F238E27FC236}">
                    <a16:creationId xmlns:a16="http://schemas.microsoft.com/office/drawing/2014/main" id="{43D64330-C4B3-28EF-036A-1E4D8A92D6C9}"/>
                  </a:ext>
                </a:extLst>
              </p:cNvPr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295;p38">
                <a:extLst>
                  <a:ext uri="{FF2B5EF4-FFF2-40B4-BE49-F238E27FC236}">
                    <a16:creationId xmlns:a16="http://schemas.microsoft.com/office/drawing/2014/main" id="{38654153-FEE2-D8E5-B6CB-FFDAA30240D3}"/>
                  </a:ext>
                </a:extLst>
              </p:cNvPr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296;p38">
                <a:extLst>
                  <a:ext uri="{FF2B5EF4-FFF2-40B4-BE49-F238E27FC236}">
                    <a16:creationId xmlns:a16="http://schemas.microsoft.com/office/drawing/2014/main" id="{AE0B58A9-E366-02A4-24D1-54CE04222CF2}"/>
                  </a:ext>
                </a:extLst>
              </p:cNvPr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297;p38">
                <a:extLst>
                  <a:ext uri="{FF2B5EF4-FFF2-40B4-BE49-F238E27FC236}">
                    <a16:creationId xmlns:a16="http://schemas.microsoft.com/office/drawing/2014/main" id="{F8B20268-D355-8900-B3A0-FE694AA26BBF}"/>
                  </a:ext>
                </a:extLst>
              </p:cNvPr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298;p38">
                <a:extLst>
                  <a:ext uri="{FF2B5EF4-FFF2-40B4-BE49-F238E27FC236}">
                    <a16:creationId xmlns:a16="http://schemas.microsoft.com/office/drawing/2014/main" id="{CC9D9EEA-1E02-0B32-926C-4C8250C61E8B}"/>
                  </a:ext>
                </a:extLst>
              </p:cNvPr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299;p38">
                <a:extLst>
                  <a:ext uri="{FF2B5EF4-FFF2-40B4-BE49-F238E27FC236}">
                    <a16:creationId xmlns:a16="http://schemas.microsoft.com/office/drawing/2014/main" id="{B97F78C0-E9A5-EA2B-EC87-DE562690766C}"/>
                  </a:ext>
                </a:extLst>
              </p:cNvPr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00;p38">
                <a:extLst>
                  <a:ext uri="{FF2B5EF4-FFF2-40B4-BE49-F238E27FC236}">
                    <a16:creationId xmlns:a16="http://schemas.microsoft.com/office/drawing/2014/main" id="{CC339AE2-1BE9-C756-2932-2C972E1AA156}"/>
                  </a:ext>
                </a:extLst>
              </p:cNvPr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01;p38">
                <a:extLst>
                  <a:ext uri="{FF2B5EF4-FFF2-40B4-BE49-F238E27FC236}">
                    <a16:creationId xmlns:a16="http://schemas.microsoft.com/office/drawing/2014/main" id="{4676EECD-EA02-04C2-A118-7742E11A45C7}"/>
                  </a:ext>
                </a:extLst>
              </p:cNvPr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02;p38">
                <a:extLst>
                  <a:ext uri="{FF2B5EF4-FFF2-40B4-BE49-F238E27FC236}">
                    <a16:creationId xmlns:a16="http://schemas.microsoft.com/office/drawing/2014/main" id="{ED6E614B-3E36-30C3-0E5E-47139FDA3612}"/>
                  </a:ext>
                </a:extLst>
              </p:cNvPr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03;p38">
                <a:extLst>
                  <a:ext uri="{FF2B5EF4-FFF2-40B4-BE49-F238E27FC236}">
                    <a16:creationId xmlns:a16="http://schemas.microsoft.com/office/drawing/2014/main" id="{4E7D1E61-1064-EE64-BAF1-837BCD81B5F0}"/>
                  </a:ext>
                </a:extLst>
              </p:cNvPr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04;p38">
                <a:extLst>
                  <a:ext uri="{FF2B5EF4-FFF2-40B4-BE49-F238E27FC236}">
                    <a16:creationId xmlns:a16="http://schemas.microsoft.com/office/drawing/2014/main" id="{EC11802D-6706-9281-60F1-75E599AD0AE4}"/>
                  </a:ext>
                </a:extLst>
              </p:cNvPr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05;p38">
                <a:extLst>
                  <a:ext uri="{FF2B5EF4-FFF2-40B4-BE49-F238E27FC236}">
                    <a16:creationId xmlns:a16="http://schemas.microsoft.com/office/drawing/2014/main" id="{EC48CE98-E981-8314-A8F1-657727DB4C74}"/>
                  </a:ext>
                </a:extLst>
              </p:cNvPr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06;p38">
                <a:extLst>
                  <a:ext uri="{FF2B5EF4-FFF2-40B4-BE49-F238E27FC236}">
                    <a16:creationId xmlns:a16="http://schemas.microsoft.com/office/drawing/2014/main" id="{BC9BACEA-2283-F97B-8CA7-6CAB9619F4C4}"/>
                  </a:ext>
                </a:extLst>
              </p:cNvPr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07;p38">
                <a:extLst>
                  <a:ext uri="{FF2B5EF4-FFF2-40B4-BE49-F238E27FC236}">
                    <a16:creationId xmlns:a16="http://schemas.microsoft.com/office/drawing/2014/main" id="{FEE8E0FE-5B46-BFA0-35D8-726907141C32}"/>
                  </a:ext>
                </a:extLst>
              </p:cNvPr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08;p38">
                <a:extLst>
                  <a:ext uri="{FF2B5EF4-FFF2-40B4-BE49-F238E27FC236}">
                    <a16:creationId xmlns:a16="http://schemas.microsoft.com/office/drawing/2014/main" id="{AC84B838-4D9F-F04D-5A93-1C35D39836A3}"/>
                  </a:ext>
                </a:extLst>
              </p:cNvPr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09;p38">
                <a:extLst>
                  <a:ext uri="{FF2B5EF4-FFF2-40B4-BE49-F238E27FC236}">
                    <a16:creationId xmlns:a16="http://schemas.microsoft.com/office/drawing/2014/main" id="{03621805-4DDA-82D0-6317-190B410FD358}"/>
                  </a:ext>
                </a:extLst>
              </p:cNvPr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10;p38">
                <a:extLst>
                  <a:ext uri="{FF2B5EF4-FFF2-40B4-BE49-F238E27FC236}">
                    <a16:creationId xmlns:a16="http://schemas.microsoft.com/office/drawing/2014/main" id="{5C47E224-B5F0-91D9-86CB-D1337EA2154D}"/>
                  </a:ext>
                </a:extLst>
              </p:cNvPr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11;p38">
                <a:extLst>
                  <a:ext uri="{FF2B5EF4-FFF2-40B4-BE49-F238E27FC236}">
                    <a16:creationId xmlns:a16="http://schemas.microsoft.com/office/drawing/2014/main" id="{6B59026C-AB4D-303E-E69F-7914A0AFE20B}"/>
                  </a:ext>
                </a:extLst>
              </p:cNvPr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12;p38">
                <a:extLst>
                  <a:ext uri="{FF2B5EF4-FFF2-40B4-BE49-F238E27FC236}">
                    <a16:creationId xmlns:a16="http://schemas.microsoft.com/office/drawing/2014/main" id="{7533085C-75D2-4528-7358-6476A5B18850}"/>
                  </a:ext>
                </a:extLst>
              </p:cNvPr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13;p38">
                <a:extLst>
                  <a:ext uri="{FF2B5EF4-FFF2-40B4-BE49-F238E27FC236}">
                    <a16:creationId xmlns:a16="http://schemas.microsoft.com/office/drawing/2014/main" id="{CCE0BF1D-FAC6-8EBB-E018-6A936EA86DB4}"/>
                  </a:ext>
                </a:extLst>
              </p:cNvPr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14;p38">
                <a:extLst>
                  <a:ext uri="{FF2B5EF4-FFF2-40B4-BE49-F238E27FC236}">
                    <a16:creationId xmlns:a16="http://schemas.microsoft.com/office/drawing/2014/main" id="{93889A6F-8CAC-A81A-79C4-22234485D03E}"/>
                  </a:ext>
                </a:extLst>
              </p:cNvPr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15;p38">
                <a:extLst>
                  <a:ext uri="{FF2B5EF4-FFF2-40B4-BE49-F238E27FC236}">
                    <a16:creationId xmlns:a16="http://schemas.microsoft.com/office/drawing/2014/main" id="{1DDBC46C-40A3-C30B-E493-DF60C6D14FFC}"/>
                  </a:ext>
                </a:extLst>
              </p:cNvPr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16;p38">
                <a:extLst>
                  <a:ext uri="{FF2B5EF4-FFF2-40B4-BE49-F238E27FC236}">
                    <a16:creationId xmlns:a16="http://schemas.microsoft.com/office/drawing/2014/main" id="{453156D7-05EF-6BD5-046A-879086F0D9EE}"/>
                  </a:ext>
                </a:extLst>
              </p:cNvPr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17;p38">
                <a:extLst>
                  <a:ext uri="{FF2B5EF4-FFF2-40B4-BE49-F238E27FC236}">
                    <a16:creationId xmlns:a16="http://schemas.microsoft.com/office/drawing/2014/main" id="{3A3E6BB5-74A0-2887-3ABF-42F8C9188FAB}"/>
                  </a:ext>
                </a:extLst>
              </p:cNvPr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18;p38">
                <a:extLst>
                  <a:ext uri="{FF2B5EF4-FFF2-40B4-BE49-F238E27FC236}">
                    <a16:creationId xmlns:a16="http://schemas.microsoft.com/office/drawing/2014/main" id="{4695EBF4-3505-5F79-EC15-5F705A341A08}"/>
                  </a:ext>
                </a:extLst>
              </p:cNvPr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19;p38">
                <a:extLst>
                  <a:ext uri="{FF2B5EF4-FFF2-40B4-BE49-F238E27FC236}">
                    <a16:creationId xmlns:a16="http://schemas.microsoft.com/office/drawing/2014/main" id="{12D486F3-2E25-FD64-AF46-6D2D4C6C87DC}"/>
                  </a:ext>
                </a:extLst>
              </p:cNvPr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20;p38">
                <a:extLst>
                  <a:ext uri="{FF2B5EF4-FFF2-40B4-BE49-F238E27FC236}">
                    <a16:creationId xmlns:a16="http://schemas.microsoft.com/office/drawing/2014/main" id="{48718562-F266-DE9C-0F1A-E199102C73CD}"/>
                  </a:ext>
                </a:extLst>
              </p:cNvPr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21;p38">
                <a:extLst>
                  <a:ext uri="{FF2B5EF4-FFF2-40B4-BE49-F238E27FC236}">
                    <a16:creationId xmlns:a16="http://schemas.microsoft.com/office/drawing/2014/main" id="{D4012087-2025-E7E7-40E9-CA2F352C2F24}"/>
                  </a:ext>
                </a:extLst>
              </p:cNvPr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22;p38">
                <a:extLst>
                  <a:ext uri="{FF2B5EF4-FFF2-40B4-BE49-F238E27FC236}">
                    <a16:creationId xmlns:a16="http://schemas.microsoft.com/office/drawing/2014/main" id="{3C50EE73-2CBD-493F-BBAD-F5173753DA17}"/>
                  </a:ext>
                </a:extLst>
              </p:cNvPr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23;p38">
                <a:extLst>
                  <a:ext uri="{FF2B5EF4-FFF2-40B4-BE49-F238E27FC236}">
                    <a16:creationId xmlns:a16="http://schemas.microsoft.com/office/drawing/2014/main" id="{E0538F28-6E02-EE17-9944-9AAEB04F7648}"/>
                  </a:ext>
                </a:extLst>
              </p:cNvPr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24;p38">
                <a:extLst>
                  <a:ext uri="{FF2B5EF4-FFF2-40B4-BE49-F238E27FC236}">
                    <a16:creationId xmlns:a16="http://schemas.microsoft.com/office/drawing/2014/main" id="{AB912200-A215-9D82-AF8E-F1C0227564B6}"/>
                  </a:ext>
                </a:extLst>
              </p:cNvPr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25;p38">
                <a:extLst>
                  <a:ext uri="{FF2B5EF4-FFF2-40B4-BE49-F238E27FC236}">
                    <a16:creationId xmlns:a16="http://schemas.microsoft.com/office/drawing/2014/main" id="{14783B31-AF80-60DA-6BFF-3376695F7F84}"/>
                  </a:ext>
                </a:extLst>
              </p:cNvPr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26;p38">
                <a:extLst>
                  <a:ext uri="{FF2B5EF4-FFF2-40B4-BE49-F238E27FC236}">
                    <a16:creationId xmlns:a16="http://schemas.microsoft.com/office/drawing/2014/main" id="{47577822-315C-A9B8-1ACA-97A29308FDB2}"/>
                  </a:ext>
                </a:extLst>
              </p:cNvPr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27;p38">
                <a:extLst>
                  <a:ext uri="{FF2B5EF4-FFF2-40B4-BE49-F238E27FC236}">
                    <a16:creationId xmlns:a16="http://schemas.microsoft.com/office/drawing/2014/main" id="{E4D14C60-49D0-4B8C-B989-10B522F98629}"/>
                  </a:ext>
                </a:extLst>
              </p:cNvPr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28;p38">
                <a:extLst>
                  <a:ext uri="{FF2B5EF4-FFF2-40B4-BE49-F238E27FC236}">
                    <a16:creationId xmlns:a16="http://schemas.microsoft.com/office/drawing/2014/main" id="{FF62AA69-902D-8FF9-BE97-5DDC6B89E404}"/>
                  </a:ext>
                </a:extLst>
              </p:cNvPr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29;p38">
                <a:extLst>
                  <a:ext uri="{FF2B5EF4-FFF2-40B4-BE49-F238E27FC236}">
                    <a16:creationId xmlns:a16="http://schemas.microsoft.com/office/drawing/2014/main" id="{6D647008-7F74-F398-3242-339EDC81EFD7}"/>
                  </a:ext>
                </a:extLst>
              </p:cNvPr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30;p38">
                <a:extLst>
                  <a:ext uri="{FF2B5EF4-FFF2-40B4-BE49-F238E27FC236}">
                    <a16:creationId xmlns:a16="http://schemas.microsoft.com/office/drawing/2014/main" id="{27F5206E-C1B3-A7D0-715D-8A5234472782}"/>
                  </a:ext>
                </a:extLst>
              </p:cNvPr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31;p38">
                <a:extLst>
                  <a:ext uri="{FF2B5EF4-FFF2-40B4-BE49-F238E27FC236}">
                    <a16:creationId xmlns:a16="http://schemas.microsoft.com/office/drawing/2014/main" id="{81835696-6166-DD41-E296-070A85D4D3D3}"/>
                  </a:ext>
                </a:extLst>
              </p:cNvPr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32;p38">
                <a:extLst>
                  <a:ext uri="{FF2B5EF4-FFF2-40B4-BE49-F238E27FC236}">
                    <a16:creationId xmlns:a16="http://schemas.microsoft.com/office/drawing/2014/main" id="{54E13DA2-5AF4-6576-3848-84DAFADCE2E0}"/>
                  </a:ext>
                </a:extLst>
              </p:cNvPr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33;p38">
                <a:extLst>
                  <a:ext uri="{FF2B5EF4-FFF2-40B4-BE49-F238E27FC236}">
                    <a16:creationId xmlns:a16="http://schemas.microsoft.com/office/drawing/2014/main" id="{A93BE8DA-C979-9B63-909B-954AD326127A}"/>
                  </a:ext>
                </a:extLst>
              </p:cNvPr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34;p38">
                <a:extLst>
                  <a:ext uri="{FF2B5EF4-FFF2-40B4-BE49-F238E27FC236}">
                    <a16:creationId xmlns:a16="http://schemas.microsoft.com/office/drawing/2014/main" id="{1E567517-ACC9-D242-5E59-E545FA873184}"/>
                  </a:ext>
                </a:extLst>
              </p:cNvPr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35;p38">
                <a:extLst>
                  <a:ext uri="{FF2B5EF4-FFF2-40B4-BE49-F238E27FC236}">
                    <a16:creationId xmlns:a16="http://schemas.microsoft.com/office/drawing/2014/main" id="{04549018-60B6-F2EF-2EFC-3217123D3150}"/>
                  </a:ext>
                </a:extLst>
              </p:cNvPr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36;p38">
                <a:extLst>
                  <a:ext uri="{FF2B5EF4-FFF2-40B4-BE49-F238E27FC236}">
                    <a16:creationId xmlns:a16="http://schemas.microsoft.com/office/drawing/2014/main" id="{E295EA08-CD52-F2A7-A3D7-2909F1595615}"/>
                  </a:ext>
                </a:extLst>
              </p:cNvPr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37;p38">
                <a:extLst>
                  <a:ext uri="{FF2B5EF4-FFF2-40B4-BE49-F238E27FC236}">
                    <a16:creationId xmlns:a16="http://schemas.microsoft.com/office/drawing/2014/main" id="{B23A5069-B962-36B5-9272-03BC0426CF6C}"/>
                  </a:ext>
                </a:extLst>
              </p:cNvPr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38;p38">
                <a:extLst>
                  <a:ext uri="{FF2B5EF4-FFF2-40B4-BE49-F238E27FC236}">
                    <a16:creationId xmlns:a16="http://schemas.microsoft.com/office/drawing/2014/main" id="{AD7E901B-F440-DCDC-9436-5BE1D9181222}"/>
                  </a:ext>
                </a:extLst>
              </p:cNvPr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39;p38">
                <a:extLst>
                  <a:ext uri="{FF2B5EF4-FFF2-40B4-BE49-F238E27FC236}">
                    <a16:creationId xmlns:a16="http://schemas.microsoft.com/office/drawing/2014/main" id="{CE3DAF0C-F983-2055-E7A9-572A64D89A3B}"/>
                  </a:ext>
                </a:extLst>
              </p:cNvPr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40;p38">
                <a:extLst>
                  <a:ext uri="{FF2B5EF4-FFF2-40B4-BE49-F238E27FC236}">
                    <a16:creationId xmlns:a16="http://schemas.microsoft.com/office/drawing/2014/main" id="{D0260810-CAEA-9F91-79D0-75ECF9DEEF59}"/>
                  </a:ext>
                </a:extLst>
              </p:cNvPr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41;p38">
                <a:extLst>
                  <a:ext uri="{FF2B5EF4-FFF2-40B4-BE49-F238E27FC236}">
                    <a16:creationId xmlns:a16="http://schemas.microsoft.com/office/drawing/2014/main" id="{C77081EB-21B0-1671-F240-3B74A55F7094}"/>
                  </a:ext>
                </a:extLst>
              </p:cNvPr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42;p38">
                <a:extLst>
                  <a:ext uri="{FF2B5EF4-FFF2-40B4-BE49-F238E27FC236}">
                    <a16:creationId xmlns:a16="http://schemas.microsoft.com/office/drawing/2014/main" id="{1C2462D6-CD8F-94BD-1203-A498083F296B}"/>
                  </a:ext>
                </a:extLst>
              </p:cNvPr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43;p38">
                <a:extLst>
                  <a:ext uri="{FF2B5EF4-FFF2-40B4-BE49-F238E27FC236}">
                    <a16:creationId xmlns:a16="http://schemas.microsoft.com/office/drawing/2014/main" id="{B1806CDB-BF7E-E3AF-F6A1-AE4BE2E07D59}"/>
                  </a:ext>
                </a:extLst>
              </p:cNvPr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44;p38">
                <a:extLst>
                  <a:ext uri="{FF2B5EF4-FFF2-40B4-BE49-F238E27FC236}">
                    <a16:creationId xmlns:a16="http://schemas.microsoft.com/office/drawing/2014/main" id="{12261187-915B-3A6A-4F2B-96EAF4202A14}"/>
                  </a:ext>
                </a:extLst>
              </p:cNvPr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45;p38">
                <a:extLst>
                  <a:ext uri="{FF2B5EF4-FFF2-40B4-BE49-F238E27FC236}">
                    <a16:creationId xmlns:a16="http://schemas.microsoft.com/office/drawing/2014/main" id="{426191F8-6B36-CFD8-3D0C-64F2A3ABF1CD}"/>
                  </a:ext>
                </a:extLst>
              </p:cNvPr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46;p38">
                <a:extLst>
                  <a:ext uri="{FF2B5EF4-FFF2-40B4-BE49-F238E27FC236}">
                    <a16:creationId xmlns:a16="http://schemas.microsoft.com/office/drawing/2014/main" id="{87FC05F8-7611-1F4D-4B59-A56577DDCF45}"/>
                  </a:ext>
                </a:extLst>
              </p:cNvPr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47;p38">
                <a:extLst>
                  <a:ext uri="{FF2B5EF4-FFF2-40B4-BE49-F238E27FC236}">
                    <a16:creationId xmlns:a16="http://schemas.microsoft.com/office/drawing/2014/main" id="{523D6D2A-F0AB-D9DE-5D02-B09A9CBE47E4}"/>
                  </a:ext>
                </a:extLst>
              </p:cNvPr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48;p38">
                <a:extLst>
                  <a:ext uri="{FF2B5EF4-FFF2-40B4-BE49-F238E27FC236}">
                    <a16:creationId xmlns:a16="http://schemas.microsoft.com/office/drawing/2014/main" id="{4D707539-010F-1105-E023-BBED67814988}"/>
                  </a:ext>
                </a:extLst>
              </p:cNvPr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49;p38">
                <a:extLst>
                  <a:ext uri="{FF2B5EF4-FFF2-40B4-BE49-F238E27FC236}">
                    <a16:creationId xmlns:a16="http://schemas.microsoft.com/office/drawing/2014/main" id="{AA6DECE1-EF00-891B-1485-3F0B130ED230}"/>
                  </a:ext>
                </a:extLst>
              </p:cNvPr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50;p38">
                <a:extLst>
                  <a:ext uri="{FF2B5EF4-FFF2-40B4-BE49-F238E27FC236}">
                    <a16:creationId xmlns:a16="http://schemas.microsoft.com/office/drawing/2014/main" id="{A37D76E0-3D8C-5C00-13E2-D00F9D14E55B}"/>
                  </a:ext>
                </a:extLst>
              </p:cNvPr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51;p38">
                <a:extLst>
                  <a:ext uri="{FF2B5EF4-FFF2-40B4-BE49-F238E27FC236}">
                    <a16:creationId xmlns:a16="http://schemas.microsoft.com/office/drawing/2014/main" id="{29609BED-3417-F46F-928E-C5573DAAEC90}"/>
                  </a:ext>
                </a:extLst>
              </p:cNvPr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52;p38">
                <a:extLst>
                  <a:ext uri="{FF2B5EF4-FFF2-40B4-BE49-F238E27FC236}">
                    <a16:creationId xmlns:a16="http://schemas.microsoft.com/office/drawing/2014/main" id="{5B9F2446-92C1-3F8A-1B00-F9F5BC7D18E7}"/>
                  </a:ext>
                </a:extLst>
              </p:cNvPr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53;p38">
                <a:extLst>
                  <a:ext uri="{FF2B5EF4-FFF2-40B4-BE49-F238E27FC236}">
                    <a16:creationId xmlns:a16="http://schemas.microsoft.com/office/drawing/2014/main" id="{8B8CA7BD-4A02-30D5-BB4B-6119C55059CD}"/>
                  </a:ext>
                </a:extLst>
              </p:cNvPr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54;p38">
                <a:extLst>
                  <a:ext uri="{FF2B5EF4-FFF2-40B4-BE49-F238E27FC236}">
                    <a16:creationId xmlns:a16="http://schemas.microsoft.com/office/drawing/2014/main" id="{8E359357-51B4-2B90-9F85-124948716252}"/>
                  </a:ext>
                </a:extLst>
              </p:cNvPr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55;p38">
                <a:extLst>
                  <a:ext uri="{FF2B5EF4-FFF2-40B4-BE49-F238E27FC236}">
                    <a16:creationId xmlns:a16="http://schemas.microsoft.com/office/drawing/2014/main" id="{36DE6113-DA32-37BC-6F65-1DA766FBAD0E}"/>
                  </a:ext>
                </a:extLst>
              </p:cNvPr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56;p38">
                <a:extLst>
                  <a:ext uri="{FF2B5EF4-FFF2-40B4-BE49-F238E27FC236}">
                    <a16:creationId xmlns:a16="http://schemas.microsoft.com/office/drawing/2014/main" id="{3E93CBA3-639C-892F-F878-FD17C7764E4F}"/>
                  </a:ext>
                </a:extLst>
              </p:cNvPr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57;p38">
                <a:extLst>
                  <a:ext uri="{FF2B5EF4-FFF2-40B4-BE49-F238E27FC236}">
                    <a16:creationId xmlns:a16="http://schemas.microsoft.com/office/drawing/2014/main" id="{A9769665-26BF-131A-1A05-A1148E797CFC}"/>
                  </a:ext>
                </a:extLst>
              </p:cNvPr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358;p38">
                <a:extLst>
                  <a:ext uri="{FF2B5EF4-FFF2-40B4-BE49-F238E27FC236}">
                    <a16:creationId xmlns:a16="http://schemas.microsoft.com/office/drawing/2014/main" id="{D5908EDC-854E-24D5-2FCE-376C4B0B7537}"/>
                  </a:ext>
                </a:extLst>
              </p:cNvPr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359;p38">
                <a:extLst>
                  <a:ext uri="{FF2B5EF4-FFF2-40B4-BE49-F238E27FC236}">
                    <a16:creationId xmlns:a16="http://schemas.microsoft.com/office/drawing/2014/main" id="{7D6230AE-ECC5-CA95-83D9-232D1A286BC4}"/>
                  </a:ext>
                </a:extLst>
              </p:cNvPr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360;p38">
                <a:extLst>
                  <a:ext uri="{FF2B5EF4-FFF2-40B4-BE49-F238E27FC236}">
                    <a16:creationId xmlns:a16="http://schemas.microsoft.com/office/drawing/2014/main" id="{6E76ED84-3935-6AC0-296D-3219A24757B2}"/>
                  </a:ext>
                </a:extLst>
              </p:cNvPr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361;p38">
                <a:extLst>
                  <a:ext uri="{FF2B5EF4-FFF2-40B4-BE49-F238E27FC236}">
                    <a16:creationId xmlns:a16="http://schemas.microsoft.com/office/drawing/2014/main" id="{65A4E9C4-E212-52E6-A1DF-7D041D77AE82}"/>
                  </a:ext>
                </a:extLst>
              </p:cNvPr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362;p38">
                <a:extLst>
                  <a:ext uri="{FF2B5EF4-FFF2-40B4-BE49-F238E27FC236}">
                    <a16:creationId xmlns:a16="http://schemas.microsoft.com/office/drawing/2014/main" id="{2397C0A6-AF65-439B-43B8-23002FD2BB97}"/>
                  </a:ext>
                </a:extLst>
              </p:cNvPr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363;p38">
                <a:extLst>
                  <a:ext uri="{FF2B5EF4-FFF2-40B4-BE49-F238E27FC236}">
                    <a16:creationId xmlns:a16="http://schemas.microsoft.com/office/drawing/2014/main" id="{02A202DE-9CA0-EBCF-C150-8489D820457D}"/>
                  </a:ext>
                </a:extLst>
              </p:cNvPr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364;p38">
                <a:extLst>
                  <a:ext uri="{FF2B5EF4-FFF2-40B4-BE49-F238E27FC236}">
                    <a16:creationId xmlns:a16="http://schemas.microsoft.com/office/drawing/2014/main" id="{C4E5C21A-2015-36F2-E027-0CEC65ACD866}"/>
                  </a:ext>
                </a:extLst>
              </p:cNvPr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365;p38">
                <a:extLst>
                  <a:ext uri="{FF2B5EF4-FFF2-40B4-BE49-F238E27FC236}">
                    <a16:creationId xmlns:a16="http://schemas.microsoft.com/office/drawing/2014/main" id="{6F59EC95-2C32-4682-D97A-AE31C79DE34A}"/>
                  </a:ext>
                </a:extLst>
              </p:cNvPr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366;p38">
                <a:extLst>
                  <a:ext uri="{FF2B5EF4-FFF2-40B4-BE49-F238E27FC236}">
                    <a16:creationId xmlns:a16="http://schemas.microsoft.com/office/drawing/2014/main" id="{2C1F6C6C-49A1-58F7-A625-ADFAD5A9DD8A}"/>
                  </a:ext>
                </a:extLst>
              </p:cNvPr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367;p38">
                <a:extLst>
                  <a:ext uri="{FF2B5EF4-FFF2-40B4-BE49-F238E27FC236}">
                    <a16:creationId xmlns:a16="http://schemas.microsoft.com/office/drawing/2014/main" id="{8E1ABBD2-DD94-3E44-45DC-87AFA4A65636}"/>
                  </a:ext>
                </a:extLst>
              </p:cNvPr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368;p38">
                <a:extLst>
                  <a:ext uri="{FF2B5EF4-FFF2-40B4-BE49-F238E27FC236}">
                    <a16:creationId xmlns:a16="http://schemas.microsoft.com/office/drawing/2014/main" id="{534B84D8-0506-F5B7-38CE-C074B83F0367}"/>
                  </a:ext>
                </a:extLst>
              </p:cNvPr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564232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F7FD2FF8-13DC-5812-EA5A-E329C8364304}"/>
              </a:ext>
            </a:extLst>
          </p:cNvPr>
          <p:cNvSpPr txBox="1"/>
          <p:nvPr/>
        </p:nvSpPr>
        <p:spPr>
          <a:xfrm>
            <a:off x="2417404" y="2063919"/>
            <a:ext cx="4309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1635693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F7FD2FF8-13DC-5812-EA5A-E329C8364304}"/>
              </a:ext>
            </a:extLst>
          </p:cNvPr>
          <p:cNvSpPr txBox="1"/>
          <p:nvPr/>
        </p:nvSpPr>
        <p:spPr>
          <a:xfrm>
            <a:off x="1745745" y="2063918"/>
            <a:ext cx="5652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Extra readings</a:t>
            </a:r>
          </a:p>
        </p:txBody>
      </p:sp>
    </p:spTree>
    <p:extLst>
      <p:ext uri="{BB962C8B-B14F-4D97-AF65-F5344CB8AC3E}">
        <p14:creationId xmlns:p14="http://schemas.microsoft.com/office/powerpoint/2010/main" val="3990218783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697290" y="2558163"/>
            <a:ext cx="5243710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How Node.js works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697290" y="3475776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internals of Node.js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697290" y="1249876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" name="Google Shape;1903;p46">
            <a:extLst>
              <a:ext uri="{FF2B5EF4-FFF2-40B4-BE49-F238E27FC236}">
                <a16:creationId xmlns:a16="http://schemas.microsoft.com/office/drawing/2014/main" id="{F3161FFD-7637-48AA-4307-82B2B17A60DB}"/>
              </a:ext>
            </a:extLst>
          </p:cNvPr>
          <p:cNvGrpSpPr/>
          <p:nvPr/>
        </p:nvGrpSpPr>
        <p:grpSpPr>
          <a:xfrm>
            <a:off x="5213965" y="1333342"/>
            <a:ext cx="3232460" cy="2945190"/>
            <a:chOff x="5198315" y="1663385"/>
            <a:chExt cx="3232460" cy="2945190"/>
          </a:xfrm>
        </p:grpSpPr>
        <p:sp>
          <p:nvSpPr>
            <p:cNvPr id="3" name="Google Shape;1904;p46">
              <a:extLst>
                <a:ext uri="{FF2B5EF4-FFF2-40B4-BE49-F238E27FC236}">
                  <a16:creationId xmlns:a16="http://schemas.microsoft.com/office/drawing/2014/main" id="{07B56382-3294-1415-EBDB-01157BA62526}"/>
                </a:ext>
              </a:extLst>
            </p:cNvPr>
            <p:cNvSpPr/>
            <p:nvPr/>
          </p:nvSpPr>
          <p:spPr>
            <a:xfrm>
              <a:off x="5260075" y="394587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905;p46">
              <a:extLst>
                <a:ext uri="{FF2B5EF4-FFF2-40B4-BE49-F238E27FC236}">
                  <a16:creationId xmlns:a16="http://schemas.microsoft.com/office/drawing/2014/main" id="{8F650714-D2CB-4A44-C2CB-262261EFE584}"/>
                </a:ext>
              </a:extLst>
            </p:cNvPr>
            <p:cNvGrpSpPr/>
            <p:nvPr/>
          </p:nvGrpSpPr>
          <p:grpSpPr>
            <a:xfrm>
              <a:off x="5198315" y="2639438"/>
              <a:ext cx="2280005" cy="1691059"/>
              <a:chOff x="3790320" y="631277"/>
              <a:chExt cx="4717578" cy="3498984"/>
            </a:xfrm>
          </p:grpSpPr>
          <p:sp>
            <p:nvSpPr>
              <p:cNvPr id="1460" name="Google Shape;1906;p46">
                <a:extLst>
                  <a:ext uri="{FF2B5EF4-FFF2-40B4-BE49-F238E27FC236}">
                    <a16:creationId xmlns:a16="http://schemas.microsoft.com/office/drawing/2014/main" id="{91997206-7A94-77DB-7659-4255DA60D415}"/>
                  </a:ext>
                </a:extLst>
              </p:cNvPr>
              <p:cNvSpPr/>
              <p:nvPr/>
            </p:nvSpPr>
            <p:spPr>
              <a:xfrm>
                <a:off x="5441192" y="3349436"/>
                <a:ext cx="939711" cy="653123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4583" extrusionOk="0">
                    <a:moveTo>
                      <a:pt x="288" y="0"/>
                    </a:moveTo>
                    <a:cubicBezTo>
                      <a:pt x="131" y="0"/>
                      <a:pt x="0" y="110"/>
                      <a:pt x="0" y="262"/>
                    </a:cubicBezTo>
                    <a:lnTo>
                      <a:pt x="0" y="4300"/>
                    </a:lnTo>
                    <a:cubicBezTo>
                      <a:pt x="0" y="4452"/>
                      <a:pt x="131" y="4583"/>
                      <a:pt x="288" y="4583"/>
                    </a:cubicBezTo>
                    <a:lnTo>
                      <a:pt x="6332" y="4583"/>
                    </a:lnTo>
                    <a:cubicBezTo>
                      <a:pt x="6484" y="4583"/>
                      <a:pt x="6594" y="4452"/>
                      <a:pt x="6594" y="4300"/>
                    </a:cubicBezTo>
                    <a:lnTo>
                      <a:pt x="6594" y="262"/>
                    </a:lnTo>
                    <a:cubicBezTo>
                      <a:pt x="6594" y="110"/>
                      <a:pt x="6484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907;p46">
                <a:extLst>
                  <a:ext uri="{FF2B5EF4-FFF2-40B4-BE49-F238E27FC236}">
                    <a16:creationId xmlns:a16="http://schemas.microsoft.com/office/drawing/2014/main" id="{73640FF9-38BD-56AF-8C14-A188B95C24C8}"/>
                  </a:ext>
                </a:extLst>
              </p:cNvPr>
              <p:cNvSpPr/>
              <p:nvPr/>
            </p:nvSpPr>
            <p:spPr>
              <a:xfrm>
                <a:off x="5435206" y="3339745"/>
                <a:ext cx="954674" cy="668799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4693" extrusionOk="0">
                    <a:moveTo>
                      <a:pt x="6374" y="110"/>
                    </a:moveTo>
                    <a:cubicBezTo>
                      <a:pt x="6484" y="110"/>
                      <a:pt x="6588" y="220"/>
                      <a:pt x="6588" y="330"/>
                    </a:cubicBezTo>
                    <a:lnTo>
                      <a:pt x="6588" y="4368"/>
                    </a:lnTo>
                    <a:cubicBezTo>
                      <a:pt x="6588" y="4499"/>
                      <a:pt x="6484" y="4583"/>
                      <a:pt x="6374" y="4583"/>
                    </a:cubicBezTo>
                    <a:lnTo>
                      <a:pt x="330" y="4583"/>
                    </a:lnTo>
                    <a:cubicBezTo>
                      <a:pt x="199" y="4583"/>
                      <a:pt x="110" y="4499"/>
                      <a:pt x="110" y="4368"/>
                    </a:cubicBezTo>
                    <a:lnTo>
                      <a:pt x="110" y="330"/>
                    </a:lnTo>
                    <a:cubicBezTo>
                      <a:pt x="110" y="220"/>
                      <a:pt x="199" y="110"/>
                      <a:pt x="330" y="110"/>
                    </a:cubicBezTo>
                    <a:close/>
                    <a:moveTo>
                      <a:pt x="330" y="0"/>
                    </a:moveTo>
                    <a:cubicBezTo>
                      <a:pt x="152" y="0"/>
                      <a:pt x="0" y="157"/>
                      <a:pt x="0" y="330"/>
                    </a:cubicBezTo>
                    <a:lnTo>
                      <a:pt x="0" y="4368"/>
                    </a:lnTo>
                    <a:cubicBezTo>
                      <a:pt x="0" y="4541"/>
                      <a:pt x="152" y="4693"/>
                      <a:pt x="330" y="4693"/>
                    </a:cubicBezTo>
                    <a:lnTo>
                      <a:pt x="6374" y="4693"/>
                    </a:lnTo>
                    <a:cubicBezTo>
                      <a:pt x="6547" y="4693"/>
                      <a:pt x="6698" y="4541"/>
                      <a:pt x="6698" y="4368"/>
                    </a:cubicBezTo>
                    <a:lnTo>
                      <a:pt x="6698" y="330"/>
                    </a:lnTo>
                    <a:cubicBezTo>
                      <a:pt x="6698" y="157"/>
                      <a:pt x="6547" y="0"/>
                      <a:pt x="637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908;p46">
                <a:extLst>
                  <a:ext uri="{FF2B5EF4-FFF2-40B4-BE49-F238E27FC236}">
                    <a16:creationId xmlns:a16="http://schemas.microsoft.com/office/drawing/2014/main" id="{3FDB49C5-B349-AEEE-8538-9DB1A9333E7D}"/>
                  </a:ext>
                </a:extLst>
              </p:cNvPr>
              <p:cNvSpPr/>
              <p:nvPr/>
            </p:nvSpPr>
            <p:spPr>
              <a:xfrm>
                <a:off x="5357537" y="3843531"/>
                <a:ext cx="1107018" cy="2770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9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1681"/>
                    </a:lnTo>
                    <a:cubicBezTo>
                      <a:pt x="1" y="1833"/>
                      <a:pt x="132" y="1943"/>
                      <a:pt x="284" y="1943"/>
                    </a:cubicBezTo>
                    <a:lnTo>
                      <a:pt x="7505" y="1943"/>
                    </a:lnTo>
                    <a:cubicBezTo>
                      <a:pt x="7657" y="1943"/>
                      <a:pt x="7767" y="1833"/>
                      <a:pt x="7767" y="1681"/>
                    </a:cubicBezTo>
                    <a:lnTo>
                      <a:pt x="7767" y="262"/>
                    </a:lnTo>
                    <a:cubicBezTo>
                      <a:pt x="7767" y="110"/>
                      <a:pt x="7657" y="0"/>
                      <a:pt x="7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909;p46">
                <a:extLst>
                  <a:ext uri="{FF2B5EF4-FFF2-40B4-BE49-F238E27FC236}">
                    <a16:creationId xmlns:a16="http://schemas.microsoft.com/office/drawing/2014/main" id="{2FFED5C0-D168-E243-CC1B-D7770B4BE4C2}"/>
                  </a:ext>
                </a:extLst>
              </p:cNvPr>
              <p:cNvSpPr/>
              <p:nvPr/>
            </p:nvSpPr>
            <p:spPr>
              <a:xfrm>
                <a:off x="5351551" y="3834552"/>
                <a:ext cx="1122694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2075" extrusionOk="0">
                    <a:moveTo>
                      <a:pt x="7547" y="110"/>
                    </a:moveTo>
                    <a:cubicBezTo>
                      <a:pt x="7657" y="110"/>
                      <a:pt x="7767" y="220"/>
                      <a:pt x="7767" y="325"/>
                    </a:cubicBezTo>
                    <a:lnTo>
                      <a:pt x="7767" y="1744"/>
                    </a:lnTo>
                    <a:cubicBezTo>
                      <a:pt x="7767" y="1854"/>
                      <a:pt x="7657" y="1964"/>
                      <a:pt x="7547" y="1964"/>
                    </a:cubicBezTo>
                    <a:lnTo>
                      <a:pt x="326" y="1964"/>
                    </a:lnTo>
                    <a:cubicBezTo>
                      <a:pt x="195" y="1964"/>
                      <a:pt x="106" y="1854"/>
                      <a:pt x="106" y="1744"/>
                    </a:cubicBezTo>
                    <a:lnTo>
                      <a:pt x="106" y="325"/>
                    </a:lnTo>
                    <a:cubicBezTo>
                      <a:pt x="106" y="220"/>
                      <a:pt x="195" y="110"/>
                      <a:pt x="326" y="110"/>
                    </a:cubicBezTo>
                    <a:close/>
                    <a:moveTo>
                      <a:pt x="326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1744"/>
                    </a:lnTo>
                    <a:cubicBezTo>
                      <a:pt x="1" y="1922"/>
                      <a:pt x="153" y="2074"/>
                      <a:pt x="326" y="2074"/>
                    </a:cubicBezTo>
                    <a:lnTo>
                      <a:pt x="7547" y="2074"/>
                    </a:lnTo>
                    <a:cubicBezTo>
                      <a:pt x="7725" y="2074"/>
                      <a:pt x="7877" y="1922"/>
                      <a:pt x="7877" y="1744"/>
                    </a:cubicBezTo>
                    <a:lnTo>
                      <a:pt x="7877" y="325"/>
                    </a:lnTo>
                    <a:cubicBezTo>
                      <a:pt x="7877" y="152"/>
                      <a:pt x="7725" y="0"/>
                      <a:pt x="75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910;p46">
                <a:extLst>
                  <a:ext uri="{FF2B5EF4-FFF2-40B4-BE49-F238E27FC236}">
                    <a16:creationId xmlns:a16="http://schemas.microsoft.com/office/drawing/2014/main" id="{64278FA7-FA94-72EF-5B5B-3645B0AA068E}"/>
                  </a:ext>
                </a:extLst>
              </p:cNvPr>
              <p:cNvSpPr/>
              <p:nvPr/>
            </p:nvSpPr>
            <p:spPr>
              <a:xfrm>
                <a:off x="3799298" y="820820"/>
                <a:ext cx="4226419" cy="2630877"/>
              </a:xfrm>
              <a:custGeom>
                <a:avLst/>
                <a:gdLst/>
                <a:ahLst/>
                <a:cxnLst/>
                <a:rect l="l" t="t" r="r" b="b"/>
                <a:pathLst>
                  <a:path w="29657" h="18461" extrusionOk="0">
                    <a:moveTo>
                      <a:pt x="1356" y="1"/>
                    </a:moveTo>
                    <a:cubicBezTo>
                      <a:pt x="613" y="1"/>
                      <a:pt x="0" y="593"/>
                      <a:pt x="0" y="1357"/>
                    </a:cubicBezTo>
                    <a:lnTo>
                      <a:pt x="0" y="17089"/>
                    </a:lnTo>
                    <a:cubicBezTo>
                      <a:pt x="0" y="17853"/>
                      <a:pt x="613" y="18461"/>
                      <a:pt x="1356" y="18461"/>
                    </a:cubicBezTo>
                    <a:lnTo>
                      <a:pt x="28279" y="18461"/>
                    </a:lnTo>
                    <a:cubicBezTo>
                      <a:pt x="29044" y="18461"/>
                      <a:pt x="29657" y="17853"/>
                      <a:pt x="29657" y="17089"/>
                    </a:cubicBezTo>
                    <a:lnTo>
                      <a:pt x="29657" y="1357"/>
                    </a:lnTo>
                    <a:cubicBezTo>
                      <a:pt x="29657" y="593"/>
                      <a:pt x="29044" y="1"/>
                      <a:pt x="28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911;p46">
                <a:extLst>
                  <a:ext uri="{FF2B5EF4-FFF2-40B4-BE49-F238E27FC236}">
                    <a16:creationId xmlns:a16="http://schemas.microsoft.com/office/drawing/2014/main" id="{1DA7C3C1-86C6-92EF-8E0D-C6D5C7195862}"/>
                  </a:ext>
                </a:extLst>
              </p:cNvPr>
              <p:cNvSpPr/>
              <p:nvPr/>
            </p:nvSpPr>
            <p:spPr>
              <a:xfrm>
                <a:off x="3790320" y="811841"/>
                <a:ext cx="4244375" cy="2646553"/>
              </a:xfrm>
              <a:custGeom>
                <a:avLst/>
                <a:gdLst/>
                <a:ahLst/>
                <a:cxnLst/>
                <a:rect l="l" t="t" r="r" b="b"/>
                <a:pathLst>
                  <a:path w="29783" h="18571" extrusionOk="0">
                    <a:moveTo>
                      <a:pt x="28342" y="111"/>
                    </a:moveTo>
                    <a:cubicBezTo>
                      <a:pt x="29086" y="111"/>
                      <a:pt x="29652" y="697"/>
                      <a:pt x="29652" y="1420"/>
                    </a:cubicBezTo>
                    <a:lnTo>
                      <a:pt x="29652" y="17152"/>
                    </a:lnTo>
                    <a:cubicBezTo>
                      <a:pt x="29652" y="17869"/>
                      <a:pt x="29086" y="18461"/>
                      <a:pt x="28342" y="18461"/>
                    </a:cubicBezTo>
                    <a:lnTo>
                      <a:pt x="1419" y="18461"/>
                    </a:lnTo>
                    <a:cubicBezTo>
                      <a:pt x="697" y="18461"/>
                      <a:pt x="110" y="17869"/>
                      <a:pt x="110" y="17152"/>
                    </a:cubicBezTo>
                    <a:lnTo>
                      <a:pt x="110" y="1420"/>
                    </a:lnTo>
                    <a:cubicBezTo>
                      <a:pt x="110" y="697"/>
                      <a:pt x="697" y="111"/>
                      <a:pt x="1419" y="111"/>
                    </a:cubicBezTo>
                    <a:close/>
                    <a:moveTo>
                      <a:pt x="1419" y="1"/>
                    </a:moveTo>
                    <a:cubicBezTo>
                      <a:pt x="634" y="1"/>
                      <a:pt x="0" y="635"/>
                      <a:pt x="0" y="1420"/>
                    </a:cubicBezTo>
                    <a:lnTo>
                      <a:pt x="0" y="17152"/>
                    </a:lnTo>
                    <a:cubicBezTo>
                      <a:pt x="0" y="17937"/>
                      <a:pt x="634" y="18571"/>
                      <a:pt x="1419" y="18571"/>
                    </a:cubicBezTo>
                    <a:lnTo>
                      <a:pt x="28342" y="18571"/>
                    </a:lnTo>
                    <a:cubicBezTo>
                      <a:pt x="29128" y="18571"/>
                      <a:pt x="29782" y="17937"/>
                      <a:pt x="29782" y="17152"/>
                    </a:cubicBezTo>
                    <a:lnTo>
                      <a:pt x="29782" y="1420"/>
                    </a:lnTo>
                    <a:cubicBezTo>
                      <a:pt x="29782" y="635"/>
                      <a:pt x="29128" y="1"/>
                      <a:pt x="28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912;p46">
                <a:extLst>
                  <a:ext uri="{FF2B5EF4-FFF2-40B4-BE49-F238E27FC236}">
                    <a16:creationId xmlns:a16="http://schemas.microsoft.com/office/drawing/2014/main" id="{A26F36B4-F396-6964-6733-B48A546FDBC1}"/>
                  </a:ext>
                </a:extLst>
              </p:cNvPr>
              <p:cNvSpPr/>
              <p:nvPr/>
            </p:nvSpPr>
            <p:spPr>
              <a:xfrm>
                <a:off x="3961193" y="955210"/>
                <a:ext cx="3899644" cy="2359966"/>
              </a:xfrm>
              <a:custGeom>
                <a:avLst/>
                <a:gdLst/>
                <a:ahLst/>
                <a:cxnLst/>
                <a:rect l="l" t="t" r="r" b="b"/>
                <a:pathLst>
                  <a:path w="27364" h="16560" extrusionOk="0">
                    <a:moveTo>
                      <a:pt x="1268" y="0"/>
                    </a:moveTo>
                    <a:cubicBezTo>
                      <a:pt x="566" y="0"/>
                      <a:pt x="1" y="566"/>
                      <a:pt x="1" y="1262"/>
                    </a:cubicBezTo>
                    <a:lnTo>
                      <a:pt x="1" y="15292"/>
                    </a:lnTo>
                    <a:cubicBezTo>
                      <a:pt x="1" y="15994"/>
                      <a:pt x="566" y="16560"/>
                      <a:pt x="1268" y="16560"/>
                    </a:cubicBezTo>
                    <a:lnTo>
                      <a:pt x="26096" y="16560"/>
                    </a:lnTo>
                    <a:cubicBezTo>
                      <a:pt x="26798" y="16560"/>
                      <a:pt x="27363" y="15994"/>
                      <a:pt x="27363" y="15292"/>
                    </a:cubicBezTo>
                    <a:lnTo>
                      <a:pt x="27363" y="1262"/>
                    </a:lnTo>
                    <a:cubicBezTo>
                      <a:pt x="27363" y="566"/>
                      <a:pt x="26798" y="0"/>
                      <a:pt x="26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913;p46">
                <a:extLst>
                  <a:ext uri="{FF2B5EF4-FFF2-40B4-BE49-F238E27FC236}">
                    <a16:creationId xmlns:a16="http://schemas.microsoft.com/office/drawing/2014/main" id="{3D5B3CA3-7F3C-447B-C705-E127ED55346A}"/>
                  </a:ext>
                </a:extLst>
              </p:cNvPr>
              <p:cNvSpPr/>
              <p:nvPr/>
            </p:nvSpPr>
            <p:spPr>
              <a:xfrm>
                <a:off x="3955208" y="945519"/>
                <a:ext cx="3915320" cy="2379347"/>
              </a:xfrm>
              <a:custGeom>
                <a:avLst/>
                <a:gdLst/>
                <a:ahLst/>
                <a:cxnLst/>
                <a:rect l="l" t="t" r="r" b="b"/>
                <a:pathLst>
                  <a:path w="27474" h="16696" extrusionOk="0">
                    <a:moveTo>
                      <a:pt x="26138" y="110"/>
                    </a:moveTo>
                    <a:cubicBezTo>
                      <a:pt x="26819" y="110"/>
                      <a:pt x="27363" y="655"/>
                      <a:pt x="27363" y="1330"/>
                    </a:cubicBezTo>
                    <a:lnTo>
                      <a:pt x="27363" y="15360"/>
                    </a:lnTo>
                    <a:cubicBezTo>
                      <a:pt x="27363" y="16041"/>
                      <a:pt x="26819" y="16586"/>
                      <a:pt x="26138" y="16586"/>
                    </a:cubicBezTo>
                    <a:lnTo>
                      <a:pt x="1310" y="16586"/>
                    </a:lnTo>
                    <a:cubicBezTo>
                      <a:pt x="655" y="16586"/>
                      <a:pt x="111" y="16041"/>
                      <a:pt x="111" y="15360"/>
                    </a:cubicBezTo>
                    <a:lnTo>
                      <a:pt x="111" y="1330"/>
                    </a:lnTo>
                    <a:cubicBezTo>
                      <a:pt x="111" y="655"/>
                      <a:pt x="655" y="110"/>
                      <a:pt x="1310" y="110"/>
                    </a:cubicBezTo>
                    <a:close/>
                    <a:moveTo>
                      <a:pt x="1310" y="0"/>
                    </a:moveTo>
                    <a:cubicBezTo>
                      <a:pt x="587" y="0"/>
                      <a:pt x="1" y="592"/>
                      <a:pt x="1" y="1330"/>
                    </a:cubicBezTo>
                    <a:lnTo>
                      <a:pt x="1" y="15360"/>
                    </a:lnTo>
                    <a:cubicBezTo>
                      <a:pt x="1" y="16104"/>
                      <a:pt x="587" y="16696"/>
                      <a:pt x="1310" y="16696"/>
                    </a:cubicBezTo>
                    <a:lnTo>
                      <a:pt x="26138" y="16696"/>
                    </a:lnTo>
                    <a:cubicBezTo>
                      <a:pt x="26882" y="16696"/>
                      <a:pt x="27473" y="16104"/>
                      <a:pt x="27473" y="15360"/>
                    </a:cubicBezTo>
                    <a:lnTo>
                      <a:pt x="27473" y="1330"/>
                    </a:lnTo>
                    <a:cubicBezTo>
                      <a:pt x="27473" y="592"/>
                      <a:pt x="26882" y="0"/>
                      <a:pt x="2613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914;p46">
                <a:extLst>
                  <a:ext uri="{FF2B5EF4-FFF2-40B4-BE49-F238E27FC236}">
                    <a16:creationId xmlns:a16="http://schemas.microsoft.com/office/drawing/2014/main" id="{B3B0AE99-3754-4C4B-A49D-A0239477062A}"/>
                  </a:ext>
                </a:extLst>
              </p:cNvPr>
              <p:cNvSpPr/>
              <p:nvPr/>
            </p:nvSpPr>
            <p:spPr>
              <a:xfrm>
                <a:off x="5948681" y="1057392"/>
                <a:ext cx="1818855" cy="2142923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15037" extrusionOk="0">
                    <a:moveTo>
                      <a:pt x="262" y="1"/>
                    </a:moveTo>
                    <a:cubicBezTo>
                      <a:pt x="105" y="1"/>
                      <a:pt x="0" y="132"/>
                      <a:pt x="0" y="284"/>
                    </a:cubicBezTo>
                    <a:lnTo>
                      <a:pt x="0" y="14753"/>
                    </a:lnTo>
                    <a:cubicBezTo>
                      <a:pt x="0" y="14905"/>
                      <a:pt x="105" y="15036"/>
                      <a:pt x="262" y="15036"/>
                    </a:cubicBezTo>
                    <a:lnTo>
                      <a:pt x="12501" y="15036"/>
                    </a:lnTo>
                    <a:cubicBezTo>
                      <a:pt x="12653" y="15036"/>
                      <a:pt x="12763" y="14905"/>
                      <a:pt x="12763" y="14753"/>
                    </a:cubicBezTo>
                    <a:lnTo>
                      <a:pt x="12763" y="284"/>
                    </a:lnTo>
                    <a:cubicBezTo>
                      <a:pt x="12763" y="132"/>
                      <a:pt x="12653" y="1"/>
                      <a:pt x="12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915;p46">
                <a:extLst>
                  <a:ext uri="{FF2B5EF4-FFF2-40B4-BE49-F238E27FC236}">
                    <a16:creationId xmlns:a16="http://schemas.microsoft.com/office/drawing/2014/main" id="{E003670B-75E6-D6D6-906C-9248A2E59153}"/>
                  </a:ext>
                </a:extLst>
              </p:cNvPr>
              <p:cNvSpPr/>
              <p:nvPr/>
            </p:nvSpPr>
            <p:spPr>
              <a:xfrm>
                <a:off x="6131526" y="1197768"/>
                <a:ext cx="1518159" cy="1050869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374" extrusionOk="0">
                    <a:moveTo>
                      <a:pt x="262" y="0"/>
                    </a:moveTo>
                    <a:cubicBezTo>
                      <a:pt x="110" y="0"/>
                      <a:pt x="0" y="105"/>
                      <a:pt x="0" y="262"/>
                    </a:cubicBezTo>
                    <a:lnTo>
                      <a:pt x="0" y="7091"/>
                    </a:lnTo>
                    <a:cubicBezTo>
                      <a:pt x="0" y="7243"/>
                      <a:pt x="110" y="7374"/>
                      <a:pt x="262" y="7374"/>
                    </a:cubicBezTo>
                    <a:lnTo>
                      <a:pt x="10369" y="7374"/>
                    </a:lnTo>
                    <a:cubicBezTo>
                      <a:pt x="10521" y="7374"/>
                      <a:pt x="10652" y="7243"/>
                      <a:pt x="10652" y="7091"/>
                    </a:cubicBezTo>
                    <a:lnTo>
                      <a:pt x="10652" y="262"/>
                    </a:lnTo>
                    <a:cubicBezTo>
                      <a:pt x="10652" y="105"/>
                      <a:pt x="10521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916;p46">
                <a:extLst>
                  <a:ext uri="{FF2B5EF4-FFF2-40B4-BE49-F238E27FC236}">
                    <a16:creationId xmlns:a16="http://schemas.microsoft.com/office/drawing/2014/main" id="{A404F759-6780-EEEF-BDE3-6573B0E8431C}"/>
                  </a:ext>
                </a:extLst>
              </p:cNvPr>
              <p:cNvSpPr/>
              <p:nvPr/>
            </p:nvSpPr>
            <p:spPr>
              <a:xfrm>
                <a:off x="3805997" y="640968"/>
                <a:ext cx="2055422" cy="643433"/>
              </a:xfrm>
              <a:custGeom>
                <a:avLst/>
                <a:gdLst/>
                <a:ahLst/>
                <a:cxnLst/>
                <a:rect l="l" t="t" r="r" b="b"/>
                <a:pathLst>
                  <a:path w="14423" h="4515" extrusionOk="0">
                    <a:moveTo>
                      <a:pt x="1550" y="1"/>
                    </a:moveTo>
                    <a:cubicBezTo>
                      <a:pt x="697" y="1"/>
                      <a:pt x="0" y="697"/>
                      <a:pt x="0" y="1551"/>
                    </a:cubicBezTo>
                    <a:lnTo>
                      <a:pt x="0" y="2965"/>
                    </a:lnTo>
                    <a:cubicBezTo>
                      <a:pt x="0" y="3839"/>
                      <a:pt x="697" y="4515"/>
                      <a:pt x="1550" y="4515"/>
                    </a:cubicBezTo>
                    <a:lnTo>
                      <a:pt x="12873" y="4515"/>
                    </a:lnTo>
                    <a:cubicBezTo>
                      <a:pt x="13747" y="4515"/>
                      <a:pt x="14423" y="3839"/>
                      <a:pt x="14423" y="2965"/>
                    </a:cubicBezTo>
                    <a:lnTo>
                      <a:pt x="14423" y="1551"/>
                    </a:lnTo>
                    <a:cubicBezTo>
                      <a:pt x="14423" y="697"/>
                      <a:pt x="13747" y="1"/>
                      <a:pt x="12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917;p46">
                <a:extLst>
                  <a:ext uri="{FF2B5EF4-FFF2-40B4-BE49-F238E27FC236}">
                    <a16:creationId xmlns:a16="http://schemas.microsoft.com/office/drawing/2014/main" id="{F2D29550-02FA-5206-78EE-27A225AEC1BF}"/>
                  </a:ext>
                </a:extLst>
              </p:cNvPr>
              <p:cNvSpPr/>
              <p:nvPr/>
            </p:nvSpPr>
            <p:spPr>
              <a:xfrm>
                <a:off x="3799298" y="631277"/>
                <a:ext cx="2071098" cy="662814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4651" extrusionOk="0">
                    <a:moveTo>
                      <a:pt x="12920" y="111"/>
                    </a:moveTo>
                    <a:cubicBezTo>
                      <a:pt x="13747" y="111"/>
                      <a:pt x="14428" y="786"/>
                      <a:pt x="14428" y="1619"/>
                    </a:cubicBezTo>
                    <a:lnTo>
                      <a:pt x="14428" y="3033"/>
                    </a:lnTo>
                    <a:cubicBezTo>
                      <a:pt x="14428" y="3865"/>
                      <a:pt x="13747" y="4541"/>
                      <a:pt x="12920" y="4541"/>
                    </a:cubicBezTo>
                    <a:lnTo>
                      <a:pt x="1597" y="4541"/>
                    </a:lnTo>
                    <a:cubicBezTo>
                      <a:pt x="765" y="4541"/>
                      <a:pt x="110" y="3865"/>
                      <a:pt x="110" y="3033"/>
                    </a:cubicBezTo>
                    <a:lnTo>
                      <a:pt x="110" y="1619"/>
                    </a:lnTo>
                    <a:cubicBezTo>
                      <a:pt x="110" y="786"/>
                      <a:pt x="765" y="111"/>
                      <a:pt x="1597" y="111"/>
                    </a:cubicBezTo>
                    <a:close/>
                    <a:moveTo>
                      <a:pt x="1597" y="1"/>
                    </a:moveTo>
                    <a:cubicBezTo>
                      <a:pt x="723" y="1"/>
                      <a:pt x="0" y="723"/>
                      <a:pt x="0" y="1619"/>
                    </a:cubicBezTo>
                    <a:lnTo>
                      <a:pt x="0" y="3033"/>
                    </a:lnTo>
                    <a:cubicBezTo>
                      <a:pt x="0" y="3928"/>
                      <a:pt x="723" y="4651"/>
                      <a:pt x="1597" y="4651"/>
                    </a:cubicBezTo>
                    <a:lnTo>
                      <a:pt x="12920" y="4651"/>
                    </a:lnTo>
                    <a:cubicBezTo>
                      <a:pt x="13815" y="4651"/>
                      <a:pt x="14532" y="3928"/>
                      <a:pt x="14532" y="3033"/>
                    </a:cubicBezTo>
                    <a:lnTo>
                      <a:pt x="14532" y="1619"/>
                    </a:lnTo>
                    <a:cubicBezTo>
                      <a:pt x="14532" y="723"/>
                      <a:pt x="13815" y="1"/>
                      <a:pt x="1292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918;p46">
                <a:extLst>
                  <a:ext uri="{FF2B5EF4-FFF2-40B4-BE49-F238E27FC236}">
                    <a16:creationId xmlns:a16="http://schemas.microsoft.com/office/drawing/2014/main" id="{7FC741EA-CB05-F65F-E7DD-E8DC9DB37179}"/>
                  </a:ext>
                </a:extLst>
              </p:cNvPr>
              <p:cNvSpPr/>
              <p:nvPr/>
            </p:nvSpPr>
            <p:spPr>
              <a:xfrm>
                <a:off x="3873833" y="820820"/>
                <a:ext cx="1515166" cy="280032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965" extrusionOk="0">
                    <a:moveTo>
                      <a:pt x="875" y="1"/>
                    </a:moveTo>
                    <a:cubicBezTo>
                      <a:pt x="394" y="1"/>
                      <a:pt x="1" y="441"/>
                      <a:pt x="1" y="943"/>
                    </a:cubicBezTo>
                    <a:lnTo>
                      <a:pt x="1" y="1027"/>
                    </a:lnTo>
                    <a:cubicBezTo>
                      <a:pt x="1" y="1551"/>
                      <a:pt x="394" y="1965"/>
                      <a:pt x="875" y="1965"/>
                    </a:cubicBezTo>
                    <a:lnTo>
                      <a:pt x="9757" y="1965"/>
                    </a:lnTo>
                    <a:cubicBezTo>
                      <a:pt x="10260" y="1965"/>
                      <a:pt x="10632" y="1551"/>
                      <a:pt x="10632" y="1027"/>
                    </a:cubicBezTo>
                    <a:lnTo>
                      <a:pt x="10632" y="943"/>
                    </a:lnTo>
                    <a:cubicBezTo>
                      <a:pt x="10632" y="441"/>
                      <a:pt x="10260" y="1"/>
                      <a:pt x="9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919;p46">
                <a:extLst>
                  <a:ext uri="{FF2B5EF4-FFF2-40B4-BE49-F238E27FC236}">
                    <a16:creationId xmlns:a16="http://schemas.microsoft.com/office/drawing/2014/main" id="{B75DF43B-5ABF-FFDF-7FF1-883E07671CA3}"/>
                  </a:ext>
                </a:extLst>
              </p:cNvPr>
              <p:cNvSpPr/>
              <p:nvPr/>
            </p:nvSpPr>
            <p:spPr>
              <a:xfrm>
                <a:off x="3867847" y="814834"/>
                <a:ext cx="1530130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2075" extrusionOk="0">
                    <a:moveTo>
                      <a:pt x="9799" y="111"/>
                    </a:moveTo>
                    <a:cubicBezTo>
                      <a:pt x="10255" y="111"/>
                      <a:pt x="10627" y="504"/>
                      <a:pt x="10627" y="985"/>
                    </a:cubicBezTo>
                    <a:lnTo>
                      <a:pt x="10627" y="1069"/>
                    </a:lnTo>
                    <a:cubicBezTo>
                      <a:pt x="10627" y="1572"/>
                      <a:pt x="10255" y="1965"/>
                      <a:pt x="9799" y="1965"/>
                    </a:cubicBezTo>
                    <a:lnTo>
                      <a:pt x="917" y="1965"/>
                    </a:lnTo>
                    <a:cubicBezTo>
                      <a:pt x="483" y="1965"/>
                      <a:pt x="111" y="1572"/>
                      <a:pt x="111" y="1069"/>
                    </a:cubicBezTo>
                    <a:lnTo>
                      <a:pt x="111" y="985"/>
                    </a:lnTo>
                    <a:cubicBezTo>
                      <a:pt x="111" y="504"/>
                      <a:pt x="483" y="111"/>
                      <a:pt x="917" y="111"/>
                    </a:cubicBezTo>
                    <a:close/>
                    <a:moveTo>
                      <a:pt x="917" y="1"/>
                    </a:moveTo>
                    <a:cubicBezTo>
                      <a:pt x="415" y="1"/>
                      <a:pt x="1" y="436"/>
                      <a:pt x="1" y="985"/>
                    </a:cubicBezTo>
                    <a:lnTo>
                      <a:pt x="1" y="1069"/>
                    </a:lnTo>
                    <a:cubicBezTo>
                      <a:pt x="1" y="1640"/>
                      <a:pt x="415" y="2075"/>
                      <a:pt x="917" y="2075"/>
                    </a:cubicBezTo>
                    <a:lnTo>
                      <a:pt x="9799" y="2075"/>
                    </a:lnTo>
                    <a:cubicBezTo>
                      <a:pt x="10323" y="2075"/>
                      <a:pt x="10737" y="1640"/>
                      <a:pt x="10737" y="1069"/>
                    </a:cubicBezTo>
                    <a:lnTo>
                      <a:pt x="10737" y="985"/>
                    </a:lnTo>
                    <a:cubicBezTo>
                      <a:pt x="10737" y="436"/>
                      <a:pt x="10323" y="1"/>
                      <a:pt x="9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920;p46">
                <a:extLst>
                  <a:ext uri="{FF2B5EF4-FFF2-40B4-BE49-F238E27FC236}">
                    <a16:creationId xmlns:a16="http://schemas.microsoft.com/office/drawing/2014/main" id="{808666E3-41E2-6163-F8B5-80B390460729}"/>
                  </a:ext>
                </a:extLst>
              </p:cNvPr>
              <p:cNvSpPr/>
              <p:nvPr/>
            </p:nvSpPr>
            <p:spPr>
              <a:xfrm>
                <a:off x="4060525" y="1542508"/>
                <a:ext cx="1697864" cy="700294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14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4"/>
                    </a:cubicBezTo>
                    <a:lnTo>
                      <a:pt x="0" y="4651"/>
                    </a:lnTo>
                    <a:cubicBezTo>
                      <a:pt x="0" y="4803"/>
                      <a:pt x="131" y="4913"/>
                      <a:pt x="288" y="4913"/>
                    </a:cubicBezTo>
                    <a:lnTo>
                      <a:pt x="11631" y="4913"/>
                    </a:lnTo>
                    <a:cubicBezTo>
                      <a:pt x="11783" y="4913"/>
                      <a:pt x="11914" y="4803"/>
                      <a:pt x="11914" y="4651"/>
                    </a:cubicBezTo>
                    <a:lnTo>
                      <a:pt x="11914" y="284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921;p46">
                <a:extLst>
                  <a:ext uri="{FF2B5EF4-FFF2-40B4-BE49-F238E27FC236}">
                    <a16:creationId xmlns:a16="http://schemas.microsoft.com/office/drawing/2014/main" id="{88A84972-41CB-5D99-44E6-9E4A9C4C5389}"/>
                  </a:ext>
                </a:extLst>
              </p:cNvPr>
              <p:cNvSpPr/>
              <p:nvPr/>
            </p:nvSpPr>
            <p:spPr>
              <a:xfrm>
                <a:off x="4051547" y="1533530"/>
                <a:ext cx="1716675" cy="7181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39" extrusionOk="0">
                    <a:moveTo>
                      <a:pt x="11694" y="132"/>
                    </a:moveTo>
                    <a:cubicBezTo>
                      <a:pt x="11825" y="132"/>
                      <a:pt x="11935" y="216"/>
                      <a:pt x="11935" y="347"/>
                    </a:cubicBezTo>
                    <a:lnTo>
                      <a:pt x="11935" y="4714"/>
                    </a:lnTo>
                    <a:cubicBezTo>
                      <a:pt x="11935" y="4819"/>
                      <a:pt x="11825" y="4929"/>
                      <a:pt x="11694" y="4929"/>
                    </a:cubicBezTo>
                    <a:lnTo>
                      <a:pt x="351" y="4929"/>
                    </a:lnTo>
                    <a:cubicBezTo>
                      <a:pt x="220" y="4929"/>
                      <a:pt x="131" y="4819"/>
                      <a:pt x="131" y="4714"/>
                    </a:cubicBezTo>
                    <a:lnTo>
                      <a:pt x="131" y="347"/>
                    </a:lnTo>
                    <a:cubicBezTo>
                      <a:pt x="131" y="216"/>
                      <a:pt x="220" y="132"/>
                      <a:pt x="351" y="132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53"/>
                      <a:pt x="0" y="347"/>
                    </a:cubicBezTo>
                    <a:lnTo>
                      <a:pt x="0" y="4714"/>
                    </a:lnTo>
                    <a:cubicBezTo>
                      <a:pt x="0" y="4887"/>
                      <a:pt x="152" y="5039"/>
                      <a:pt x="351" y="5039"/>
                    </a:cubicBezTo>
                    <a:lnTo>
                      <a:pt x="11694" y="5039"/>
                    </a:lnTo>
                    <a:cubicBezTo>
                      <a:pt x="11893" y="5039"/>
                      <a:pt x="12045" y="4887"/>
                      <a:pt x="12045" y="4714"/>
                    </a:cubicBezTo>
                    <a:lnTo>
                      <a:pt x="12045" y="347"/>
                    </a:lnTo>
                    <a:cubicBezTo>
                      <a:pt x="12045" y="153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922;p46">
                <a:extLst>
                  <a:ext uri="{FF2B5EF4-FFF2-40B4-BE49-F238E27FC236}">
                    <a16:creationId xmlns:a16="http://schemas.microsoft.com/office/drawing/2014/main" id="{DDEBB515-E057-4236-E29F-1140EDFAB563}"/>
                  </a:ext>
                </a:extLst>
              </p:cNvPr>
              <p:cNvSpPr/>
              <p:nvPr/>
            </p:nvSpPr>
            <p:spPr>
              <a:xfrm>
                <a:off x="4060525" y="2335880"/>
                <a:ext cx="1697864" cy="699439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08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3"/>
                    </a:cubicBezTo>
                    <a:lnTo>
                      <a:pt x="0" y="4646"/>
                    </a:lnTo>
                    <a:cubicBezTo>
                      <a:pt x="0" y="4798"/>
                      <a:pt x="131" y="4908"/>
                      <a:pt x="288" y="4908"/>
                    </a:cubicBezTo>
                    <a:lnTo>
                      <a:pt x="11631" y="4908"/>
                    </a:lnTo>
                    <a:cubicBezTo>
                      <a:pt x="11783" y="4908"/>
                      <a:pt x="11914" y="4798"/>
                      <a:pt x="11914" y="4646"/>
                    </a:cubicBezTo>
                    <a:lnTo>
                      <a:pt x="11914" y="283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923;p46">
                <a:extLst>
                  <a:ext uri="{FF2B5EF4-FFF2-40B4-BE49-F238E27FC236}">
                    <a16:creationId xmlns:a16="http://schemas.microsoft.com/office/drawing/2014/main" id="{62DFC8F6-37F5-140C-8908-2297B619D36C}"/>
                  </a:ext>
                </a:extLst>
              </p:cNvPr>
              <p:cNvSpPr/>
              <p:nvPr/>
            </p:nvSpPr>
            <p:spPr>
              <a:xfrm>
                <a:off x="4051547" y="2329182"/>
                <a:ext cx="1716675" cy="71582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23" extrusionOk="0">
                    <a:moveTo>
                      <a:pt x="11694" y="111"/>
                    </a:moveTo>
                    <a:cubicBezTo>
                      <a:pt x="11825" y="111"/>
                      <a:pt x="11935" y="200"/>
                      <a:pt x="11935" y="330"/>
                    </a:cubicBezTo>
                    <a:lnTo>
                      <a:pt x="11935" y="4693"/>
                    </a:lnTo>
                    <a:cubicBezTo>
                      <a:pt x="11935" y="4803"/>
                      <a:pt x="11825" y="4913"/>
                      <a:pt x="11694" y="4913"/>
                    </a:cubicBezTo>
                    <a:lnTo>
                      <a:pt x="351" y="4913"/>
                    </a:lnTo>
                    <a:cubicBezTo>
                      <a:pt x="220" y="4913"/>
                      <a:pt x="131" y="4803"/>
                      <a:pt x="131" y="4693"/>
                    </a:cubicBezTo>
                    <a:lnTo>
                      <a:pt x="131" y="330"/>
                    </a:lnTo>
                    <a:cubicBezTo>
                      <a:pt x="131" y="200"/>
                      <a:pt x="220" y="111"/>
                      <a:pt x="351" y="111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31"/>
                      <a:pt x="0" y="330"/>
                    </a:cubicBezTo>
                    <a:lnTo>
                      <a:pt x="0" y="4693"/>
                    </a:lnTo>
                    <a:cubicBezTo>
                      <a:pt x="0" y="4866"/>
                      <a:pt x="152" y="5023"/>
                      <a:pt x="351" y="5023"/>
                    </a:cubicBezTo>
                    <a:lnTo>
                      <a:pt x="11694" y="5023"/>
                    </a:lnTo>
                    <a:cubicBezTo>
                      <a:pt x="11893" y="5023"/>
                      <a:pt x="12045" y="4866"/>
                      <a:pt x="12045" y="4693"/>
                    </a:cubicBezTo>
                    <a:lnTo>
                      <a:pt x="12045" y="330"/>
                    </a:lnTo>
                    <a:cubicBezTo>
                      <a:pt x="12045" y="131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924;p46">
                <a:extLst>
                  <a:ext uri="{FF2B5EF4-FFF2-40B4-BE49-F238E27FC236}">
                    <a16:creationId xmlns:a16="http://schemas.microsoft.com/office/drawing/2014/main" id="{70B2FA41-EA49-6A8F-C7AD-E4C0612D8D99}"/>
                  </a:ext>
                </a:extLst>
              </p:cNvPr>
              <p:cNvSpPr/>
              <p:nvPr/>
            </p:nvSpPr>
            <p:spPr>
              <a:xfrm>
                <a:off x="4129070" y="1654524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925;p46">
                <a:extLst>
                  <a:ext uri="{FF2B5EF4-FFF2-40B4-BE49-F238E27FC236}">
                    <a16:creationId xmlns:a16="http://schemas.microsoft.com/office/drawing/2014/main" id="{569E44CC-A4CD-EDE3-C6DD-007B631A75F7}"/>
                  </a:ext>
                </a:extLst>
              </p:cNvPr>
              <p:cNvSpPr/>
              <p:nvPr/>
            </p:nvSpPr>
            <p:spPr>
              <a:xfrm>
                <a:off x="4113706" y="1648538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10"/>
                    </a:moveTo>
                    <a:cubicBezTo>
                      <a:pt x="10867" y="110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697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697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926;p46">
                <a:extLst>
                  <a:ext uri="{FF2B5EF4-FFF2-40B4-BE49-F238E27FC236}">
                    <a16:creationId xmlns:a16="http://schemas.microsoft.com/office/drawing/2014/main" id="{A787C2D2-C2F7-B69E-B1FE-A048E70931A0}"/>
                  </a:ext>
                </a:extLst>
              </p:cNvPr>
              <p:cNvSpPr/>
              <p:nvPr/>
            </p:nvSpPr>
            <p:spPr>
              <a:xfrm>
                <a:off x="4129070" y="2447896"/>
                <a:ext cx="1560770" cy="108308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0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77"/>
                    </a:lnTo>
                    <a:cubicBezTo>
                      <a:pt x="1" y="629"/>
                      <a:pt x="132" y="760"/>
                      <a:pt x="284" y="760"/>
                    </a:cubicBezTo>
                    <a:lnTo>
                      <a:pt x="10669" y="760"/>
                    </a:lnTo>
                    <a:cubicBezTo>
                      <a:pt x="10820" y="760"/>
                      <a:pt x="10951" y="629"/>
                      <a:pt x="10951" y="477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927;p46">
                <a:extLst>
                  <a:ext uri="{FF2B5EF4-FFF2-40B4-BE49-F238E27FC236}">
                    <a16:creationId xmlns:a16="http://schemas.microsoft.com/office/drawing/2014/main" id="{28FA899F-BE86-17F0-4579-C82AF5CD25D3}"/>
                  </a:ext>
                </a:extLst>
              </p:cNvPr>
              <p:cNvSpPr/>
              <p:nvPr/>
            </p:nvSpPr>
            <p:spPr>
              <a:xfrm>
                <a:off x="4113706" y="2441198"/>
                <a:ext cx="1577158" cy="121704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4" extrusionOk="0">
                    <a:moveTo>
                      <a:pt x="10737" y="110"/>
                    </a:moveTo>
                    <a:cubicBezTo>
                      <a:pt x="10867" y="110"/>
                      <a:pt x="10956" y="199"/>
                      <a:pt x="10956" y="330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0"/>
                    </a:lnTo>
                    <a:cubicBezTo>
                      <a:pt x="132" y="199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30"/>
                    </a:cubicBezTo>
                    <a:lnTo>
                      <a:pt x="1" y="524"/>
                    </a:lnTo>
                    <a:cubicBezTo>
                      <a:pt x="1" y="723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3"/>
                      <a:pt x="11066" y="524"/>
                    </a:cubicBezTo>
                    <a:lnTo>
                      <a:pt x="11066" y="330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928;p46">
                <a:extLst>
                  <a:ext uri="{FF2B5EF4-FFF2-40B4-BE49-F238E27FC236}">
                    <a16:creationId xmlns:a16="http://schemas.microsoft.com/office/drawing/2014/main" id="{73061D1C-EFD7-3DF0-0677-953AED826701}"/>
                  </a:ext>
                </a:extLst>
              </p:cNvPr>
              <p:cNvSpPr/>
              <p:nvPr/>
            </p:nvSpPr>
            <p:spPr>
              <a:xfrm>
                <a:off x="4120095" y="1819412"/>
                <a:ext cx="1560770" cy="10617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5" extrusionOk="0">
                    <a:moveTo>
                      <a:pt x="284" y="1"/>
                    </a:moveTo>
                    <a:cubicBezTo>
                      <a:pt x="132" y="1"/>
                      <a:pt x="1" y="111"/>
                      <a:pt x="1" y="263"/>
                    </a:cubicBezTo>
                    <a:lnTo>
                      <a:pt x="1" y="456"/>
                    </a:lnTo>
                    <a:cubicBezTo>
                      <a:pt x="1" y="613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13"/>
                      <a:pt x="10951" y="456"/>
                    </a:cubicBezTo>
                    <a:lnTo>
                      <a:pt x="10951" y="263"/>
                    </a:lnTo>
                    <a:cubicBezTo>
                      <a:pt x="10951" y="111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929;p46">
                <a:extLst>
                  <a:ext uri="{FF2B5EF4-FFF2-40B4-BE49-F238E27FC236}">
                    <a16:creationId xmlns:a16="http://schemas.microsoft.com/office/drawing/2014/main" id="{A883F715-BF86-BBA7-E93E-C07AC6DA865E}"/>
                  </a:ext>
                </a:extLst>
              </p:cNvPr>
              <p:cNvSpPr/>
              <p:nvPr/>
            </p:nvSpPr>
            <p:spPr>
              <a:xfrm>
                <a:off x="4113706" y="1809721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1"/>
                    </a:moveTo>
                    <a:cubicBezTo>
                      <a:pt x="10867" y="111"/>
                      <a:pt x="10956" y="221"/>
                      <a:pt x="10956" y="331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1"/>
                    </a:lnTo>
                    <a:cubicBezTo>
                      <a:pt x="132" y="221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8"/>
                      <a:pt x="1" y="331"/>
                    </a:cubicBezTo>
                    <a:lnTo>
                      <a:pt x="1" y="524"/>
                    </a:lnTo>
                    <a:cubicBezTo>
                      <a:pt x="1" y="723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23"/>
                      <a:pt x="11066" y="524"/>
                    </a:cubicBezTo>
                    <a:lnTo>
                      <a:pt x="11066" y="331"/>
                    </a:lnTo>
                    <a:cubicBezTo>
                      <a:pt x="11066" y="158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930;p46">
                <a:extLst>
                  <a:ext uri="{FF2B5EF4-FFF2-40B4-BE49-F238E27FC236}">
                    <a16:creationId xmlns:a16="http://schemas.microsoft.com/office/drawing/2014/main" id="{EB3C16AC-F2E3-462C-5B61-CF9363BC19BC}"/>
                  </a:ext>
                </a:extLst>
              </p:cNvPr>
              <p:cNvSpPr/>
              <p:nvPr/>
            </p:nvSpPr>
            <p:spPr>
              <a:xfrm>
                <a:off x="4120095" y="2612072"/>
                <a:ext cx="1560770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482"/>
                    </a:lnTo>
                    <a:cubicBezTo>
                      <a:pt x="1" y="634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34"/>
                      <a:pt x="10951" y="482"/>
                    </a:cubicBezTo>
                    <a:lnTo>
                      <a:pt x="10951" y="262"/>
                    </a:lnTo>
                    <a:cubicBezTo>
                      <a:pt x="10951" y="110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931;p46">
                <a:extLst>
                  <a:ext uri="{FF2B5EF4-FFF2-40B4-BE49-F238E27FC236}">
                    <a16:creationId xmlns:a16="http://schemas.microsoft.com/office/drawing/2014/main" id="{213103DE-19D9-24A4-A2F0-15FF7CD152F4}"/>
                  </a:ext>
                </a:extLst>
              </p:cNvPr>
              <p:cNvSpPr/>
              <p:nvPr/>
            </p:nvSpPr>
            <p:spPr>
              <a:xfrm>
                <a:off x="4113706" y="2603093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0"/>
                    </a:moveTo>
                    <a:cubicBezTo>
                      <a:pt x="10867" y="110"/>
                      <a:pt x="10956" y="220"/>
                      <a:pt x="10956" y="325"/>
                    </a:cubicBezTo>
                    <a:lnTo>
                      <a:pt x="10956" y="545"/>
                    </a:lnTo>
                    <a:cubicBezTo>
                      <a:pt x="10956" y="655"/>
                      <a:pt x="10867" y="765"/>
                      <a:pt x="10737" y="765"/>
                    </a:cubicBezTo>
                    <a:lnTo>
                      <a:pt x="352" y="765"/>
                    </a:lnTo>
                    <a:cubicBezTo>
                      <a:pt x="221" y="765"/>
                      <a:pt x="132" y="655"/>
                      <a:pt x="132" y="545"/>
                    </a:cubicBezTo>
                    <a:lnTo>
                      <a:pt x="132" y="325"/>
                    </a:lnTo>
                    <a:cubicBezTo>
                      <a:pt x="132" y="220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545"/>
                    </a:lnTo>
                    <a:cubicBezTo>
                      <a:pt x="1" y="718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18"/>
                      <a:pt x="11066" y="545"/>
                    </a:cubicBezTo>
                    <a:lnTo>
                      <a:pt x="11066" y="325"/>
                    </a:lnTo>
                    <a:cubicBezTo>
                      <a:pt x="11066" y="152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932;p46">
                <a:extLst>
                  <a:ext uri="{FF2B5EF4-FFF2-40B4-BE49-F238E27FC236}">
                    <a16:creationId xmlns:a16="http://schemas.microsoft.com/office/drawing/2014/main" id="{DE1E58B0-4BD5-5841-FABE-39B7DAB18FDC}"/>
                  </a:ext>
                </a:extLst>
              </p:cNvPr>
              <p:cNvSpPr/>
              <p:nvPr/>
            </p:nvSpPr>
            <p:spPr>
              <a:xfrm>
                <a:off x="4120095" y="1968766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933;p46">
                <a:extLst>
                  <a:ext uri="{FF2B5EF4-FFF2-40B4-BE49-F238E27FC236}">
                    <a16:creationId xmlns:a16="http://schemas.microsoft.com/office/drawing/2014/main" id="{17D51508-451D-5829-CC3B-3BF259528D99}"/>
                  </a:ext>
                </a:extLst>
              </p:cNvPr>
              <p:cNvSpPr/>
              <p:nvPr/>
            </p:nvSpPr>
            <p:spPr>
              <a:xfrm>
                <a:off x="4113706" y="1962780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05"/>
                    </a:moveTo>
                    <a:cubicBezTo>
                      <a:pt x="10867" y="105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05"/>
                      <a:pt x="352" y="105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718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718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934;p46">
                <a:extLst>
                  <a:ext uri="{FF2B5EF4-FFF2-40B4-BE49-F238E27FC236}">
                    <a16:creationId xmlns:a16="http://schemas.microsoft.com/office/drawing/2014/main" id="{A44DA2C7-B07C-78DF-6E97-B9974DF863AE}"/>
                  </a:ext>
                </a:extLst>
              </p:cNvPr>
              <p:cNvSpPr/>
              <p:nvPr/>
            </p:nvSpPr>
            <p:spPr>
              <a:xfrm>
                <a:off x="4120095" y="2761283"/>
                <a:ext cx="1560770" cy="109163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6" extrusionOk="0">
                    <a:moveTo>
                      <a:pt x="284" y="1"/>
                    </a:moveTo>
                    <a:cubicBezTo>
                      <a:pt x="132" y="1"/>
                      <a:pt x="1" y="132"/>
                      <a:pt x="1" y="289"/>
                    </a:cubicBezTo>
                    <a:lnTo>
                      <a:pt x="1" y="483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3"/>
                    </a:cubicBezTo>
                    <a:lnTo>
                      <a:pt x="10951" y="289"/>
                    </a:lnTo>
                    <a:cubicBezTo>
                      <a:pt x="10951" y="132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935;p46">
                <a:extLst>
                  <a:ext uri="{FF2B5EF4-FFF2-40B4-BE49-F238E27FC236}">
                    <a16:creationId xmlns:a16="http://schemas.microsoft.com/office/drawing/2014/main" id="{3D0C13E8-4217-07F4-1ECC-0F914D9A2525}"/>
                  </a:ext>
                </a:extLst>
              </p:cNvPr>
              <p:cNvSpPr/>
              <p:nvPr/>
            </p:nvSpPr>
            <p:spPr>
              <a:xfrm>
                <a:off x="4113706" y="2755298"/>
                <a:ext cx="1577158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5" extrusionOk="0">
                    <a:moveTo>
                      <a:pt x="10737" y="111"/>
                    </a:moveTo>
                    <a:cubicBezTo>
                      <a:pt x="10867" y="111"/>
                      <a:pt x="10956" y="200"/>
                      <a:pt x="10956" y="331"/>
                    </a:cubicBezTo>
                    <a:lnTo>
                      <a:pt x="10956" y="525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5"/>
                    </a:cubicBezTo>
                    <a:lnTo>
                      <a:pt x="132" y="331"/>
                    </a:lnTo>
                    <a:cubicBezTo>
                      <a:pt x="132" y="200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3"/>
                      <a:pt x="1" y="331"/>
                    </a:cubicBezTo>
                    <a:lnTo>
                      <a:pt x="1" y="525"/>
                    </a:lnTo>
                    <a:cubicBezTo>
                      <a:pt x="1" y="724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4"/>
                      <a:pt x="11066" y="525"/>
                    </a:cubicBezTo>
                    <a:lnTo>
                      <a:pt x="11066" y="331"/>
                    </a:lnTo>
                    <a:cubicBezTo>
                      <a:pt x="11066" y="153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936;p46">
                <a:extLst>
                  <a:ext uri="{FF2B5EF4-FFF2-40B4-BE49-F238E27FC236}">
                    <a16:creationId xmlns:a16="http://schemas.microsoft.com/office/drawing/2014/main" id="{080EB20F-9F1F-9416-D846-A8F811B7B917}"/>
                  </a:ext>
                </a:extLst>
              </p:cNvPr>
              <p:cNvSpPr/>
              <p:nvPr/>
            </p:nvSpPr>
            <p:spPr>
              <a:xfrm>
                <a:off x="5938990" y="1051406"/>
                <a:ext cx="1838236" cy="2157744"/>
              </a:xfrm>
              <a:custGeom>
                <a:avLst/>
                <a:gdLst/>
                <a:ahLst/>
                <a:cxnLst/>
                <a:rect l="l" t="t" r="r" b="b"/>
                <a:pathLst>
                  <a:path w="12899" h="15141" extrusionOk="0">
                    <a:moveTo>
                      <a:pt x="12569" y="111"/>
                    </a:moveTo>
                    <a:cubicBezTo>
                      <a:pt x="12679" y="111"/>
                      <a:pt x="12789" y="195"/>
                      <a:pt x="12789" y="326"/>
                    </a:cubicBezTo>
                    <a:lnTo>
                      <a:pt x="12789" y="14795"/>
                    </a:lnTo>
                    <a:cubicBezTo>
                      <a:pt x="12789" y="14926"/>
                      <a:pt x="12679" y="15010"/>
                      <a:pt x="12569" y="15010"/>
                    </a:cubicBezTo>
                    <a:lnTo>
                      <a:pt x="330" y="15010"/>
                    </a:lnTo>
                    <a:cubicBezTo>
                      <a:pt x="220" y="15010"/>
                      <a:pt x="110" y="14926"/>
                      <a:pt x="110" y="14795"/>
                    </a:cubicBezTo>
                    <a:lnTo>
                      <a:pt x="110" y="326"/>
                    </a:lnTo>
                    <a:cubicBezTo>
                      <a:pt x="110" y="195"/>
                      <a:pt x="220" y="111"/>
                      <a:pt x="330" y="111"/>
                    </a:cubicBezTo>
                    <a:close/>
                    <a:moveTo>
                      <a:pt x="330" y="1"/>
                    </a:moveTo>
                    <a:cubicBezTo>
                      <a:pt x="152" y="1"/>
                      <a:pt x="0" y="132"/>
                      <a:pt x="0" y="326"/>
                    </a:cubicBezTo>
                    <a:lnTo>
                      <a:pt x="0" y="14795"/>
                    </a:lnTo>
                    <a:cubicBezTo>
                      <a:pt x="0" y="14989"/>
                      <a:pt x="152" y="15141"/>
                      <a:pt x="330" y="15141"/>
                    </a:cubicBezTo>
                    <a:lnTo>
                      <a:pt x="12569" y="15141"/>
                    </a:lnTo>
                    <a:cubicBezTo>
                      <a:pt x="12742" y="15141"/>
                      <a:pt x="12899" y="14989"/>
                      <a:pt x="12899" y="14795"/>
                    </a:cubicBezTo>
                    <a:lnTo>
                      <a:pt x="12899" y="326"/>
                    </a:lnTo>
                    <a:cubicBezTo>
                      <a:pt x="12899" y="132"/>
                      <a:pt x="12742" y="1"/>
                      <a:pt x="125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937;p46">
                <a:extLst>
                  <a:ext uri="{FF2B5EF4-FFF2-40B4-BE49-F238E27FC236}">
                    <a16:creationId xmlns:a16="http://schemas.microsoft.com/office/drawing/2014/main" id="{46AA2B92-98E9-4182-EF32-C65AC543EADC}"/>
                  </a:ext>
                </a:extLst>
              </p:cNvPr>
              <p:cNvSpPr/>
              <p:nvPr/>
            </p:nvSpPr>
            <p:spPr>
              <a:xfrm>
                <a:off x="6980761" y="1436620"/>
                <a:ext cx="1517446" cy="105172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7380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7096"/>
                    </a:lnTo>
                    <a:cubicBezTo>
                      <a:pt x="1" y="7248"/>
                      <a:pt x="132" y="7379"/>
                      <a:pt x="284" y="7379"/>
                    </a:cubicBezTo>
                    <a:lnTo>
                      <a:pt x="10386" y="7379"/>
                    </a:lnTo>
                    <a:cubicBezTo>
                      <a:pt x="10538" y="7379"/>
                      <a:pt x="10648" y="7248"/>
                      <a:pt x="10648" y="7096"/>
                    </a:cubicBezTo>
                    <a:lnTo>
                      <a:pt x="10648" y="262"/>
                    </a:lnTo>
                    <a:cubicBezTo>
                      <a:pt x="10648" y="110"/>
                      <a:pt x="10538" y="0"/>
                      <a:pt x="10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938;p46">
                <a:extLst>
                  <a:ext uri="{FF2B5EF4-FFF2-40B4-BE49-F238E27FC236}">
                    <a16:creationId xmlns:a16="http://schemas.microsoft.com/office/drawing/2014/main" id="{2834DA5B-7403-11D1-B206-69A3D78D0817}"/>
                  </a:ext>
                </a:extLst>
              </p:cNvPr>
              <p:cNvSpPr/>
              <p:nvPr/>
            </p:nvSpPr>
            <p:spPr>
              <a:xfrm>
                <a:off x="6974918" y="1427642"/>
                <a:ext cx="1532980" cy="1069538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7505" extrusionOk="0">
                    <a:moveTo>
                      <a:pt x="10427" y="110"/>
                    </a:moveTo>
                    <a:cubicBezTo>
                      <a:pt x="10537" y="110"/>
                      <a:pt x="10647" y="220"/>
                      <a:pt x="10647" y="325"/>
                    </a:cubicBezTo>
                    <a:lnTo>
                      <a:pt x="10647" y="7159"/>
                    </a:lnTo>
                    <a:cubicBezTo>
                      <a:pt x="10647" y="7290"/>
                      <a:pt x="10537" y="7374"/>
                      <a:pt x="10427" y="7374"/>
                    </a:cubicBezTo>
                    <a:lnTo>
                      <a:pt x="325" y="7374"/>
                    </a:lnTo>
                    <a:cubicBezTo>
                      <a:pt x="194" y="7374"/>
                      <a:pt x="105" y="7290"/>
                      <a:pt x="105" y="7159"/>
                    </a:cubicBezTo>
                    <a:lnTo>
                      <a:pt x="105" y="325"/>
                    </a:lnTo>
                    <a:cubicBezTo>
                      <a:pt x="105" y="220"/>
                      <a:pt x="194" y="110"/>
                      <a:pt x="325" y="110"/>
                    </a:cubicBezTo>
                    <a:close/>
                    <a:moveTo>
                      <a:pt x="325" y="0"/>
                    </a:moveTo>
                    <a:cubicBezTo>
                      <a:pt x="131" y="0"/>
                      <a:pt x="0" y="152"/>
                      <a:pt x="0" y="325"/>
                    </a:cubicBezTo>
                    <a:lnTo>
                      <a:pt x="0" y="7159"/>
                    </a:lnTo>
                    <a:cubicBezTo>
                      <a:pt x="0" y="7353"/>
                      <a:pt x="131" y="7505"/>
                      <a:pt x="325" y="7505"/>
                    </a:cubicBezTo>
                    <a:lnTo>
                      <a:pt x="10427" y="7505"/>
                    </a:lnTo>
                    <a:cubicBezTo>
                      <a:pt x="10605" y="7505"/>
                      <a:pt x="10757" y="7353"/>
                      <a:pt x="10757" y="7159"/>
                    </a:cubicBezTo>
                    <a:lnTo>
                      <a:pt x="10757" y="325"/>
                    </a:lnTo>
                    <a:cubicBezTo>
                      <a:pt x="10757" y="152"/>
                      <a:pt x="10605" y="0"/>
                      <a:pt x="1042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939;p46">
                <a:extLst>
                  <a:ext uri="{FF2B5EF4-FFF2-40B4-BE49-F238E27FC236}">
                    <a16:creationId xmlns:a16="http://schemas.microsoft.com/office/drawing/2014/main" id="{29093102-84E7-47AD-7D51-0D61CE02E1EE}"/>
                  </a:ext>
                </a:extLst>
              </p:cNvPr>
              <p:cNvSpPr/>
              <p:nvPr/>
            </p:nvSpPr>
            <p:spPr>
              <a:xfrm>
                <a:off x="7524876" y="1735044"/>
                <a:ext cx="447909" cy="448051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144" extrusionOk="0">
                    <a:moveTo>
                      <a:pt x="1572" y="1"/>
                    </a:moveTo>
                    <a:cubicBezTo>
                      <a:pt x="697" y="1"/>
                      <a:pt x="1" y="703"/>
                      <a:pt x="1" y="1572"/>
                    </a:cubicBezTo>
                    <a:cubicBezTo>
                      <a:pt x="1" y="2447"/>
                      <a:pt x="697" y="3143"/>
                      <a:pt x="1572" y="3143"/>
                    </a:cubicBezTo>
                    <a:cubicBezTo>
                      <a:pt x="2446" y="3143"/>
                      <a:pt x="3143" y="2447"/>
                      <a:pt x="3143" y="1572"/>
                    </a:cubicBezTo>
                    <a:cubicBezTo>
                      <a:pt x="3143" y="703"/>
                      <a:pt x="2446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940;p46">
                <a:extLst>
                  <a:ext uri="{FF2B5EF4-FFF2-40B4-BE49-F238E27FC236}">
                    <a16:creationId xmlns:a16="http://schemas.microsoft.com/office/drawing/2014/main" id="{C21D78CC-837C-2F89-F88F-EE13B907F850}"/>
                  </a:ext>
                </a:extLst>
              </p:cNvPr>
              <p:cNvSpPr/>
              <p:nvPr/>
            </p:nvSpPr>
            <p:spPr>
              <a:xfrm>
                <a:off x="7518891" y="1729201"/>
                <a:ext cx="463585" cy="46059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232" extrusionOk="0">
                    <a:moveTo>
                      <a:pt x="1614" y="110"/>
                    </a:moveTo>
                    <a:cubicBezTo>
                      <a:pt x="2441" y="110"/>
                      <a:pt x="3122" y="786"/>
                      <a:pt x="3122" y="1613"/>
                    </a:cubicBezTo>
                    <a:cubicBezTo>
                      <a:pt x="3122" y="2446"/>
                      <a:pt x="2441" y="3121"/>
                      <a:pt x="1614" y="3121"/>
                    </a:cubicBezTo>
                    <a:cubicBezTo>
                      <a:pt x="786" y="3121"/>
                      <a:pt x="111" y="2446"/>
                      <a:pt x="111" y="1613"/>
                    </a:cubicBezTo>
                    <a:cubicBezTo>
                      <a:pt x="111" y="786"/>
                      <a:pt x="786" y="110"/>
                      <a:pt x="1614" y="110"/>
                    </a:cubicBezTo>
                    <a:close/>
                    <a:moveTo>
                      <a:pt x="1614" y="0"/>
                    </a:moveTo>
                    <a:cubicBezTo>
                      <a:pt x="718" y="0"/>
                      <a:pt x="1" y="723"/>
                      <a:pt x="1" y="1613"/>
                    </a:cubicBezTo>
                    <a:cubicBezTo>
                      <a:pt x="1" y="2509"/>
                      <a:pt x="718" y="3231"/>
                      <a:pt x="1614" y="3231"/>
                    </a:cubicBezTo>
                    <a:cubicBezTo>
                      <a:pt x="2509" y="3231"/>
                      <a:pt x="3253" y="2509"/>
                      <a:pt x="3253" y="1613"/>
                    </a:cubicBezTo>
                    <a:cubicBezTo>
                      <a:pt x="3253" y="723"/>
                      <a:pt x="2509" y="0"/>
                      <a:pt x="1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941;p46">
                <a:extLst>
                  <a:ext uri="{FF2B5EF4-FFF2-40B4-BE49-F238E27FC236}">
                    <a16:creationId xmlns:a16="http://schemas.microsoft.com/office/drawing/2014/main" id="{0745D3AB-AD4D-2594-D7FF-122105256282}"/>
                  </a:ext>
                </a:extLst>
              </p:cNvPr>
              <p:cNvSpPr/>
              <p:nvPr/>
            </p:nvSpPr>
            <p:spPr>
              <a:xfrm>
                <a:off x="7698742" y="1875419"/>
                <a:ext cx="165169" cy="17400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1158" y="6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942;p46">
                <a:extLst>
                  <a:ext uri="{FF2B5EF4-FFF2-40B4-BE49-F238E27FC236}">
                    <a16:creationId xmlns:a16="http://schemas.microsoft.com/office/drawing/2014/main" id="{A1F2FCFD-85FA-7293-958B-B1B6FBD907A1}"/>
                  </a:ext>
                </a:extLst>
              </p:cNvPr>
              <p:cNvSpPr/>
              <p:nvPr/>
            </p:nvSpPr>
            <p:spPr>
              <a:xfrm>
                <a:off x="7689906" y="1862736"/>
                <a:ext cx="189681" cy="1993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99" extrusionOk="0">
                    <a:moveTo>
                      <a:pt x="110" y="199"/>
                    </a:moveTo>
                    <a:lnTo>
                      <a:pt x="1089" y="744"/>
                    </a:lnTo>
                    <a:lnTo>
                      <a:pt x="110" y="1226"/>
                    </a:lnTo>
                    <a:lnTo>
                      <a:pt x="110" y="199"/>
                    </a:lnTo>
                    <a:close/>
                    <a:moveTo>
                      <a:pt x="0" y="0"/>
                    </a:moveTo>
                    <a:lnTo>
                      <a:pt x="0" y="90"/>
                    </a:lnTo>
                    <a:lnTo>
                      <a:pt x="0" y="1399"/>
                    </a:lnTo>
                    <a:lnTo>
                      <a:pt x="133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943;p46">
                <a:extLst>
                  <a:ext uri="{FF2B5EF4-FFF2-40B4-BE49-F238E27FC236}">
                    <a16:creationId xmlns:a16="http://schemas.microsoft.com/office/drawing/2014/main" id="{1DD3E8A9-AB31-5AC6-74F7-F4FDC6F3A4E3}"/>
                  </a:ext>
                </a:extLst>
              </p:cNvPr>
              <p:cNvSpPr/>
              <p:nvPr/>
            </p:nvSpPr>
            <p:spPr>
              <a:xfrm>
                <a:off x="6069532" y="2947833"/>
                <a:ext cx="1545806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5" extrusionOk="0">
                    <a:moveTo>
                      <a:pt x="435" y="1"/>
                    </a:moveTo>
                    <a:cubicBezTo>
                      <a:pt x="200" y="1"/>
                      <a:pt x="1" y="179"/>
                      <a:pt x="1" y="420"/>
                    </a:cubicBezTo>
                    <a:cubicBezTo>
                      <a:pt x="1" y="656"/>
                      <a:pt x="200" y="855"/>
                      <a:pt x="435" y="855"/>
                    </a:cubicBezTo>
                    <a:lnTo>
                      <a:pt x="10412" y="855"/>
                    </a:lnTo>
                    <a:cubicBezTo>
                      <a:pt x="10647" y="855"/>
                      <a:pt x="10846" y="656"/>
                      <a:pt x="10846" y="420"/>
                    </a:cubicBezTo>
                    <a:cubicBezTo>
                      <a:pt x="10846" y="179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944;p46">
                <a:extLst>
                  <a:ext uri="{FF2B5EF4-FFF2-40B4-BE49-F238E27FC236}">
                    <a16:creationId xmlns:a16="http://schemas.microsoft.com/office/drawing/2014/main" id="{32129D5B-CD42-D00E-7E9E-51299702299D}"/>
                  </a:ext>
                </a:extLst>
              </p:cNvPr>
              <p:cNvSpPr/>
              <p:nvPr/>
            </p:nvSpPr>
            <p:spPr>
              <a:xfrm>
                <a:off x="6076217" y="2938997"/>
                <a:ext cx="1563762" cy="13966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0" extrusionOk="0">
                    <a:moveTo>
                      <a:pt x="10475" y="110"/>
                    </a:moveTo>
                    <a:cubicBezTo>
                      <a:pt x="10689" y="110"/>
                      <a:pt x="10841" y="283"/>
                      <a:pt x="10841" y="482"/>
                    </a:cubicBezTo>
                    <a:cubicBezTo>
                      <a:pt x="10841" y="697"/>
                      <a:pt x="10689" y="848"/>
                      <a:pt x="10475" y="848"/>
                    </a:cubicBezTo>
                    <a:lnTo>
                      <a:pt x="498" y="848"/>
                    </a:lnTo>
                    <a:cubicBezTo>
                      <a:pt x="284" y="848"/>
                      <a:pt x="106" y="697"/>
                      <a:pt x="106" y="482"/>
                    </a:cubicBezTo>
                    <a:cubicBezTo>
                      <a:pt x="106" y="283"/>
                      <a:pt x="284" y="110"/>
                      <a:pt x="498" y="110"/>
                    </a:cubicBezTo>
                    <a:close/>
                    <a:moveTo>
                      <a:pt x="498" y="0"/>
                    </a:moveTo>
                    <a:cubicBezTo>
                      <a:pt x="216" y="0"/>
                      <a:pt x="1" y="220"/>
                      <a:pt x="1" y="482"/>
                    </a:cubicBezTo>
                    <a:cubicBezTo>
                      <a:pt x="1" y="765"/>
                      <a:pt x="216" y="979"/>
                      <a:pt x="498" y="979"/>
                    </a:cubicBezTo>
                    <a:lnTo>
                      <a:pt x="10475" y="979"/>
                    </a:lnTo>
                    <a:cubicBezTo>
                      <a:pt x="10757" y="979"/>
                      <a:pt x="10972" y="765"/>
                      <a:pt x="10972" y="482"/>
                    </a:cubicBezTo>
                    <a:cubicBezTo>
                      <a:pt x="10972" y="220"/>
                      <a:pt x="10757" y="0"/>
                      <a:pt x="1047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945;p46">
                <a:extLst>
                  <a:ext uri="{FF2B5EF4-FFF2-40B4-BE49-F238E27FC236}">
                    <a16:creationId xmlns:a16="http://schemas.microsoft.com/office/drawing/2014/main" id="{D14FD554-3E5A-BF3A-8C72-7D49A21135BF}"/>
                  </a:ext>
                </a:extLst>
              </p:cNvPr>
              <p:cNvSpPr/>
              <p:nvPr/>
            </p:nvSpPr>
            <p:spPr>
              <a:xfrm>
                <a:off x="6069532" y="2752305"/>
                <a:ext cx="1545806" cy="12113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0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6"/>
                    </a:cubicBezTo>
                    <a:cubicBezTo>
                      <a:pt x="1" y="676"/>
                      <a:pt x="200" y="849"/>
                      <a:pt x="435" y="849"/>
                    </a:cubicBezTo>
                    <a:lnTo>
                      <a:pt x="10412" y="849"/>
                    </a:lnTo>
                    <a:cubicBezTo>
                      <a:pt x="10647" y="849"/>
                      <a:pt x="10846" y="676"/>
                      <a:pt x="10846" y="436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946;p46">
                <a:extLst>
                  <a:ext uri="{FF2B5EF4-FFF2-40B4-BE49-F238E27FC236}">
                    <a16:creationId xmlns:a16="http://schemas.microsoft.com/office/drawing/2014/main" id="{4289CAF2-7754-77C9-C1C1-AB5763301B72}"/>
                  </a:ext>
                </a:extLst>
              </p:cNvPr>
              <p:cNvSpPr/>
              <p:nvPr/>
            </p:nvSpPr>
            <p:spPr>
              <a:xfrm>
                <a:off x="6076217" y="2742614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504"/>
                    </a:cubicBezTo>
                    <a:cubicBezTo>
                      <a:pt x="10841" y="703"/>
                      <a:pt x="10689" y="875"/>
                      <a:pt x="10475" y="875"/>
                    </a:cubicBezTo>
                    <a:lnTo>
                      <a:pt x="498" y="875"/>
                    </a:lnTo>
                    <a:cubicBezTo>
                      <a:pt x="284" y="875"/>
                      <a:pt x="106" y="703"/>
                      <a:pt x="106" y="504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504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504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947;p46">
                <a:extLst>
                  <a:ext uri="{FF2B5EF4-FFF2-40B4-BE49-F238E27FC236}">
                    <a16:creationId xmlns:a16="http://schemas.microsoft.com/office/drawing/2014/main" id="{0D06C884-7332-D8F0-1512-DA283CFC6FB6}"/>
                  </a:ext>
                </a:extLst>
              </p:cNvPr>
              <p:cNvSpPr/>
              <p:nvPr/>
            </p:nvSpPr>
            <p:spPr>
              <a:xfrm>
                <a:off x="6069532" y="2544093"/>
                <a:ext cx="1545806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71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5"/>
                    </a:cubicBezTo>
                    <a:cubicBezTo>
                      <a:pt x="1" y="676"/>
                      <a:pt x="200" y="870"/>
                      <a:pt x="435" y="870"/>
                    </a:cubicBezTo>
                    <a:lnTo>
                      <a:pt x="10412" y="870"/>
                    </a:lnTo>
                    <a:cubicBezTo>
                      <a:pt x="10647" y="870"/>
                      <a:pt x="10846" y="676"/>
                      <a:pt x="10846" y="435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948;p46">
                <a:extLst>
                  <a:ext uri="{FF2B5EF4-FFF2-40B4-BE49-F238E27FC236}">
                    <a16:creationId xmlns:a16="http://schemas.microsoft.com/office/drawing/2014/main" id="{546B8298-E85F-1E26-8F29-0F1D08D81F36}"/>
                  </a:ext>
                </a:extLst>
              </p:cNvPr>
              <p:cNvSpPr/>
              <p:nvPr/>
            </p:nvSpPr>
            <p:spPr>
              <a:xfrm>
                <a:off x="6076217" y="2537395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482"/>
                    </a:cubicBezTo>
                    <a:cubicBezTo>
                      <a:pt x="10841" y="702"/>
                      <a:pt x="10689" y="854"/>
                      <a:pt x="10475" y="854"/>
                    </a:cubicBezTo>
                    <a:lnTo>
                      <a:pt x="498" y="854"/>
                    </a:lnTo>
                    <a:cubicBezTo>
                      <a:pt x="284" y="854"/>
                      <a:pt x="106" y="702"/>
                      <a:pt x="106" y="482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482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482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949;p46">
                <a:extLst>
                  <a:ext uri="{FF2B5EF4-FFF2-40B4-BE49-F238E27FC236}">
                    <a16:creationId xmlns:a16="http://schemas.microsoft.com/office/drawing/2014/main" id="{A1529F1F-87B9-35C3-901D-53847263568A}"/>
                  </a:ext>
                </a:extLst>
              </p:cNvPr>
              <p:cNvSpPr/>
              <p:nvPr/>
            </p:nvSpPr>
            <p:spPr>
              <a:xfrm>
                <a:off x="5609072" y="933690"/>
                <a:ext cx="215048" cy="20806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460" extrusionOk="0">
                    <a:moveTo>
                      <a:pt x="273" y="1"/>
                    </a:moveTo>
                    <a:cubicBezTo>
                      <a:pt x="210" y="1"/>
                      <a:pt x="145" y="28"/>
                      <a:pt x="90" y="83"/>
                    </a:cubicBezTo>
                    <a:cubicBezTo>
                      <a:pt x="1" y="172"/>
                      <a:pt x="1" y="324"/>
                      <a:pt x="90" y="434"/>
                    </a:cubicBezTo>
                    <a:lnTo>
                      <a:pt x="1048" y="1393"/>
                    </a:lnTo>
                    <a:cubicBezTo>
                      <a:pt x="1103" y="1437"/>
                      <a:pt x="1168" y="1459"/>
                      <a:pt x="1231" y="1459"/>
                    </a:cubicBezTo>
                    <a:cubicBezTo>
                      <a:pt x="1294" y="1459"/>
                      <a:pt x="1354" y="1437"/>
                      <a:pt x="1399" y="1393"/>
                    </a:cubicBezTo>
                    <a:cubicBezTo>
                      <a:pt x="1509" y="1283"/>
                      <a:pt x="1509" y="1131"/>
                      <a:pt x="1399" y="1042"/>
                    </a:cubicBezTo>
                    <a:lnTo>
                      <a:pt x="440" y="83"/>
                    </a:lnTo>
                    <a:cubicBezTo>
                      <a:pt x="396" y="28"/>
                      <a:pt x="336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950;p46">
                <a:extLst>
                  <a:ext uri="{FF2B5EF4-FFF2-40B4-BE49-F238E27FC236}">
                    <a16:creationId xmlns:a16="http://schemas.microsoft.com/office/drawing/2014/main" id="{81E4B975-846C-30A2-B9A0-6FD956722E8C}"/>
                  </a:ext>
                </a:extLst>
              </p:cNvPr>
              <p:cNvSpPr/>
              <p:nvPr/>
            </p:nvSpPr>
            <p:spPr>
              <a:xfrm>
                <a:off x="5600094" y="927705"/>
                <a:ext cx="230011" cy="22217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59" extrusionOk="0">
                    <a:moveTo>
                      <a:pt x="327" y="104"/>
                    </a:moveTo>
                    <a:cubicBezTo>
                      <a:pt x="376" y="104"/>
                      <a:pt x="425" y="125"/>
                      <a:pt x="456" y="167"/>
                    </a:cubicBezTo>
                    <a:lnTo>
                      <a:pt x="1420" y="1131"/>
                    </a:lnTo>
                    <a:cubicBezTo>
                      <a:pt x="1504" y="1194"/>
                      <a:pt x="1504" y="1325"/>
                      <a:pt x="1420" y="1393"/>
                    </a:cubicBezTo>
                    <a:cubicBezTo>
                      <a:pt x="1386" y="1424"/>
                      <a:pt x="1341" y="1440"/>
                      <a:pt x="1295" y="1440"/>
                    </a:cubicBezTo>
                    <a:cubicBezTo>
                      <a:pt x="1248" y="1440"/>
                      <a:pt x="1200" y="1424"/>
                      <a:pt x="1158" y="1393"/>
                    </a:cubicBezTo>
                    <a:lnTo>
                      <a:pt x="195" y="429"/>
                    </a:lnTo>
                    <a:cubicBezTo>
                      <a:pt x="132" y="345"/>
                      <a:pt x="132" y="235"/>
                      <a:pt x="195" y="167"/>
                    </a:cubicBezTo>
                    <a:cubicBezTo>
                      <a:pt x="229" y="125"/>
                      <a:pt x="278" y="104"/>
                      <a:pt x="327" y="104"/>
                    </a:cubicBezTo>
                    <a:close/>
                    <a:moveTo>
                      <a:pt x="336" y="1"/>
                    </a:moveTo>
                    <a:cubicBezTo>
                      <a:pt x="257" y="1"/>
                      <a:pt x="176" y="28"/>
                      <a:pt x="111" y="83"/>
                    </a:cubicBezTo>
                    <a:cubicBezTo>
                      <a:pt x="1" y="193"/>
                      <a:pt x="1" y="387"/>
                      <a:pt x="111" y="518"/>
                    </a:cubicBezTo>
                    <a:lnTo>
                      <a:pt x="1069" y="1476"/>
                    </a:lnTo>
                    <a:cubicBezTo>
                      <a:pt x="1135" y="1531"/>
                      <a:pt x="1217" y="1559"/>
                      <a:pt x="1296" y="1559"/>
                    </a:cubicBezTo>
                    <a:cubicBezTo>
                      <a:pt x="1375" y="1559"/>
                      <a:pt x="1451" y="1531"/>
                      <a:pt x="1504" y="1476"/>
                    </a:cubicBezTo>
                    <a:cubicBezTo>
                      <a:pt x="1614" y="1346"/>
                      <a:pt x="1614" y="1152"/>
                      <a:pt x="1504" y="1042"/>
                    </a:cubicBezTo>
                    <a:lnTo>
                      <a:pt x="545" y="83"/>
                    </a:lnTo>
                    <a:cubicBezTo>
                      <a:pt x="490" y="28"/>
                      <a:pt x="414" y="1"/>
                      <a:pt x="3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951;p46">
                <a:extLst>
                  <a:ext uri="{FF2B5EF4-FFF2-40B4-BE49-F238E27FC236}">
                    <a16:creationId xmlns:a16="http://schemas.microsoft.com/office/drawing/2014/main" id="{6144AC84-E6C8-F724-2A04-DFFD06D8C000}"/>
                  </a:ext>
                </a:extLst>
              </p:cNvPr>
              <p:cNvSpPr/>
              <p:nvPr/>
            </p:nvSpPr>
            <p:spPr>
              <a:xfrm>
                <a:off x="5432214" y="768375"/>
                <a:ext cx="280032" cy="2550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790" extrusionOk="0">
                    <a:moveTo>
                      <a:pt x="982" y="1"/>
                    </a:moveTo>
                    <a:cubicBezTo>
                      <a:pt x="753" y="1"/>
                      <a:pt x="524" y="89"/>
                      <a:pt x="351" y="264"/>
                    </a:cubicBezTo>
                    <a:cubicBezTo>
                      <a:pt x="0" y="610"/>
                      <a:pt x="0" y="1180"/>
                      <a:pt x="351" y="1526"/>
                    </a:cubicBezTo>
                    <a:cubicBezTo>
                      <a:pt x="524" y="1702"/>
                      <a:pt x="753" y="1789"/>
                      <a:pt x="982" y="1789"/>
                    </a:cubicBezTo>
                    <a:cubicBezTo>
                      <a:pt x="1211" y="1789"/>
                      <a:pt x="1441" y="1702"/>
                      <a:pt x="1613" y="1526"/>
                    </a:cubicBezTo>
                    <a:cubicBezTo>
                      <a:pt x="1964" y="1180"/>
                      <a:pt x="1964" y="610"/>
                      <a:pt x="1613" y="264"/>
                    </a:cubicBezTo>
                    <a:cubicBezTo>
                      <a:pt x="1441" y="89"/>
                      <a:pt x="1211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952;p46">
                <a:extLst>
                  <a:ext uri="{FF2B5EF4-FFF2-40B4-BE49-F238E27FC236}">
                    <a16:creationId xmlns:a16="http://schemas.microsoft.com/office/drawing/2014/main" id="{9EAEE7CD-EA72-33C3-2747-22D5DD3FC02B}"/>
                  </a:ext>
                </a:extLst>
              </p:cNvPr>
              <p:cNvSpPr/>
              <p:nvPr/>
            </p:nvSpPr>
            <p:spPr>
              <a:xfrm>
                <a:off x="5422523" y="759396"/>
                <a:ext cx="298701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912" extrusionOk="0">
                    <a:moveTo>
                      <a:pt x="1048" y="121"/>
                    </a:moveTo>
                    <a:cubicBezTo>
                      <a:pt x="1261" y="121"/>
                      <a:pt x="1475" y="204"/>
                      <a:pt x="1640" y="369"/>
                    </a:cubicBezTo>
                    <a:cubicBezTo>
                      <a:pt x="1964" y="694"/>
                      <a:pt x="1964" y="1217"/>
                      <a:pt x="1640" y="1547"/>
                    </a:cubicBezTo>
                    <a:cubicBezTo>
                      <a:pt x="1475" y="1710"/>
                      <a:pt x="1261" y="1791"/>
                      <a:pt x="1048" y="1791"/>
                    </a:cubicBezTo>
                    <a:cubicBezTo>
                      <a:pt x="836" y="1791"/>
                      <a:pt x="624" y="1710"/>
                      <a:pt x="461" y="1547"/>
                    </a:cubicBezTo>
                    <a:cubicBezTo>
                      <a:pt x="131" y="1217"/>
                      <a:pt x="131" y="694"/>
                      <a:pt x="461" y="369"/>
                    </a:cubicBezTo>
                    <a:cubicBezTo>
                      <a:pt x="624" y="204"/>
                      <a:pt x="836" y="121"/>
                      <a:pt x="1048" y="121"/>
                    </a:cubicBezTo>
                    <a:close/>
                    <a:moveTo>
                      <a:pt x="1050" y="1"/>
                    </a:moveTo>
                    <a:cubicBezTo>
                      <a:pt x="804" y="1"/>
                      <a:pt x="558" y="94"/>
                      <a:pt x="372" y="280"/>
                    </a:cubicBezTo>
                    <a:cubicBezTo>
                      <a:pt x="0" y="652"/>
                      <a:pt x="0" y="1264"/>
                      <a:pt x="372" y="1636"/>
                    </a:cubicBezTo>
                    <a:cubicBezTo>
                      <a:pt x="558" y="1820"/>
                      <a:pt x="804" y="1911"/>
                      <a:pt x="1050" y="1911"/>
                    </a:cubicBezTo>
                    <a:cubicBezTo>
                      <a:pt x="1296" y="1911"/>
                      <a:pt x="1543" y="1820"/>
                      <a:pt x="1729" y="1636"/>
                    </a:cubicBezTo>
                    <a:cubicBezTo>
                      <a:pt x="2095" y="1264"/>
                      <a:pt x="2095" y="652"/>
                      <a:pt x="1729" y="280"/>
                    </a:cubicBezTo>
                    <a:cubicBezTo>
                      <a:pt x="1543" y="94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953;p46">
                <a:extLst>
                  <a:ext uri="{FF2B5EF4-FFF2-40B4-BE49-F238E27FC236}">
                    <a16:creationId xmlns:a16="http://schemas.microsoft.com/office/drawing/2014/main" id="{D7F8AD28-2043-7A85-2DDE-B34E146D2B26}"/>
                  </a:ext>
                </a:extLst>
              </p:cNvPr>
              <p:cNvSpPr/>
              <p:nvPr/>
            </p:nvSpPr>
            <p:spPr>
              <a:xfrm>
                <a:off x="5466559" y="799585"/>
                <a:ext cx="211342" cy="18968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331" extrusionOk="0">
                    <a:moveTo>
                      <a:pt x="741" y="0"/>
                    </a:moveTo>
                    <a:cubicBezTo>
                      <a:pt x="567" y="0"/>
                      <a:pt x="393" y="66"/>
                      <a:pt x="262" y="197"/>
                    </a:cubicBezTo>
                    <a:cubicBezTo>
                      <a:pt x="0" y="459"/>
                      <a:pt x="0" y="893"/>
                      <a:pt x="262" y="1134"/>
                    </a:cubicBezTo>
                    <a:cubicBezTo>
                      <a:pt x="393" y="1265"/>
                      <a:pt x="567" y="1331"/>
                      <a:pt x="741" y="1331"/>
                    </a:cubicBezTo>
                    <a:cubicBezTo>
                      <a:pt x="915" y="1331"/>
                      <a:pt x="1090" y="1265"/>
                      <a:pt x="1221" y="1134"/>
                    </a:cubicBezTo>
                    <a:cubicBezTo>
                      <a:pt x="1482" y="893"/>
                      <a:pt x="1482" y="459"/>
                      <a:pt x="1221" y="197"/>
                    </a:cubicBezTo>
                    <a:cubicBezTo>
                      <a:pt x="1090" y="66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954;p46">
                <a:extLst>
                  <a:ext uri="{FF2B5EF4-FFF2-40B4-BE49-F238E27FC236}">
                    <a16:creationId xmlns:a16="http://schemas.microsoft.com/office/drawing/2014/main" id="{95380B14-4EA7-361C-4C04-CA623DF999BF}"/>
                  </a:ext>
                </a:extLst>
              </p:cNvPr>
              <p:cNvSpPr/>
              <p:nvPr/>
            </p:nvSpPr>
            <p:spPr>
              <a:xfrm>
                <a:off x="5459861" y="790607"/>
                <a:ext cx="227731" cy="2069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52" extrusionOk="0">
                    <a:moveTo>
                      <a:pt x="788" y="121"/>
                    </a:moveTo>
                    <a:cubicBezTo>
                      <a:pt x="947" y="121"/>
                      <a:pt x="1105" y="181"/>
                      <a:pt x="1226" y="302"/>
                    </a:cubicBezTo>
                    <a:cubicBezTo>
                      <a:pt x="1467" y="543"/>
                      <a:pt x="1467" y="935"/>
                      <a:pt x="1226" y="1176"/>
                    </a:cubicBezTo>
                    <a:cubicBezTo>
                      <a:pt x="1105" y="1297"/>
                      <a:pt x="947" y="1357"/>
                      <a:pt x="788" y="1357"/>
                    </a:cubicBezTo>
                    <a:cubicBezTo>
                      <a:pt x="630" y="1357"/>
                      <a:pt x="472" y="1297"/>
                      <a:pt x="351" y="1176"/>
                    </a:cubicBezTo>
                    <a:cubicBezTo>
                      <a:pt x="110" y="935"/>
                      <a:pt x="110" y="543"/>
                      <a:pt x="351" y="302"/>
                    </a:cubicBezTo>
                    <a:cubicBezTo>
                      <a:pt x="472" y="181"/>
                      <a:pt x="630" y="121"/>
                      <a:pt x="788" y="121"/>
                    </a:cubicBezTo>
                    <a:close/>
                    <a:moveTo>
                      <a:pt x="799" y="1"/>
                    </a:moveTo>
                    <a:cubicBezTo>
                      <a:pt x="614" y="1"/>
                      <a:pt x="430" y="71"/>
                      <a:pt x="288" y="213"/>
                    </a:cubicBezTo>
                    <a:cubicBezTo>
                      <a:pt x="0" y="501"/>
                      <a:pt x="0" y="956"/>
                      <a:pt x="288" y="1239"/>
                    </a:cubicBezTo>
                    <a:cubicBezTo>
                      <a:pt x="430" y="1381"/>
                      <a:pt x="614" y="1451"/>
                      <a:pt x="799" y="1451"/>
                    </a:cubicBezTo>
                    <a:cubicBezTo>
                      <a:pt x="983" y="1451"/>
                      <a:pt x="1168" y="1381"/>
                      <a:pt x="1309" y="1239"/>
                    </a:cubicBezTo>
                    <a:cubicBezTo>
                      <a:pt x="1597" y="956"/>
                      <a:pt x="1597" y="501"/>
                      <a:pt x="1309" y="213"/>
                    </a:cubicBezTo>
                    <a:cubicBezTo>
                      <a:pt x="1168" y="71"/>
                      <a:pt x="983" y="1"/>
                      <a:pt x="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955;p46">
              <a:extLst>
                <a:ext uri="{FF2B5EF4-FFF2-40B4-BE49-F238E27FC236}">
                  <a16:creationId xmlns:a16="http://schemas.microsoft.com/office/drawing/2014/main" id="{9A75E0DB-EFF5-8FFE-E7AC-A6BC17E0796D}"/>
                </a:ext>
              </a:extLst>
            </p:cNvPr>
            <p:cNvGrpSpPr/>
            <p:nvPr/>
          </p:nvGrpSpPr>
          <p:grpSpPr>
            <a:xfrm flipH="1">
              <a:off x="6976822" y="1731964"/>
              <a:ext cx="1261938" cy="2704551"/>
              <a:chOff x="487650" y="835701"/>
              <a:chExt cx="1906250" cy="4085425"/>
            </a:xfrm>
          </p:grpSpPr>
          <p:sp>
            <p:nvSpPr>
              <p:cNvPr id="33" name="Google Shape;1956;p46">
                <a:extLst>
                  <a:ext uri="{FF2B5EF4-FFF2-40B4-BE49-F238E27FC236}">
                    <a16:creationId xmlns:a16="http://schemas.microsoft.com/office/drawing/2014/main" id="{2D71916F-D801-D388-C06E-82B7D667C9E0}"/>
                  </a:ext>
                </a:extLst>
              </p:cNvPr>
              <p:cNvSpPr/>
              <p:nvPr/>
            </p:nvSpPr>
            <p:spPr>
              <a:xfrm>
                <a:off x="1747466" y="1278205"/>
                <a:ext cx="422542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720" extrusionOk="0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57;p46">
                <a:extLst>
                  <a:ext uri="{FF2B5EF4-FFF2-40B4-BE49-F238E27FC236}">
                    <a16:creationId xmlns:a16="http://schemas.microsoft.com/office/drawing/2014/main" id="{EF92A959-9D7D-A62C-1AE9-C41979215F4E}"/>
                  </a:ext>
                </a:extLst>
              </p:cNvPr>
              <p:cNvSpPr/>
              <p:nvPr/>
            </p:nvSpPr>
            <p:spPr>
              <a:xfrm>
                <a:off x="1737775" y="1268942"/>
                <a:ext cx="420262" cy="549091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3853" extrusionOk="0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58;p46">
                <a:extLst>
                  <a:ext uri="{FF2B5EF4-FFF2-40B4-BE49-F238E27FC236}">
                    <a16:creationId xmlns:a16="http://schemas.microsoft.com/office/drawing/2014/main" id="{200296FB-122D-F516-7465-0812448E8CA8}"/>
                  </a:ext>
                </a:extLst>
              </p:cNvPr>
              <p:cNvSpPr/>
              <p:nvPr/>
            </p:nvSpPr>
            <p:spPr>
              <a:xfrm>
                <a:off x="975757" y="1549978"/>
                <a:ext cx="974056" cy="625619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390" extrusionOk="0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59;p46">
                <a:extLst>
                  <a:ext uri="{FF2B5EF4-FFF2-40B4-BE49-F238E27FC236}">
                    <a16:creationId xmlns:a16="http://schemas.microsoft.com/office/drawing/2014/main" id="{04EBB4E4-4CBF-B6FB-7C39-748826B2EB9F}"/>
                  </a:ext>
                </a:extLst>
              </p:cNvPr>
              <p:cNvSpPr/>
              <p:nvPr/>
            </p:nvSpPr>
            <p:spPr>
              <a:xfrm>
                <a:off x="1038463" y="1538007"/>
                <a:ext cx="923322" cy="64357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4516" extrusionOk="0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60;p46">
                <a:extLst>
                  <a:ext uri="{FF2B5EF4-FFF2-40B4-BE49-F238E27FC236}">
                    <a16:creationId xmlns:a16="http://schemas.microsoft.com/office/drawing/2014/main" id="{F2D937D9-8FDC-FD9F-14B1-525D9BAC9164}"/>
                  </a:ext>
                </a:extLst>
              </p:cNvPr>
              <p:cNvSpPr/>
              <p:nvPr/>
            </p:nvSpPr>
            <p:spPr>
              <a:xfrm>
                <a:off x="1610083" y="1505229"/>
                <a:ext cx="386060" cy="39660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783" extrusionOk="0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61;p46">
                <a:extLst>
                  <a:ext uri="{FF2B5EF4-FFF2-40B4-BE49-F238E27FC236}">
                    <a16:creationId xmlns:a16="http://schemas.microsoft.com/office/drawing/2014/main" id="{64AEA739-CF4B-2D69-A910-01B08929DB87}"/>
                  </a:ext>
                </a:extLst>
              </p:cNvPr>
              <p:cNvSpPr/>
              <p:nvPr/>
            </p:nvSpPr>
            <p:spPr>
              <a:xfrm>
                <a:off x="1607090" y="1496536"/>
                <a:ext cx="395038" cy="413707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903" extrusionOk="0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62;p46">
                <a:extLst>
                  <a:ext uri="{FF2B5EF4-FFF2-40B4-BE49-F238E27FC236}">
                    <a16:creationId xmlns:a16="http://schemas.microsoft.com/office/drawing/2014/main" id="{407C75D6-C653-05C9-C18A-89F97FF24648}"/>
                  </a:ext>
                </a:extLst>
              </p:cNvPr>
              <p:cNvSpPr/>
              <p:nvPr/>
            </p:nvSpPr>
            <p:spPr>
              <a:xfrm>
                <a:off x="2126551" y="1449791"/>
                <a:ext cx="261363" cy="117001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821" extrusionOk="0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63;p46">
                <a:extLst>
                  <a:ext uri="{FF2B5EF4-FFF2-40B4-BE49-F238E27FC236}">
                    <a16:creationId xmlns:a16="http://schemas.microsoft.com/office/drawing/2014/main" id="{8F915462-88A5-169D-C50B-810718440CD7}"/>
                  </a:ext>
                </a:extLst>
              </p:cNvPr>
              <p:cNvSpPr/>
              <p:nvPr/>
            </p:nvSpPr>
            <p:spPr>
              <a:xfrm>
                <a:off x="2123558" y="1441810"/>
                <a:ext cx="270341" cy="133674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938" extrusionOk="0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64;p46">
                <a:extLst>
                  <a:ext uri="{FF2B5EF4-FFF2-40B4-BE49-F238E27FC236}">
                    <a16:creationId xmlns:a16="http://schemas.microsoft.com/office/drawing/2014/main" id="{CDFBC26E-35B5-DAA4-1B90-32F70C5A054D}"/>
                  </a:ext>
                </a:extLst>
              </p:cNvPr>
              <p:cNvSpPr/>
              <p:nvPr/>
            </p:nvSpPr>
            <p:spPr>
              <a:xfrm>
                <a:off x="2126551" y="1497248"/>
                <a:ext cx="261363" cy="13025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4" extrusionOk="0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65;p46">
                <a:extLst>
                  <a:ext uri="{FF2B5EF4-FFF2-40B4-BE49-F238E27FC236}">
                    <a16:creationId xmlns:a16="http://schemas.microsoft.com/office/drawing/2014/main" id="{FE53580E-50C4-CFF3-4E14-D0B3E7928FD7}"/>
                  </a:ext>
                </a:extLst>
              </p:cNvPr>
              <p:cNvSpPr/>
              <p:nvPr/>
            </p:nvSpPr>
            <p:spPr>
              <a:xfrm>
                <a:off x="2163889" y="1490978"/>
                <a:ext cx="230011" cy="14350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007" extrusionOk="0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66;p46">
                <a:extLst>
                  <a:ext uri="{FF2B5EF4-FFF2-40B4-BE49-F238E27FC236}">
                    <a16:creationId xmlns:a16="http://schemas.microsoft.com/office/drawing/2014/main" id="{2293E4AD-F7B9-7254-4CB7-5C594A50F930}"/>
                  </a:ext>
                </a:extLst>
              </p:cNvPr>
              <p:cNvSpPr/>
              <p:nvPr/>
            </p:nvSpPr>
            <p:spPr>
              <a:xfrm>
                <a:off x="2105459" y="1546700"/>
                <a:ext cx="260793" cy="12597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884" extrusionOk="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67;p46">
                <a:extLst>
                  <a:ext uri="{FF2B5EF4-FFF2-40B4-BE49-F238E27FC236}">
                    <a16:creationId xmlns:a16="http://schemas.microsoft.com/office/drawing/2014/main" id="{AD349302-53A4-A83D-13D1-E45FCA8DA010}"/>
                  </a:ext>
                </a:extLst>
              </p:cNvPr>
              <p:cNvSpPr/>
              <p:nvPr/>
            </p:nvSpPr>
            <p:spPr>
              <a:xfrm>
                <a:off x="2151206" y="1538007"/>
                <a:ext cx="224026" cy="1427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02" extrusionOk="0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68;p46">
                <a:extLst>
                  <a:ext uri="{FF2B5EF4-FFF2-40B4-BE49-F238E27FC236}">
                    <a16:creationId xmlns:a16="http://schemas.microsoft.com/office/drawing/2014/main" id="{EFEB7139-FD87-11AB-2489-829554C87AA4}"/>
                  </a:ext>
                </a:extLst>
              </p:cNvPr>
              <p:cNvSpPr/>
              <p:nvPr/>
            </p:nvSpPr>
            <p:spPr>
              <a:xfrm>
                <a:off x="2107882" y="1612257"/>
                <a:ext cx="227018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681" extrusionOk="0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69;p46">
                <a:extLst>
                  <a:ext uri="{FF2B5EF4-FFF2-40B4-BE49-F238E27FC236}">
                    <a16:creationId xmlns:a16="http://schemas.microsoft.com/office/drawing/2014/main" id="{F9548BC1-94D9-EF63-DA76-7E8B0BD8DAA2}"/>
                  </a:ext>
                </a:extLst>
              </p:cNvPr>
              <p:cNvSpPr/>
              <p:nvPr/>
            </p:nvSpPr>
            <p:spPr>
              <a:xfrm>
                <a:off x="2107882" y="1602993"/>
                <a:ext cx="227018" cy="115006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07" extrusionOk="0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970;p46">
                <a:extLst>
                  <a:ext uri="{FF2B5EF4-FFF2-40B4-BE49-F238E27FC236}">
                    <a16:creationId xmlns:a16="http://schemas.microsoft.com/office/drawing/2014/main" id="{84AB2009-8943-2AF1-EB82-9337C22B23D5}"/>
                  </a:ext>
                </a:extLst>
              </p:cNvPr>
              <p:cNvSpPr/>
              <p:nvPr/>
            </p:nvSpPr>
            <p:spPr>
              <a:xfrm>
                <a:off x="1905655" y="1546985"/>
                <a:ext cx="124839" cy="6070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6" extrusionOk="0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71;p46">
                <a:extLst>
                  <a:ext uri="{FF2B5EF4-FFF2-40B4-BE49-F238E27FC236}">
                    <a16:creationId xmlns:a16="http://schemas.microsoft.com/office/drawing/2014/main" id="{0727278A-4CA7-6638-840E-B818D69D6189}"/>
                  </a:ext>
                </a:extLst>
              </p:cNvPr>
              <p:cNvSpPr/>
              <p:nvPr/>
            </p:nvSpPr>
            <p:spPr>
              <a:xfrm>
                <a:off x="487650" y="4560718"/>
                <a:ext cx="544246" cy="352997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2477" extrusionOk="0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72;p46">
                <a:extLst>
                  <a:ext uri="{FF2B5EF4-FFF2-40B4-BE49-F238E27FC236}">
                    <a16:creationId xmlns:a16="http://schemas.microsoft.com/office/drawing/2014/main" id="{6DF34CFB-BF06-0F80-CACD-0A8266A01588}"/>
                  </a:ext>
                </a:extLst>
              </p:cNvPr>
              <p:cNvSpPr/>
              <p:nvPr/>
            </p:nvSpPr>
            <p:spPr>
              <a:xfrm>
                <a:off x="490643" y="4551027"/>
                <a:ext cx="550944" cy="370098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2597" extrusionOk="0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73;p46">
                <a:extLst>
                  <a:ext uri="{FF2B5EF4-FFF2-40B4-BE49-F238E27FC236}">
                    <a16:creationId xmlns:a16="http://schemas.microsoft.com/office/drawing/2014/main" id="{EED3D419-1222-5E9D-69D8-30BB0CD6485A}"/>
                  </a:ext>
                </a:extLst>
              </p:cNvPr>
              <p:cNvSpPr/>
              <p:nvPr/>
            </p:nvSpPr>
            <p:spPr>
              <a:xfrm>
                <a:off x="1031765" y="4383146"/>
                <a:ext cx="547808" cy="358128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2513" extrusionOk="0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74;p46">
                <a:extLst>
                  <a:ext uri="{FF2B5EF4-FFF2-40B4-BE49-F238E27FC236}">
                    <a16:creationId xmlns:a16="http://schemas.microsoft.com/office/drawing/2014/main" id="{D23B0FEB-6ABA-BBC0-D538-7055C2B0FCD9}"/>
                  </a:ext>
                </a:extLst>
              </p:cNvPr>
              <p:cNvSpPr/>
              <p:nvPr/>
            </p:nvSpPr>
            <p:spPr>
              <a:xfrm>
                <a:off x="1038463" y="4377161"/>
                <a:ext cx="538260" cy="373376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620" extrusionOk="0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75;p46">
                <a:extLst>
                  <a:ext uri="{FF2B5EF4-FFF2-40B4-BE49-F238E27FC236}">
                    <a16:creationId xmlns:a16="http://schemas.microsoft.com/office/drawing/2014/main" id="{C70610BE-8C9E-E140-6C19-D548343D0CAD}"/>
                  </a:ext>
                </a:extLst>
              </p:cNvPr>
              <p:cNvSpPr/>
              <p:nvPr/>
            </p:nvSpPr>
            <p:spPr>
              <a:xfrm>
                <a:off x="1041456" y="3061334"/>
                <a:ext cx="388910" cy="13911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762" extrusionOk="0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76;p46">
                <a:extLst>
                  <a:ext uri="{FF2B5EF4-FFF2-40B4-BE49-F238E27FC236}">
                    <a16:creationId xmlns:a16="http://schemas.microsoft.com/office/drawing/2014/main" id="{7059773A-BCEF-E1A9-7721-B02C314F3F64}"/>
                  </a:ext>
                </a:extLst>
              </p:cNvPr>
              <p:cNvSpPr/>
              <p:nvPr/>
            </p:nvSpPr>
            <p:spPr>
              <a:xfrm>
                <a:off x="1035470" y="3049363"/>
                <a:ext cx="391902" cy="1411704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9906" extrusionOk="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977;p46">
                <a:extLst>
                  <a:ext uri="{FF2B5EF4-FFF2-40B4-BE49-F238E27FC236}">
                    <a16:creationId xmlns:a16="http://schemas.microsoft.com/office/drawing/2014/main" id="{9E4B5364-826E-492C-968E-A9BD8D1131A7}"/>
                  </a:ext>
                </a:extLst>
              </p:cNvPr>
              <p:cNvSpPr/>
              <p:nvPr/>
            </p:nvSpPr>
            <p:spPr>
              <a:xfrm>
                <a:off x="1128674" y="3294913"/>
                <a:ext cx="65127" cy="115689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118" extrusionOk="0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978;p46">
                <a:extLst>
                  <a:ext uri="{FF2B5EF4-FFF2-40B4-BE49-F238E27FC236}">
                    <a16:creationId xmlns:a16="http://schemas.microsoft.com/office/drawing/2014/main" id="{E70391A5-1ABB-1683-AC12-3F791930FB66}"/>
                  </a:ext>
                </a:extLst>
              </p:cNvPr>
              <p:cNvSpPr/>
              <p:nvPr/>
            </p:nvSpPr>
            <p:spPr>
              <a:xfrm>
                <a:off x="1121976" y="3282230"/>
                <a:ext cx="81516" cy="117855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270" extrusionOk="0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979;p46">
                <a:extLst>
                  <a:ext uri="{FF2B5EF4-FFF2-40B4-BE49-F238E27FC236}">
                    <a16:creationId xmlns:a16="http://schemas.microsoft.com/office/drawing/2014/main" id="{E47B9CEA-B62D-9E7F-0184-860A667228B5}"/>
                  </a:ext>
                </a:extLst>
              </p:cNvPr>
              <p:cNvSpPr/>
              <p:nvPr/>
            </p:nvSpPr>
            <p:spPr>
              <a:xfrm>
                <a:off x="497341" y="3080003"/>
                <a:ext cx="768129" cy="158741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1139" extrusionOk="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980;p46">
                <a:extLst>
                  <a:ext uri="{FF2B5EF4-FFF2-40B4-BE49-F238E27FC236}">
                    <a16:creationId xmlns:a16="http://schemas.microsoft.com/office/drawing/2014/main" id="{E3D0DC9B-7806-B50E-CF82-09809DE34E99}"/>
                  </a:ext>
                </a:extLst>
              </p:cNvPr>
              <p:cNvSpPr/>
              <p:nvPr/>
            </p:nvSpPr>
            <p:spPr>
              <a:xfrm>
                <a:off x="487650" y="3071025"/>
                <a:ext cx="786798" cy="160551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11266" extrusionOk="0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981;p46">
                <a:extLst>
                  <a:ext uri="{FF2B5EF4-FFF2-40B4-BE49-F238E27FC236}">
                    <a16:creationId xmlns:a16="http://schemas.microsoft.com/office/drawing/2014/main" id="{AE0D0A90-DF27-E932-DF91-086458AA81DB}"/>
                  </a:ext>
                </a:extLst>
              </p:cNvPr>
              <p:cNvSpPr/>
              <p:nvPr/>
            </p:nvSpPr>
            <p:spPr>
              <a:xfrm>
                <a:off x="575011" y="3167364"/>
                <a:ext cx="199371" cy="148666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432" extrusionOk="0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82;p46">
                <a:extLst>
                  <a:ext uri="{FF2B5EF4-FFF2-40B4-BE49-F238E27FC236}">
                    <a16:creationId xmlns:a16="http://schemas.microsoft.com/office/drawing/2014/main" id="{0D236156-502F-78DA-DFAD-7F7383675994}"/>
                  </a:ext>
                </a:extLst>
              </p:cNvPr>
              <p:cNvSpPr/>
              <p:nvPr/>
            </p:nvSpPr>
            <p:spPr>
              <a:xfrm>
                <a:off x="569025" y="3158385"/>
                <a:ext cx="214335" cy="1504621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0558" extrusionOk="0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83;p46">
                <a:extLst>
                  <a:ext uri="{FF2B5EF4-FFF2-40B4-BE49-F238E27FC236}">
                    <a16:creationId xmlns:a16="http://schemas.microsoft.com/office/drawing/2014/main" id="{DC44B056-7370-E1EC-3B30-DA6879F2C4BD}"/>
                  </a:ext>
                </a:extLst>
              </p:cNvPr>
              <p:cNvSpPr/>
              <p:nvPr/>
            </p:nvSpPr>
            <p:spPr>
              <a:xfrm>
                <a:off x="1013096" y="1858235"/>
                <a:ext cx="410571" cy="134315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9425" extrusionOk="0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84;p46">
                <a:extLst>
                  <a:ext uri="{FF2B5EF4-FFF2-40B4-BE49-F238E27FC236}">
                    <a16:creationId xmlns:a16="http://schemas.microsoft.com/office/drawing/2014/main" id="{182C53B0-6951-BD39-654E-E4868AD695CD}"/>
                  </a:ext>
                </a:extLst>
              </p:cNvPr>
              <p:cNvSpPr/>
              <p:nvPr/>
            </p:nvSpPr>
            <p:spPr>
              <a:xfrm>
                <a:off x="1004118" y="1848544"/>
                <a:ext cx="426247" cy="1362111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9558" extrusionOk="0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85;p46">
                <a:extLst>
                  <a:ext uri="{FF2B5EF4-FFF2-40B4-BE49-F238E27FC236}">
                    <a16:creationId xmlns:a16="http://schemas.microsoft.com/office/drawing/2014/main" id="{7B5E3E25-B32B-D7F8-5CDE-6D85B6123BFA}"/>
                  </a:ext>
                </a:extLst>
              </p:cNvPr>
              <p:cNvSpPr/>
              <p:nvPr/>
            </p:nvSpPr>
            <p:spPr>
              <a:xfrm>
                <a:off x="1134660" y="1923221"/>
                <a:ext cx="192674" cy="126278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8861" extrusionOk="0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86;p46">
                <a:extLst>
                  <a:ext uri="{FF2B5EF4-FFF2-40B4-BE49-F238E27FC236}">
                    <a16:creationId xmlns:a16="http://schemas.microsoft.com/office/drawing/2014/main" id="{27DD1EDF-ED86-EFAC-3098-1C61B8FB4253}"/>
                  </a:ext>
                </a:extLst>
              </p:cNvPr>
              <p:cNvSpPr/>
              <p:nvPr/>
            </p:nvSpPr>
            <p:spPr>
              <a:xfrm>
                <a:off x="1115990" y="1911250"/>
                <a:ext cx="221033" cy="128757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9035" extrusionOk="0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987;p46">
                <a:extLst>
                  <a:ext uri="{FF2B5EF4-FFF2-40B4-BE49-F238E27FC236}">
                    <a16:creationId xmlns:a16="http://schemas.microsoft.com/office/drawing/2014/main" id="{E45C699A-8AF8-9ECB-4F86-C84BB300A083}"/>
                  </a:ext>
                </a:extLst>
              </p:cNvPr>
              <p:cNvSpPr/>
              <p:nvPr/>
            </p:nvSpPr>
            <p:spPr>
              <a:xfrm>
                <a:off x="1262351" y="1926926"/>
                <a:ext cx="245687" cy="125836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830" extrusionOk="0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988;p46">
                <a:extLst>
                  <a:ext uri="{FF2B5EF4-FFF2-40B4-BE49-F238E27FC236}">
                    <a16:creationId xmlns:a16="http://schemas.microsoft.com/office/drawing/2014/main" id="{42F67236-5F5C-6D77-E252-15DF2561D510}"/>
                  </a:ext>
                </a:extLst>
              </p:cNvPr>
              <p:cNvSpPr/>
              <p:nvPr/>
            </p:nvSpPr>
            <p:spPr>
              <a:xfrm>
                <a:off x="1246675" y="1904552"/>
                <a:ext cx="255378" cy="1289003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9045" extrusionOk="0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989;p46">
                <a:extLst>
                  <a:ext uri="{FF2B5EF4-FFF2-40B4-BE49-F238E27FC236}">
                    <a16:creationId xmlns:a16="http://schemas.microsoft.com/office/drawing/2014/main" id="{727E4F5E-8208-B89A-4F44-49C15450B7A8}"/>
                  </a:ext>
                </a:extLst>
              </p:cNvPr>
              <p:cNvSpPr/>
              <p:nvPr/>
            </p:nvSpPr>
            <p:spPr>
              <a:xfrm>
                <a:off x="587694" y="1842131"/>
                <a:ext cx="659109" cy="1423675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9990" extrusionOk="0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990;p46">
                <a:extLst>
                  <a:ext uri="{FF2B5EF4-FFF2-40B4-BE49-F238E27FC236}">
                    <a16:creationId xmlns:a16="http://schemas.microsoft.com/office/drawing/2014/main" id="{57A74451-B944-4B27-2A31-D6EF9435C73B}"/>
                  </a:ext>
                </a:extLst>
              </p:cNvPr>
              <p:cNvSpPr/>
              <p:nvPr/>
            </p:nvSpPr>
            <p:spPr>
              <a:xfrm>
                <a:off x="578003" y="1833580"/>
                <a:ext cx="677778" cy="1441489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115" extrusionOk="0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991;p46">
                <a:extLst>
                  <a:ext uri="{FF2B5EF4-FFF2-40B4-BE49-F238E27FC236}">
                    <a16:creationId xmlns:a16="http://schemas.microsoft.com/office/drawing/2014/main" id="{290A6C9B-F061-0BDB-07B8-56DE39E455FA}"/>
                  </a:ext>
                </a:extLst>
              </p:cNvPr>
              <p:cNvSpPr/>
              <p:nvPr/>
            </p:nvSpPr>
            <p:spPr>
              <a:xfrm>
                <a:off x="1121976" y="1829875"/>
                <a:ext cx="261363" cy="6874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824" extrusionOk="0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992;p46">
                <a:extLst>
                  <a:ext uri="{FF2B5EF4-FFF2-40B4-BE49-F238E27FC236}">
                    <a16:creationId xmlns:a16="http://schemas.microsoft.com/office/drawing/2014/main" id="{14146932-9736-70BC-0E5D-67D352501E23}"/>
                  </a:ext>
                </a:extLst>
              </p:cNvPr>
              <p:cNvSpPr/>
              <p:nvPr/>
            </p:nvSpPr>
            <p:spPr>
              <a:xfrm>
                <a:off x="1112998" y="1820896"/>
                <a:ext cx="280032" cy="6964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7" extrusionOk="0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993;p46">
                <a:extLst>
                  <a:ext uri="{FF2B5EF4-FFF2-40B4-BE49-F238E27FC236}">
                    <a16:creationId xmlns:a16="http://schemas.microsoft.com/office/drawing/2014/main" id="{68F41DF2-1BC3-A2A9-E9BC-E22F02A809DB}"/>
                  </a:ext>
                </a:extLst>
              </p:cNvPr>
              <p:cNvSpPr/>
              <p:nvPr/>
            </p:nvSpPr>
            <p:spPr>
              <a:xfrm>
                <a:off x="870440" y="1721707"/>
                <a:ext cx="267349" cy="2798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64" extrusionOk="0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994;p46">
                <a:extLst>
                  <a:ext uri="{FF2B5EF4-FFF2-40B4-BE49-F238E27FC236}">
                    <a16:creationId xmlns:a16="http://schemas.microsoft.com/office/drawing/2014/main" id="{7F45E51A-18CB-8567-2B48-AE6F4F8D63AD}"/>
                  </a:ext>
                </a:extLst>
              </p:cNvPr>
              <p:cNvSpPr/>
              <p:nvPr/>
            </p:nvSpPr>
            <p:spPr>
              <a:xfrm>
                <a:off x="860749" y="1712016"/>
                <a:ext cx="283025" cy="29855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095" extrusionOk="0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995;p46">
                <a:extLst>
                  <a:ext uri="{FF2B5EF4-FFF2-40B4-BE49-F238E27FC236}">
                    <a16:creationId xmlns:a16="http://schemas.microsoft.com/office/drawing/2014/main" id="{D716E05A-DCA0-1C26-D1BC-39892423141E}"/>
                  </a:ext>
                </a:extLst>
              </p:cNvPr>
              <p:cNvSpPr/>
              <p:nvPr/>
            </p:nvSpPr>
            <p:spPr>
              <a:xfrm>
                <a:off x="727215" y="1828165"/>
                <a:ext cx="513606" cy="72352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077" extrusionOk="0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996;p46">
                <a:extLst>
                  <a:ext uri="{FF2B5EF4-FFF2-40B4-BE49-F238E27FC236}">
                    <a16:creationId xmlns:a16="http://schemas.microsoft.com/office/drawing/2014/main" id="{D9D4DC1C-5221-5DA3-869F-DDC77C34360E}"/>
                  </a:ext>
                </a:extLst>
              </p:cNvPr>
              <p:cNvSpPr/>
              <p:nvPr/>
            </p:nvSpPr>
            <p:spPr>
              <a:xfrm>
                <a:off x="714531" y="1821609"/>
                <a:ext cx="529282" cy="733071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5144" extrusionOk="0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997;p46">
                <a:extLst>
                  <a:ext uri="{FF2B5EF4-FFF2-40B4-BE49-F238E27FC236}">
                    <a16:creationId xmlns:a16="http://schemas.microsoft.com/office/drawing/2014/main" id="{DBCA7A7B-C502-ADF3-AC18-B9FD4FBB1DB4}"/>
                  </a:ext>
                </a:extLst>
              </p:cNvPr>
              <p:cNvSpPr/>
              <p:nvPr/>
            </p:nvSpPr>
            <p:spPr>
              <a:xfrm>
                <a:off x="870440" y="1783558"/>
                <a:ext cx="283025" cy="16331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46" extrusionOk="0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998;p46">
                <a:extLst>
                  <a:ext uri="{FF2B5EF4-FFF2-40B4-BE49-F238E27FC236}">
                    <a16:creationId xmlns:a16="http://schemas.microsoft.com/office/drawing/2014/main" id="{8622EE86-E9FD-1329-2B17-EACD7F1FB458}"/>
                  </a:ext>
                </a:extLst>
              </p:cNvPr>
              <p:cNvSpPr/>
              <p:nvPr/>
            </p:nvSpPr>
            <p:spPr>
              <a:xfrm>
                <a:off x="857757" y="1780565"/>
                <a:ext cx="298701" cy="174717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26" extrusionOk="0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999;p46">
                <a:extLst>
                  <a:ext uri="{FF2B5EF4-FFF2-40B4-BE49-F238E27FC236}">
                    <a16:creationId xmlns:a16="http://schemas.microsoft.com/office/drawing/2014/main" id="{3E6B5B81-DA72-030E-20B8-8AD754A096A8}"/>
                  </a:ext>
                </a:extLst>
              </p:cNvPr>
              <p:cNvSpPr/>
              <p:nvPr/>
            </p:nvSpPr>
            <p:spPr>
              <a:xfrm>
                <a:off x="1137652" y="1829875"/>
                <a:ext cx="77810" cy="90494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000;p46">
                <a:extLst>
                  <a:ext uri="{FF2B5EF4-FFF2-40B4-BE49-F238E27FC236}">
                    <a16:creationId xmlns:a16="http://schemas.microsoft.com/office/drawing/2014/main" id="{979E9CCC-F418-9A55-F221-62F18B01C08E}"/>
                  </a:ext>
                </a:extLst>
              </p:cNvPr>
              <p:cNvSpPr/>
              <p:nvPr/>
            </p:nvSpPr>
            <p:spPr>
              <a:xfrm>
                <a:off x="1128674" y="1811205"/>
                <a:ext cx="102465" cy="11885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834" extrusionOk="0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001;p46">
                <a:extLst>
                  <a:ext uri="{FF2B5EF4-FFF2-40B4-BE49-F238E27FC236}">
                    <a16:creationId xmlns:a16="http://schemas.microsoft.com/office/drawing/2014/main" id="{5FA8295A-5D03-8652-10CA-E163B6E6689F}"/>
                  </a:ext>
                </a:extLst>
              </p:cNvPr>
              <p:cNvSpPr/>
              <p:nvPr/>
            </p:nvSpPr>
            <p:spPr>
              <a:xfrm>
                <a:off x="755575" y="2856114"/>
                <a:ext cx="294996" cy="31138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185" extrusionOk="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002;p46">
                <a:extLst>
                  <a:ext uri="{FF2B5EF4-FFF2-40B4-BE49-F238E27FC236}">
                    <a16:creationId xmlns:a16="http://schemas.microsoft.com/office/drawing/2014/main" id="{D0FCCA02-BCD4-1727-CA70-6E69F2BC69A5}"/>
                  </a:ext>
                </a:extLst>
              </p:cNvPr>
              <p:cNvSpPr/>
              <p:nvPr/>
            </p:nvSpPr>
            <p:spPr>
              <a:xfrm>
                <a:off x="745884" y="2847136"/>
                <a:ext cx="314377" cy="329198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10" extrusionOk="0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003;p46">
                <a:extLst>
                  <a:ext uri="{FF2B5EF4-FFF2-40B4-BE49-F238E27FC236}">
                    <a16:creationId xmlns:a16="http://schemas.microsoft.com/office/drawing/2014/main" id="{0C193648-38D5-152C-3484-A47F9E78CA9F}"/>
                  </a:ext>
                </a:extLst>
              </p:cNvPr>
              <p:cNvSpPr/>
              <p:nvPr/>
            </p:nvSpPr>
            <p:spPr>
              <a:xfrm>
                <a:off x="639854" y="1026384"/>
                <a:ext cx="715828" cy="754733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296" extrusionOk="0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004;p46">
                <a:extLst>
                  <a:ext uri="{FF2B5EF4-FFF2-40B4-BE49-F238E27FC236}">
                    <a16:creationId xmlns:a16="http://schemas.microsoft.com/office/drawing/2014/main" id="{48F0C3D7-3885-6C0D-9874-82443D6BFBF5}"/>
                  </a:ext>
                </a:extLst>
              </p:cNvPr>
              <p:cNvSpPr/>
              <p:nvPr/>
            </p:nvSpPr>
            <p:spPr>
              <a:xfrm>
                <a:off x="646552" y="1018545"/>
                <a:ext cx="718108" cy="771122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5411" extrusionOk="0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005;p46">
                <a:extLst>
                  <a:ext uri="{FF2B5EF4-FFF2-40B4-BE49-F238E27FC236}">
                    <a16:creationId xmlns:a16="http://schemas.microsoft.com/office/drawing/2014/main" id="{5A746D42-0EA8-179C-00AB-399AFB22A508}"/>
                  </a:ext>
                </a:extLst>
              </p:cNvPr>
              <p:cNvSpPr/>
              <p:nvPr/>
            </p:nvSpPr>
            <p:spPr>
              <a:xfrm>
                <a:off x="565320" y="845249"/>
                <a:ext cx="880712" cy="949402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662" extrusionOk="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006;p46">
                <a:extLst>
                  <a:ext uri="{FF2B5EF4-FFF2-40B4-BE49-F238E27FC236}">
                    <a16:creationId xmlns:a16="http://schemas.microsoft.com/office/drawing/2014/main" id="{AB9C26D0-8AB6-97D2-80F2-34AD03C21EFA}"/>
                  </a:ext>
                </a:extLst>
              </p:cNvPr>
              <p:cNvSpPr/>
              <p:nvPr/>
            </p:nvSpPr>
            <p:spPr>
              <a:xfrm>
                <a:off x="572018" y="835701"/>
                <a:ext cx="855345" cy="96835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6795" extrusionOk="0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007;p46">
                <a:extLst>
                  <a:ext uri="{FF2B5EF4-FFF2-40B4-BE49-F238E27FC236}">
                    <a16:creationId xmlns:a16="http://schemas.microsoft.com/office/drawing/2014/main" id="{C2A042F5-63DC-266B-2838-E566E76F37D1}"/>
                  </a:ext>
                </a:extLst>
              </p:cNvPr>
              <p:cNvSpPr/>
              <p:nvPr/>
            </p:nvSpPr>
            <p:spPr>
              <a:xfrm>
                <a:off x="954095" y="1201960"/>
                <a:ext cx="129684" cy="6641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66" extrusionOk="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008;p46">
                <a:extLst>
                  <a:ext uri="{FF2B5EF4-FFF2-40B4-BE49-F238E27FC236}">
                    <a16:creationId xmlns:a16="http://schemas.microsoft.com/office/drawing/2014/main" id="{3A8E2070-23B5-7F06-FFBD-363C8DDEE7BE}"/>
                  </a:ext>
                </a:extLst>
              </p:cNvPr>
              <p:cNvSpPr/>
              <p:nvPr/>
            </p:nvSpPr>
            <p:spPr>
              <a:xfrm>
                <a:off x="948110" y="1192554"/>
                <a:ext cx="143508" cy="8436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92" extrusionOk="0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009;p46">
                <a:extLst>
                  <a:ext uri="{FF2B5EF4-FFF2-40B4-BE49-F238E27FC236}">
                    <a16:creationId xmlns:a16="http://schemas.microsoft.com/office/drawing/2014/main" id="{882EAD47-DB3D-8C30-1D1B-7145BD4A5FF7}"/>
                  </a:ext>
                </a:extLst>
              </p:cNvPr>
              <p:cNvSpPr/>
              <p:nvPr/>
            </p:nvSpPr>
            <p:spPr>
              <a:xfrm>
                <a:off x="1209336" y="1209228"/>
                <a:ext cx="99329" cy="6099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28" extrusionOk="0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010;p46">
                <a:extLst>
                  <a:ext uri="{FF2B5EF4-FFF2-40B4-BE49-F238E27FC236}">
                    <a16:creationId xmlns:a16="http://schemas.microsoft.com/office/drawing/2014/main" id="{92EFA569-ED87-3471-E2A5-D6F661F98F1C}"/>
                  </a:ext>
                </a:extLst>
              </p:cNvPr>
              <p:cNvSpPr/>
              <p:nvPr/>
            </p:nvSpPr>
            <p:spPr>
              <a:xfrm>
                <a:off x="1206344" y="1201675"/>
                <a:ext cx="112155" cy="765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37" extrusionOk="0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011;p46">
                <a:extLst>
                  <a:ext uri="{FF2B5EF4-FFF2-40B4-BE49-F238E27FC236}">
                    <a16:creationId xmlns:a16="http://schemas.microsoft.com/office/drawing/2014/main" id="{DB595C8E-3869-AD91-D400-718C872CE8A9}"/>
                  </a:ext>
                </a:extLst>
              </p:cNvPr>
              <p:cNvSpPr/>
              <p:nvPr/>
            </p:nvSpPr>
            <p:spPr>
              <a:xfrm>
                <a:off x="677192" y="1394781"/>
                <a:ext cx="56149" cy="64842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55" extrusionOk="0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012;p46">
                <a:extLst>
                  <a:ext uri="{FF2B5EF4-FFF2-40B4-BE49-F238E27FC236}">
                    <a16:creationId xmlns:a16="http://schemas.microsoft.com/office/drawing/2014/main" id="{5988D03A-B87D-A412-119F-5A1A3E69EABC}"/>
                  </a:ext>
                </a:extLst>
              </p:cNvPr>
              <p:cNvSpPr/>
              <p:nvPr/>
            </p:nvSpPr>
            <p:spPr>
              <a:xfrm>
                <a:off x="736905" y="1442523"/>
                <a:ext cx="40473" cy="1809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7" extrusionOk="0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013;p46">
                <a:extLst>
                  <a:ext uri="{FF2B5EF4-FFF2-40B4-BE49-F238E27FC236}">
                    <a16:creationId xmlns:a16="http://schemas.microsoft.com/office/drawing/2014/main" id="{0D939B28-E6C4-EC89-13A5-9E5AF7574283}"/>
                  </a:ext>
                </a:extLst>
              </p:cNvPr>
              <p:cNvSpPr/>
              <p:nvPr/>
            </p:nvSpPr>
            <p:spPr>
              <a:xfrm>
                <a:off x="602516" y="1659001"/>
                <a:ext cx="989019" cy="64386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4518" extrusionOk="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014;p46">
                <a:extLst>
                  <a:ext uri="{FF2B5EF4-FFF2-40B4-BE49-F238E27FC236}">
                    <a16:creationId xmlns:a16="http://schemas.microsoft.com/office/drawing/2014/main" id="{F7894B4C-32E1-7C0C-5B86-DDBA7262777B}"/>
                  </a:ext>
                </a:extLst>
              </p:cNvPr>
              <p:cNvSpPr/>
              <p:nvPr/>
            </p:nvSpPr>
            <p:spPr>
              <a:xfrm>
                <a:off x="599523" y="1647030"/>
                <a:ext cx="1004696" cy="66309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4653" extrusionOk="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015;p46">
                <a:extLst>
                  <a:ext uri="{FF2B5EF4-FFF2-40B4-BE49-F238E27FC236}">
                    <a16:creationId xmlns:a16="http://schemas.microsoft.com/office/drawing/2014/main" id="{9F34031C-E817-4FD1-867A-755AF309225F}"/>
                  </a:ext>
                </a:extLst>
              </p:cNvPr>
              <p:cNvSpPr/>
              <p:nvPr/>
            </p:nvSpPr>
            <p:spPr>
              <a:xfrm>
                <a:off x="1383202" y="1228895"/>
                <a:ext cx="401736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720" extrusionOk="0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016;p46">
                <a:extLst>
                  <a:ext uri="{FF2B5EF4-FFF2-40B4-BE49-F238E27FC236}">
                    <a16:creationId xmlns:a16="http://schemas.microsoft.com/office/drawing/2014/main" id="{4220EF3F-AC54-ED28-CEEB-A4B976F88054}"/>
                  </a:ext>
                </a:extLst>
              </p:cNvPr>
              <p:cNvSpPr/>
              <p:nvPr/>
            </p:nvSpPr>
            <p:spPr>
              <a:xfrm>
                <a:off x="1377217" y="1221912"/>
                <a:ext cx="416557" cy="54609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832" extrusionOk="0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017;p46">
                <a:extLst>
                  <a:ext uri="{FF2B5EF4-FFF2-40B4-BE49-F238E27FC236}">
                    <a16:creationId xmlns:a16="http://schemas.microsoft.com/office/drawing/2014/main" id="{8C95CD09-C04E-38A3-944B-1ADD5D915A6A}"/>
                  </a:ext>
                </a:extLst>
              </p:cNvPr>
              <p:cNvSpPr/>
              <p:nvPr/>
            </p:nvSpPr>
            <p:spPr>
              <a:xfrm>
                <a:off x="1734782" y="1444803"/>
                <a:ext cx="230011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79" extrusionOk="0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018;p46">
                <a:extLst>
                  <a:ext uri="{FF2B5EF4-FFF2-40B4-BE49-F238E27FC236}">
                    <a16:creationId xmlns:a16="http://schemas.microsoft.com/office/drawing/2014/main" id="{0AA949F0-9E46-8AB1-33F2-22CB36B63CB7}"/>
                  </a:ext>
                </a:extLst>
              </p:cNvPr>
              <p:cNvSpPr/>
              <p:nvPr/>
            </p:nvSpPr>
            <p:spPr>
              <a:xfrm>
                <a:off x="1753451" y="1432120"/>
                <a:ext cx="221033" cy="19267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2" extrusionOk="0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019;p46">
                <a:extLst>
                  <a:ext uri="{FF2B5EF4-FFF2-40B4-BE49-F238E27FC236}">
                    <a16:creationId xmlns:a16="http://schemas.microsoft.com/office/drawing/2014/main" id="{E52B9EC5-98DE-6A92-74CC-AE27432D42D1}"/>
                  </a:ext>
                </a:extLst>
              </p:cNvPr>
              <p:cNvSpPr/>
              <p:nvPr/>
            </p:nvSpPr>
            <p:spPr>
              <a:xfrm>
                <a:off x="1703429" y="1351314"/>
                <a:ext cx="258371" cy="205499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442" extrusionOk="0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020;p46">
                <a:extLst>
                  <a:ext uri="{FF2B5EF4-FFF2-40B4-BE49-F238E27FC236}">
                    <a16:creationId xmlns:a16="http://schemas.microsoft.com/office/drawing/2014/main" id="{58601286-261A-B044-92F6-FD5E47F05140}"/>
                  </a:ext>
                </a:extLst>
              </p:cNvPr>
              <p:cNvSpPr/>
              <p:nvPr/>
            </p:nvSpPr>
            <p:spPr>
              <a:xfrm>
                <a:off x="1744473" y="1341766"/>
                <a:ext cx="227018" cy="2180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30" extrusionOk="0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021;p46">
                <a:extLst>
                  <a:ext uri="{FF2B5EF4-FFF2-40B4-BE49-F238E27FC236}">
                    <a16:creationId xmlns:a16="http://schemas.microsoft.com/office/drawing/2014/main" id="{D79EEC7E-A83B-B3C0-0CAF-A6E5B1C3C593}"/>
                  </a:ext>
                </a:extLst>
              </p:cNvPr>
              <p:cNvSpPr/>
              <p:nvPr/>
            </p:nvSpPr>
            <p:spPr>
              <a:xfrm>
                <a:off x="1691458" y="1289606"/>
                <a:ext cx="267349" cy="22687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592" extrusionOk="0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022;p46">
                <a:extLst>
                  <a:ext uri="{FF2B5EF4-FFF2-40B4-BE49-F238E27FC236}">
                    <a16:creationId xmlns:a16="http://schemas.microsoft.com/office/drawing/2014/main" id="{C7FDEA03-9E78-A96B-CB60-C03C9EEDC614}"/>
                  </a:ext>
                </a:extLst>
              </p:cNvPr>
              <p:cNvSpPr/>
              <p:nvPr/>
            </p:nvSpPr>
            <p:spPr>
              <a:xfrm>
                <a:off x="1728797" y="1281625"/>
                <a:ext cx="239702" cy="2311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22" extrusionOk="0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023;p46">
                <a:extLst>
                  <a:ext uri="{FF2B5EF4-FFF2-40B4-BE49-F238E27FC236}">
                    <a16:creationId xmlns:a16="http://schemas.microsoft.com/office/drawing/2014/main" id="{C67EBF52-B1A1-F425-D7C9-EF22D66C7ACD}"/>
                  </a:ext>
                </a:extLst>
              </p:cNvPr>
              <p:cNvSpPr/>
              <p:nvPr/>
            </p:nvSpPr>
            <p:spPr>
              <a:xfrm>
                <a:off x="1684760" y="1246710"/>
                <a:ext cx="283737" cy="238562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74" extrusionOk="0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024;p46">
                <a:extLst>
                  <a:ext uri="{FF2B5EF4-FFF2-40B4-BE49-F238E27FC236}">
                    <a16:creationId xmlns:a16="http://schemas.microsoft.com/office/drawing/2014/main" id="{80410F62-D75F-4348-4898-FFE515DB0473}"/>
                  </a:ext>
                </a:extLst>
              </p:cNvPr>
              <p:cNvSpPr/>
              <p:nvPr/>
            </p:nvSpPr>
            <p:spPr>
              <a:xfrm>
                <a:off x="1675782" y="1239584"/>
                <a:ext cx="304686" cy="242695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703" extrusionOk="0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025;p46">
                <a:extLst>
                  <a:ext uri="{FF2B5EF4-FFF2-40B4-BE49-F238E27FC236}">
                    <a16:creationId xmlns:a16="http://schemas.microsoft.com/office/drawing/2014/main" id="{F32C7EF7-A3C3-CC75-483C-80A2607174D4}"/>
                  </a:ext>
                </a:extLst>
              </p:cNvPr>
              <p:cNvSpPr/>
              <p:nvPr/>
            </p:nvSpPr>
            <p:spPr>
              <a:xfrm>
                <a:off x="1259359" y="1552971"/>
                <a:ext cx="450902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757" extrusionOk="0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026;p46">
                <a:extLst>
                  <a:ext uri="{FF2B5EF4-FFF2-40B4-BE49-F238E27FC236}">
                    <a16:creationId xmlns:a16="http://schemas.microsoft.com/office/drawing/2014/main" id="{8C37F450-C2C6-DDB1-68AE-093B7E9CDAF3}"/>
                  </a:ext>
                </a:extLst>
              </p:cNvPr>
              <p:cNvSpPr/>
              <p:nvPr/>
            </p:nvSpPr>
            <p:spPr>
              <a:xfrm>
                <a:off x="1262351" y="1546273"/>
                <a:ext cx="447909" cy="4068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855" extrusionOk="0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027;p46">
                <a:extLst>
                  <a:ext uri="{FF2B5EF4-FFF2-40B4-BE49-F238E27FC236}">
                    <a16:creationId xmlns:a16="http://schemas.microsoft.com/office/drawing/2014/main" id="{97ED2580-67A8-6B22-AB0B-AF31E7478869}"/>
                  </a:ext>
                </a:extLst>
              </p:cNvPr>
              <p:cNvSpPr/>
              <p:nvPr/>
            </p:nvSpPr>
            <p:spPr>
              <a:xfrm>
                <a:off x="1022787" y="1304427"/>
                <a:ext cx="40473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04" extrusionOk="0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028;p46">
                <a:extLst>
                  <a:ext uri="{FF2B5EF4-FFF2-40B4-BE49-F238E27FC236}">
                    <a16:creationId xmlns:a16="http://schemas.microsoft.com/office/drawing/2014/main" id="{9B9C6E85-4559-516F-E3B7-C5F30AD4DB14}"/>
                  </a:ext>
                </a:extLst>
              </p:cNvPr>
              <p:cNvSpPr/>
              <p:nvPr/>
            </p:nvSpPr>
            <p:spPr>
              <a:xfrm>
                <a:off x="1262351" y="1304427"/>
                <a:ext cx="34487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04" extrusionOk="0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029;p46">
                <a:extLst>
                  <a:ext uri="{FF2B5EF4-FFF2-40B4-BE49-F238E27FC236}">
                    <a16:creationId xmlns:a16="http://schemas.microsoft.com/office/drawing/2014/main" id="{499D1D92-D912-641D-8093-2A645B4F6B5F}"/>
                  </a:ext>
                </a:extLst>
              </p:cNvPr>
              <p:cNvSpPr/>
              <p:nvPr/>
            </p:nvSpPr>
            <p:spPr>
              <a:xfrm>
                <a:off x="1190667" y="1340483"/>
                <a:ext cx="68832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12" extrusionOk="0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030;p46">
                <a:extLst>
                  <a:ext uri="{FF2B5EF4-FFF2-40B4-BE49-F238E27FC236}">
                    <a16:creationId xmlns:a16="http://schemas.microsoft.com/office/drawing/2014/main" id="{B27404B3-8BD8-D81B-F327-E89759318C27}"/>
                  </a:ext>
                </a:extLst>
              </p:cNvPr>
              <p:cNvSpPr/>
              <p:nvPr/>
            </p:nvSpPr>
            <p:spPr>
              <a:xfrm>
                <a:off x="1084637" y="1485135"/>
                <a:ext cx="189823" cy="1246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75" extrusionOk="0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031;p46">
                <a:extLst>
                  <a:ext uri="{FF2B5EF4-FFF2-40B4-BE49-F238E27FC236}">
                    <a16:creationId xmlns:a16="http://schemas.microsoft.com/office/drawing/2014/main" id="{0E137830-39C6-190C-6D40-4A5ACBF134FE}"/>
                  </a:ext>
                </a:extLst>
              </p:cNvPr>
              <p:cNvSpPr/>
              <p:nvPr/>
            </p:nvSpPr>
            <p:spPr>
              <a:xfrm>
                <a:off x="1081645" y="1478009"/>
                <a:ext cx="199514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88" extrusionOk="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032;p46">
                <a:extLst>
                  <a:ext uri="{FF2B5EF4-FFF2-40B4-BE49-F238E27FC236}">
                    <a16:creationId xmlns:a16="http://schemas.microsoft.com/office/drawing/2014/main" id="{BF49B7C7-CB98-7BE0-A88F-80EFF61C9D4A}"/>
                  </a:ext>
                </a:extLst>
              </p:cNvPr>
              <p:cNvSpPr/>
              <p:nvPr/>
            </p:nvSpPr>
            <p:spPr>
              <a:xfrm>
                <a:off x="1100314" y="1485135"/>
                <a:ext cx="155478" cy="3334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34" extrusionOk="0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033;p46">
                <a:extLst>
                  <a:ext uri="{FF2B5EF4-FFF2-40B4-BE49-F238E27FC236}">
                    <a16:creationId xmlns:a16="http://schemas.microsoft.com/office/drawing/2014/main" id="{0BCDAFB9-08DF-E325-3566-2B5FF076EECD}"/>
                  </a:ext>
                </a:extLst>
              </p:cNvPr>
              <p:cNvSpPr/>
              <p:nvPr/>
            </p:nvSpPr>
            <p:spPr>
              <a:xfrm>
                <a:off x="1091478" y="1479149"/>
                <a:ext cx="174005" cy="46316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25" extrusionOk="0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034;p46">
                <a:extLst>
                  <a:ext uri="{FF2B5EF4-FFF2-40B4-BE49-F238E27FC236}">
                    <a16:creationId xmlns:a16="http://schemas.microsoft.com/office/drawing/2014/main" id="{FB775510-3FF8-63A0-1831-BDC2ECBDEEA1}"/>
                  </a:ext>
                </a:extLst>
              </p:cNvPr>
              <p:cNvSpPr/>
              <p:nvPr/>
            </p:nvSpPr>
            <p:spPr>
              <a:xfrm>
                <a:off x="1097321" y="1541000"/>
                <a:ext cx="146500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83" extrusionOk="0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035;p46">
                <a:extLst>
                  <a:ext uri="{FF2B5EF4-FFF2-40B4-BE49-F238E27FC236}">
                    <a16:creationId xmlns:a16="http://schemas.microsoft.com/office/drawing/2014/main" id="{A70A255B-56C1-8028-C316-E9F212C9507F}"/>
                  </a:ext>
                </a:extLst>
              </p:cNvPr>
              <p:cNvSpPr/>
              <p:nvPr/>
            </p:nvSpPr>
            <p:spPr>
              <a:xfrm>
                <a:off x="1087630" y="1531309"/>
                <a:ext cx="165169" cy="87501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14" extrusionOk="0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036;p46">
              <a:extLst>
                <a:ext uri="{FF2B5EF4-FFF2-40B4-BE49-F238E27FC236}">
                  <a16:creationId xmlns:a16="http://schemas.microsoft.com/office/drawing/2014/main" id="{BA8C3693-5580-0956-89A3-506E1FDA246E}"/>
                </a:ext>
              </a:extLst>
            </p:cNvPr>
            <p:cNvGrpSpPr/>
            <p:nvPr/>
          </p:nvGrpSpPr>
          <p:grpSpPr>
            <a:xfrm>
              <a:off x="5978224" y="1663385"/>
              <a:ext cx="748527" cy="572904"/>
              <a:chOff x="4852167" y="2073347"/>
              <a:chExt cx="2838560" cy="2172557"/>
            </a:xfrm>
          </p:grpSpPr>
          <p:sp>
            <p:nvSpPr>
              <p:cNvPr id="14" name="Google Shape;2044;p46">
                <a:extLst>
                  <a:ext uri="{FF2B5EF4-FFF2-40B4-BE49-F238E27FC236}">
                    <a16:creationId xmlns:a16="http://schemas.microsoft.com/office/drawing/2014/main" id="{C92F7C13-27A4-66C4-8270-386446E66898}"/>
                  </a:ext>
                </a:extLst>
              </p:cNvPr>
              <p:cNvSpPr/>
              <p:nvPr/>
            </p:nvSpPr>
            <p:spPr>
              <a:xfrm>
                <a:off x="5787912" y="2073347"/>
                <a:ext cx="632549" cy="1447564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60" extrusionOk="0">
                    <a:moveTo>
                      <a:pt x="1" y="4760"/>
                    </a:moveTo>
                    <a:lnTo>
                      <a:pt x="1" y="4760"/>
                    </a:lnTo>
                    <a:lnTo>
                      <a:pt x="1" y="4760"/>
                    </a:lnTo>
                    <a:close/>
                    <a:moveTo>
                      <a:pt x="2061" y="157"/>
                    </a:moveTo>
                    <a:cubicBezTo>
                      <a:pt x="2080" y="273"/>
                      <a:pt x="2080" y="425"/>
                      <a:pt x="2080" y="656"/>
                    </a:cubicBezTo>
                    <a:cubicBezTo>
                      <a:pt x="2080" y="1179"/>
                      <a:pt x="1964" y="1964"/>
                      <a:pt x="1599" y="2930"/>
                    </a:cubicBezTo>
                    <a:cubicBezTo>
                      <a:pt x="1234" y="3854"/>
                      <a:pt x="694" y="4353"/>
                      <a:pt x="250" y="4621"/>
                    </a:cubicBezTo>
                    <a:cubicBezTo>
                      <a:pt x="176" y="4681"/>
                      <a:pt x="79" y="4718"/>
                      <a:pt x="1" y="4760"/>
                    </a:cubicBezTo>
                    <a:cubicBezTo>
                      <a:pt x="79" y="4718"/>
                      <a:pt x="176" y="4681"/>
                      <a:pt x="250" y="4621"/>
                    </a:cubicBezTo>
                    <a:cubicBezTo>
                      <a:pt x="694" y="4353"/>
                      <a:pt x="1234" y="3854"/>
                      <a:pt x="1599" y="2930"/>
                    </a:cubicBezTo>
                    <a:cubicBezTo>
                      <a:pt x="1964" y="1964"/>
                      <a:pt x="2080" y="1179"/>
                      <a:pt x="2080" y="656"/>
                    </a:cubicBezTo>
                    <a:cubicBezTo>
                      <a:pt x="2080" y="425"/>
                      <a:pt x="2080" y="273"/>
                      <a:pt x="2061" y="157"/>
                    </a:cubicBezTo>
                    <a:close/>
                    <a:moveTo>
                      <a:pt x="2043" y="0"/>
                    </a:moveTo>
                    <a:lnTo>
                      <a:pt x="1059" y="0"/>
                    </a:lnTo>
                    <a:lnTo>
                      <a:pt x="1059" y="0"/>
                    </a:lnTo>
                    <a:lnTo>
                      <a:pt x="2043" y="0"/>
                    </a:lnTo>
                    <a:close/>
                  </a:path>
                </a:pathLst>
              </a:custGeom>
              <a:solidFill>
                <a:srgbClr val="858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45;p46">
                <a:extLst>
                  <a:ext uri="{FF2B5EF4-FFF2-40B4-BE49-F238E27FC236}">
                    <a16:creationId xmlns:a16="http://schemas.microsoft.com/office/drawing/2014/main" id="{E54AD14E-DABF-D924-2ED1-097D85290C5F}"/>
                  </a:ext>
                </a:extLst>
              </p:cNvPr>
              <p:cNvSpPr/>
              <p:nvPr/>
            </p:nvSpPr>
            <p:spPr>
              <a:xfrm>
                <a:off x="4852167" y="2073347"/>
                <a:ext cx="292554" cy="1159571"/>
              </a:xfrm>
              <a:custGeom>
                <a:avLst/>
                <a:gdLst/>
                <a:ahLst/>
                <a:cxnLst/>
                <a:rect l="l" t="t" r="r" b="b"/>
                <a:pathLst>
                  <a:path w="962" h="3813" extrusionOk="0">
                    <a:moveTo>
                      <a:pt x="961" y="3812"/>
                    </a:moveTo>
                    <a:lnTo>
                      <a:pt x="961" y="3812"/>
                    </a:lnTo>
                    <a:lnTo>
                      <a:pt x="961" y="3812"/>
                    </a:lnTo>
                    <a:close/>
                    <a:moveTo>
                      <a:pt x="961" y="3794"/>
                    </a:moveTo>
                    <a:lnTo>
                      <a:pt x="961" y="3794"/>
                    </a:lnTo>
                    <a:lnTo>
                      <a:pt x="961" y="3794"/>
                    </a:lnTo>
                    <a:close/>
                    <a:moveTo>
                      <a:pt x="481" y="2930"/>
                    </a:moveTo>
                    <a:cubicBezTo>
                      <a:pt x="615" y="3276"/>
                      <a:pt x="786" y="3563"/>
                      <a:pt x="943" y="3794"/>
                    </a:cubicBezTo>
                    <a:cubicBezTo>
                      <a:pt x="786" y="3563"/>
                      <a:pt x="615" y="3276"/>
                      <a:pt x="481" y="2930"/>
                    </a:cubicBezTo>
                    <a:close/>
                    <a:moveTo>
                      <a:pt x="0" y="656"/>
                    </a:moveTo>
                    <a:cubicBezTo>
                      <a:pt x="19" y="1179"/>
                      <a:pt x="116" y="1927"/>
                      <a:pt x="462" y="2833"/>
                    </a:cubicBezTo>
                    <a:cubicBezTo>
                      <a:pt x="116" y="1927"/>
                      <a:pt x="19" y="1179"/>
                      <a:pt x="0" y="656"/>
                    </a:cubicBezTo>
                    <a:close/>
                    <a:moveTo>
                      <a:pt x="767" y="0"/>
                    </a:moveTo>
                    <a:lnTo>
                      <a:pt x="37" y="0"/>
                    </a:lnTo>
                    <a:cubicBezTo>
                      <a:pt x="19" y="139"/>
                      <a:pt x="0" y="328"/>
                      <a:pt x="0" y="638"/>
                    </a:cubicBezTo>
                    <a:cubicBezTo>
                      <a:pt x="0" y="328"/>
                      <a:pt x="19" y="139"/>
                      <a:pt x="37" y="0"/>
                    </a:cubicBez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B3C2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59;p46">
                <a:extLst>
                  <a:ext uri="{FF2B5EF4-FFF2-40B4-BE49-F238E27FC236}">
                    <a16:creationId xmlns:a16="http://schemas.microsoft.com/office/drawing/2014/main" id="{1393BB9E-74A0-626C-B9B6-FD5EE435C512}"/>
                  </a:ext>
                </a:extLst>
              </p:cNvPr>
              <p:cNvSpPr/>
              <p:nvPr/>
            </p:nvSpPr>
            <p:spPr>
              <a:xfrm>
                <a:off x="7128428" y="2232092"/>
                <a:ext cx="562299" cy="1686594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546" extrusionOk="0">
                    <a:moveTo>
                      <a:pt x="1849" y="554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61;p46">
                <a:extLst>
                  <a:ext uri="{FF2B5EF4-FFF2-40B4-BE49-F238E27FC236}">
                    <a16:creationId xmlns:a16="http://schemas.microsoft.com/office/drawing/2014/main" id="{8FB053FC-22A5-40DA-87FA-4D6B215D129A}"/>
                  </a:ext>
                </a:extLst>
              </p:cNvPr>
              <p:cNvSpPr/>
              <p:nvPr/>
            </p:nvSpPr>
            <p:spPr>
              <a:xfrm>
                <a:off x="5665660" y="4140378"/>
                <a:ext cx="1856592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47" extrusionOk="0">
                    <a:moveTo>
                      <a:pt x="6104" y="34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25" name="Picture 4">
            <a:extLst>
              <a:ext uri="{FF2B5EF4-FFF2-40B4-BE49-F238E27FC236}">
                <a16:creationId xmlns:a16="http://schemas.microsoft.com/office/drawing/2014/main" id="{4F563D09-91E7-1A38-EC2D-F290530F0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60" y="1069732"/>
            <a:ext cx="1830712" cy="11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516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server</a:t>
            </a:r>
          </a:p>
        </p:txBody>
      </p:sp>
      <p:pic>
        <p:nvPicPr>
          <p:cNvPr id="3" name="Picture 2" descr="libuv - 知乎">
            <a:extLst>
              <a:ext uri="{FF2B5EF4-FFF2-40B4-BE49-F238E27FC236}">
                <a16:creationId xmlns:a16="http://schemas.microsoft.com/office/drawing/2014/main" id="{9ED3B59E-A1D6-B997-4EC6-64129AFEF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24804"/>
            <a:ext cx="7704000" cy="31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5051DC-AB4B-BDBE-EAAA-5364E39D2DC0}"/>
              </a:ext>
            </a:extLst>
          </p:cNvPr>
          <p:cNvSpPr/>
          <p:nvPr/>
        </p:nvSpPr>
        <p:spPr>
          <a:xfrm>
            <a:off x="840740" y="1920240"/>
            <a:ext cx="2032000" cy="55880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4D8B9-E4B1-BBDC-591E-48B581AED2C4}"/>
              </a:ext>
            </a:extLst>
          </p:cNvPr>
          <p:cNvSpPr/>
          <p:nvPr/>
        </p:nvSpPr>
        <p:spPr>
          <a:xfrm>
            <a:off x="840740" y="2745546"/>
            <a:ext cx="2032000" cy="1658814"/>
          </a:xfrm>
          <a:prstGeom prst="roundRect">
            <a:avLst>
              <a:gd name="adj" fmla="val 7210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EADE59-5BF1-47CE-5C35-733F2F9CA061}"/>
              </a:ext>
            </a:extLst>
          </p:cNvPr>
          <p:cNvSpPr/>
          <p:nvPr/>
        </p:nvSpPr>
        <p:spPr>
          <a:xfrm>
            <a:off x="4239262" y="1920240"/>
            <a:ext cx="4063998" cy="2484120"/>
          </a:xfrm>
          <a:prstGeom prst="roundRect">
            <a:avLst>
              <a:gd name="adj" fmla="val 378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FEFA1D-7E2C-AB0C-631F-31DED8E5EA32}"/>
              </a:ext>
            </a:extLst>
          </p:cNvPr>
          <p:cNvSpPr/>
          <p:nvPr/>
        </p:nvSpPr>
        <p:spPr>
          <a:xfrm>
            <a:off x="2993480" y="1920240"/>
            <a:ext cx="1125042" cy="2484120"/>
          </a:xfrm>
          <a:prstGeom prst="roundRect">
            <a:avLst>
              <a:gd name="adj" fmla="val 9668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server 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FF9D-D737-05CA-CD0D-D3B340B1E89C}"/>
              </a:ext>
            </a:extLst>
          </p:cNvPr>
          <p:cNvSpPr txBox="1"/>
          <p:nvPr/>
        </p:nvSpPr>
        <p:spPr>
          <a:xfrm>
            <a:off x="767413" y="1980529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Node.js Bindings</a:t>
            </a:r>
          </a:p>
        </p:txBody>
      </p:sp>
      <p:pic>
        <p:nvPicPr>
          <p:cNvPr id="1028" name="Picture 4" descr="Node js - Free logo icons">
            <a:extLst>
              <a:ext uri="{FF2B5EF4-FFF2-40B4-BE49-F238E27FC236}">
                <a16:creationId xmlns:a16="http://schemas.microsoft.com/office/drawing/2014/main" id="{72546667-9900-8129-30D5-56B0AB33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" y="2385886"/>
            <a:ext cx="1151328" cy="11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85E12-501F-6AAA-9C68-81BBC0554CF9}"/>
              </a:ext>
            </a:extLst>
          </p:cNvPr>
          <p:cNvSpPr txBox="1"/>
          <p:nvPr/>
        </p:nvSpPr>
        <p:spPr>
          <a:xfrm>
            <a:off x="2598420" y="1406098"/>
            <a:ext cx="5882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Node Bindings are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interfaces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that connect your JavaScript code with the core modules of Node.js, such as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http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crypto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Allow you to use JavaScript to interact with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lower-level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components of the system and its environment, such as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file system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network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or the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Implemented in native code, such as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 or C++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and exposed to JavaScript through a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binding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Mostly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non-blocking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which means they do not block the main thread from executing other tasks while waiting for an operation to complete.</a:t>
            </a:r>
          </a:p>
        </p:txBody>
      </p:sp>
    </p:spTree>
    <p:extLst>
      <p:ext uri="{BB962C8B-B14F-4D97-AF65-F5344CB8AC3E}">
        <p14:creationId xmlns:p14="http://schemas.microsoft.com/office/powerpoint/2010/main" val="742228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server 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FF9D-D737-05CA-CD0D-D3B340B1E89C}"/>
              </a:ext>
            </a:extLst>
          </p:cNvPr>
          <p:cNvSpPr txBox="1"/>
          <p:nvPr/>
        </p:nvSpPr>
        <p:spPr>
          <a:xfrm>
            <a:off x="1363297" y="1972909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libuv</a:t>
            </a: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  <a:sym typeface="Inter"/>
            </a:endParaRPr>
          </a:p>
        </p:txBody>
      </p:sp>
      <p:pic>
        <p:nvPicPr>
          <p:cNvPr id="2050" name="Picture 2" descr="libuv - Wikipedia">
            <a:extLst>
              <a:ext uri="{FF2B5EF4-FFF2-40B4-BE49-F238E27FC236}">
                <a16:creationId xmlns:a16="http://schemas.microsoft.com/office/drawing/2014/main" id="{A3D7D757-F310-DCCE-BDAD-EC82A6DA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36" y="2424340"/>
            <a:ext cx="1451142" cy="147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3F26DD-1939-1B7C-3EB9-8EF95A67B247}"/>
              </a:ext>
            </a:extLst>
          </p:cNvPr>
          <p:cNvSpPr txBox="1"/>
          <p:nvPr/>
        </p:nvSpPr>
        <p:spPr>
          <a:xfrm>
            <a:off x="2804160" y="1679182"/>
            <a:ext cx="52273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Libuv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is a cross-platform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 library 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that provides support for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asynchronous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I/O based on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event loops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Libuv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is mainly used by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Node.js 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to handle non-blocking operations from different operating systems, such as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file system, network, or process events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Libuv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also offers various features and functions, such as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TCP and UDP sockets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DNS resolution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thread pool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signal handling, and more.</a:t>
            </a:r>
          </a:p>
        </p:txBody>
      </p:sp>
    </p:spTree>
    <p:extLst>
      <p:ext uri="{BB962C8B-B14F-4D97-AF65-F5344CB8AC3E}">
        <p14:creationId xmlns:p14="http://schemas.microsoft.com/office/powerpoint/2010/main" val="3207821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697289" y="2558163"/>
            <a:ext cx="5382828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/>
              <a:t>Package manager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697290" y="3475776"/>
            <a:ext cx="387471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Why we use package manager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697290" y="1249876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8" name="Google Shape;2069;p47">
            <a:extLst>
              <a:ext uri="{FF2B5EF4-FFF2-40B4-BE49-F238E27FC236}">
                <a16:creationId xmlns:a16="http://schemas.microsoft.com/office/drawing/2014/main" id="{290C45CC-01AE-6ACD-FF31-054EC642F611}"/>
              </a:ext>
            </a:extLst>
          </p:cNvPr>
          <p:cNvGrpSpPr/>
          <p:nvPr/>
        </p:nvGrpSpPr>
        <p:grpSpPr>
          <a:xfrm>
            <a:off x="5117700" y="1334265"/>
            <a:ext cx="3198308" cy="3059110"/>
            <a:chOff x="5117700" y="1334265"/>
            <a:chExt cx="3198308" cy="3059110"/>
          </a:xfrm>
        </p:grpSpPr>
        <p:grpSp>
          <p:nvGrpSpPr>
            <p:cNvPr id="1145" name="Google Shape;2070;p47">
              <a:extLst>
                <a:ext uri="{FF2B5EF4-FFF2-40B4-BE49-F238E27FC236}">
                  <a16:creationId xmlns:a16="http://schemas.microsoft.com/office/drawing/2014/main" id="{B53A74AE-5411-C18D-4478-54E7A730B0DA}"/>
                </a:ext>
              </a:extLst>
            </p:cNvPr>
            <p:cNvGrpSpPr/>
            <p:nvPr/>
          </p:nvGrpSpPr>
          <p:grpSpPr>
            <a:xfrm>
              <a:off x="6884953" y="1334265"/>
              <a:ext cx="1431054" cy="2335624"/>
              <a:chOff x="4086200" y="365075"/>
              <a:chExt cx="2363426" cy="3857348"/>
            </a:xfrm>
          </p:grpSpPr>
          <p:sp>
            <p:nvSpPr>
              <p:cNvPr id="1497" name="Google Shape;2071;p47">
                <a:extLst>
                  <a:ext uri="{FF2B5EF4-FFF2-40B4-BE49-F238E27FC236}">
                    <a16:creationId xmlns:a16="http://schemas.microsoft.com/office/drawing/2014/main" id="{D0F7F462-1E7A-81D3-443F-204FCB5BA041}"/>
                  </a:ext>
                </a:extLst>
              </p:cNvPr>
              <p:cNvSpPr/>
              <p:nvPr/>
            </p:nvSpPr>
            <p:spPr>
              <a:xfrm>
                <a:off x="4556187" y="369243"/>
                <a:ext cx="1878028" cy="1091678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5238" extrusionOk="0">
                    <a:moveTo>
                      <a:pt x="1137" y="0"/>
                    </a:moveTo>
                    <a:cubicBezTo>
                      <a:pt x="961" y="0"/>
                      <a:pt x="809" y="134"/>
                      <a:pt x="767" y="310"/>
                    </a:cubicBezTo>
                    <a:lnTo>
                      <a:pt x="37" y="4353"/>
                    </a:lnTo>
                    <a:cubicBezTo>
                      <a:pt x="0" y="4542"/>
                      <a:pt x="116" y="4699"/>
                      <a:pt x="287" y="4699"/>
                    </a:cubicBezTo>
                    <a:lnTo>
                      <a:pt x="8123" y="5235"/>
                    </a:lnTo>
                    <a:cubicBezTo>
                      <a:pt x="8136" y="5237"/>
                      <a:pt x="8149" y="5238"/>
                      <a:pt x="8161" y="5238"/>
                    </a:cubicBezTo>
                    <a:cubicBezTo>
                      <a:pt x="8339" y="5238"/>
                      <a:pt x="8490" y="5089"/>
                      <a:pt x="8507" y="4912"/>
                    </a:cubicBezTo>
                    <a:lnTo>
                      <a:pt x="8992" y="596"/>
                    </a:lnTo>
                    <a:cubicBezTo>
                      <a:pt x="9010" y="425"/>
                      <a:pt x="8876" y="268"/>
                      <a:pt x="8701" y="268"/>
                    </a:cubicBezTo>
                    <a:lnTo>
                      <a:pt x="11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072;p47">
                <a:extLst>
                  <a:ext uri="{FF2B5EF4-FFF2-40B4-BE49-F238E27FC236}">
                    <a16:creationId xmlns:a16="http://schemas.microsoft.com/office/drawing/2014/main" id="{D4FC76B1-F152-A7F4-2ACE-15F0D93EDED1}"/>
                  </a:ext>
                </a:extLst>
              </p:cNvPr>
              <p:cNvSpPr/>
              <p:nvPr/>
            </p:nvSpPr>
            <p:spPr>
              <a:xfrm>
                <a:off x="4555134" y="365075"/>
                <a:ext cx="1894492" cy="1104391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5299" extrusionOk="0">
                    <a:moveTo>
                      <a:pt x="1156" y="57"/>
                    </a:moveTo>
                    <a:lnTo>
                      <a:pt x="8743" y="311"/>
                    </a:lnTo>
                    <a:cubicBezTo>
                      <a:pt x="8895" y="330"/>
                      <a:pt x="9011" y="464"/>
                      <a:pt x="8992" y="616"/>
                    </a:cubicBezTo>
                    <a:lnTo>
                      <a:pt x="8512" y="4909"/>
                    </a:lnTo>
                    <a:cubicBezTo>
                      <a:pt x="8494" y="5091"/>
                      <a:pt x="8359" y="5220"/>
                      <a:pt x="8198" y="5220"/>
                    </a:cubicBezTo>
                    <a:cubicBezTo>
                      <a:pt x="8187" y="5220"/>
                      <a:pt x="8176" y="5220"/>
                      <a:pt x="8165" y="5218"/>
                    </a:cubicBezTo>
                    <a:lnTo>
                      <a:pt x="329" y="4701"/>
                    </a:lnTo>
                    <a:cubicBezTo>
                      <a:pt x="176" y="4678"/>
                      <a:pt x="79" y="4544"/>
                      <a:pt x="98" y="4373"/>
                    </a:cubicBezTo>
                    <a:lnTo>
                      <a:pt x="851" y="330"/>
                    </a:lnTo>
                    <a:cubicBezTo>
                      <a:pt x="869" y="173"/>
                      <a:pt x="1022" y="57"/>
                      <a:pt x="1156" y="57"/>
                    </a:cubicBezTo>
                    <a:close/>
                    <a:moveTo>
                      <a:pt x="1147" y="0"/>
                    </a:moveTo>
                    <a:cubicBezTo>
                      <a:pt x="966" y="0"/>
                      <a:pt x="807" y="146"/>
                      <a:pt x="772" y="330"/>
                    </a:cubicBezTo>
                    <a:lnTo>
                      <a:pt x="42" y="4373"/>
                    </a:lnTo>
                    <a:cubicBezTo>
                      <a:pt x="1" y="4562"/>
                      <a:pt x="116" y="4756"/>
                      <a:pt x="310" y="4756"/>
                    </a:cubicBezTo>
                    <a:lnTo>
                      <a:pt x="8147" y="5297"/>
                    </a:lnTo>
                    <a:cubicBezTo>
                      <a:pt x="8158" y="5298"/>
                      <a:pt x="8169" y="5298"/>
                      <a:pt x="8180" y="5298"/>
                    </a:cubicBezTo>
                    <a:cubicBezTo>
                      <a:pt x="8396" y="5298"/>
                      <a:pt x="8573" y="5130"/>
                      <a:pt x="8590" y="4932"/>
                    </a:cubicBezTo>
                    <a:lnTo>
                      <a:pt x="9071" y="635"/>
                    </a:lnTo>
                    <a:cubicBezTo>
                      <a:pt x="9089" y="427"/>
                      <a:pt x="8955" y="251"/>
                      <a:pt x="8743" y="251"/>
                    </a:cubicBezTo>
                    <a:lnTo>
                      <a:pt x="1179" y="2"/>
                    </a:lnTo>
                    <a:cubicBezTo>
                      <a:pt x="1168" y="1"/>
                      <a:pt x="1158" y="0"/>
                      <a:pt x="11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073;p47">
                <a:extLst>
                  <a:ext uri="{FF2B5EF4-FFF2-40B4-BE49-F238E27FC236}">
                    <a16:creationId xmlns:a16="http://schemas.microsoft.com/office/drawing/2014/main" id="{E8CD5317-0FCA-1006-6726-C75A2E896D94}"/>
                  </a:ext>
                </a:extLst>
              </p:cNvPr>
              <p:cNvSpPr/>
              <p:nvPr/>
            </p:nvSpPr>
            <p:spPr>
              <a:xfrm>
                <a:off x="4330890" y="1504273"/>
                <a:ext cx="1966604" cy="1261328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6052" extrusionOk="0">
                    <a:moveTo>
                      <a:pt x="1205" y="0"/>
                    </a:moveTo>
                    <a:cubicBezTo>
                      <a:pt x="1044" y="0"/>
                      <a:pt x="885" y="147"/>
                      <a:pt x="850" y="330"/>
                    </a:cubicBezTo>
                    <a:lnTo>
                      <a:pt x="42" y="4756"/>
                    </a:lnTo>
                    <a:cubicBezTo>
                      <a:pt x="0" y="4951"/>
                      <a:pt x="116" y="5145"/>
                      <a:pt x="310" y="5163"/>
                    </a:cubicBezTo>
                    <a:lnTo>
                      <a:pt x="8474" y="6050"/>
                    </a:lnTo>
                    <a:cubicBezTo>
                      <a:pt x="8484" y="6051"/>
                      <a:pt x="8495" y="6052"/>
                      <a:pt x="8505" y="6052"/>
                    </a:cubicBezTo>
                    <a:cubicBezTo>
                      <a:pt x="8684" y="6052"/>
                      <a:pt x="8859" y="5900"/>
                      <a:pt x="8876" y="5704"/>
                    </a:cubicBezTo>
                    <a:lnTo>
                      <a:pt x="9417" y="968"/>
                    </a:lnTo>
                    <a:cubicBezTo>
                      <a:pt x="9435" y="774"/>
                      <a:pt x="9301" y="598"/>
                      <a:pt x="9107" y="579"/>
                    </a:cubicBezTo>
                    <a:lnTo>
                      <a:pt x="1234" y="2"/>
                    </a:lnTo>
                    <a:cubicBezTo>
                      <a:pt x="1224" y="1"/>
                      <a:pt x="1215" y="0"/>
                      <a:pt x="1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074;p47">
                <a:extLst>
                  <a:ext uri="{FF2B5EF4-FFF2-40B4-BE49-F238E27FC236}">
                    <a16:creationId xmlns:a16="http://schemas.microsoft.com/office/drawing/2014/main" id="{CB117F84-74D4-955C-42B8-D8ABE92609C5}"/>
                  </a:ext>
                </a:extLst>
              </p:cNvPr>
              <p:cNvSpPr/>
              <p:nvPr/>
            </p:nvSpPr>
            <p:spPr>
              <a:xfrm>
                <a:off x="4330879" y="1496562"/>
                <a:ext cx="1982027" cy="1280502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6144" extrusionOk="0">
                    <a:moveTo>
                      <a:pt x="1219" y="78"/>
                    </a:moveTo>
                    <a:cubicBezTo>
                      <a:pt x="1230" y="78"/>
                      <a:pt x="1241" y="79"/>
                      <a:pt x="1252" y="80"/>
                    </a:cubicBezTo>
                    <a:lnTo>
                      <a:pt x="9144" y="658"/>
                    </a:lnTo>
                    <a:cubicBezTo>
                      <a:pt x="9320" y="658"/>
                      <a:pt x="9435" y="811"/>
                      <a:pt x="9417" y="1005"/>
                    </a:cubicBezTo>
                    <a:lnTo>
                      <a:pt x="8876" y="5741"/>
                    </a:lnTo>
                    <a:cubicBezTo>
                      <a:pt x="8859" y="5918"/>
                      <a:pt x="8720" y="6047"/>
                      <a:pt x="8546" y="6047"/>
                    </a:cubicBezTo>
                    <a:cubicBezTo>
                      <a:pt x="8535" y="6047"/>
                      <a:pt x="8523" y="6047"/>
                      <a:pt x="8511" y="6046"/>
                    </a:cubicBezTo>
                    <a:lnTo>
                      <a:pt x="347" y="5163"/>
                    </a:lnTo>
                    <a:cubicBezTo>
                      <a:pt x="194" y="5140"/>
                      <a:pt x="79" y="4969"/>
                      <a:pt x="116" y="4793"/>
                    </a:cubicBezTo>
                    <a:lnTo>
                      <a:pt x="924" y="367"/>
                    </a:lnTo>
                    <a:cubicBezTo>
                      <a:pt x="959" y="209"/>
                      <a:pt x="1080" y="78"/>
                      <a:pt x="1219" y="78"/>
                    </a:cubicBezTo>
                    <a:close/>
                    <a:moveTo>
                      <a:pt x="1242" y="1"/>
                    </a:moveTo>
                    <a:cubicBezTo>
                      <a:pt x="1060" y="1"/>
                      <a:pt x="904" y="164"/>
                      <a:pt x="869" y="348"/>
                    </a:cubicBezTo>
                    <a:lnTo>
                      <a:pt x="37" y="4775"/>
                    </a:lnTo>
                    <a:cubicBezTo>
                      <a:pt x="0" y="5006"/>
                      <a:pt x="134" y="5200"/>
                      <a:pt x="328" y="5237"/>
                    </a:cubicBezTo>
                    <a:lnTo>
                      <a:pt x="8511" y="6143"/>
                    </a:lnTo>
                    <a:cubicBezTo>
                      <a:pt x="8522" y="6144"/>
                      <a:pt x="8532" y="6144"/>
                      <a:pt x="8543" y="6144"/>
                    </a:cubicBezTo>
                    <a:cubicBezTo>
                      <a:pt x="8744" y="6144"/>
                      <a:pt x="8933" y="5978"/>
                      <a:pt x="8955" y="5741"/>
                    </a:cubicBezTo>
                    <a:lnTo>
                      <a:pt x="9491" y="1005"/>
                    </a:lnTo>
                    <a:cubicBezTo>
                      <a:pt x="9509" y="792"/>
                      <a:pt x="9357" y="598"/>
                      <a:pt x="9144" y="579"/>
                    </a:cubicBezTo>
                    <a:lnTo>
                      <a:pt x="1271" y="2"/>
                    </a:lnTo>
                    <a:cubicBezTo>
                      <a:pt x="1261" y="1"/>
                      <a:pt x="1252" y="1"/>
                      <a:pt x="12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075;p47">
                <a:extLst>
                  <a:ext uri="{FF2B5EF4-FFF2-40B4-BE49-F238E27FC236}">
                    <a16:creationId xmlns:a16="http://schemas.microsoft.com/office/drawing/2014/main" id="{5CC7C520-08CC-A8FC-1AE7-7A3E5A368FE7}"/>
                  </a:ext>
                </a:extLst>
              </p:cNvPr>
              <p:cNvSpPr/>
              <p:nvPr/>
            </p:nvSpPr>
            <p:spPr>
              <a:xfrm>
                <a:off x="4086211" y="2748512"/>
                <a:ext cx="2062892" cy="1466200"/>
              </a:xfrm>
              <a:custGeom>
                <a:avLst/>
                <a:gdLst/>
                <a:ahLst/>
                <a:cxnLst/>
                <a:rect l="l" t="t" r="r" b="b"/>
                <a:pathLst>
                  <a:path w="9898" h="7035" extrusionOk="0">
                    <a:moveTo>
                      <a:pt x="1299" y="0"/>
                    </a:moveTo>
                    <a:cubicBezTo>
                      <a:pt x="1119" y="0"/>
                      <a:pt x="964" y="147"/>
                      <a:pt x="925" y="348"/>
                    </a:cubicBezTo>
                    <a:lnTo>
                      <a:pt x="42" y="5218"/>
                    </a:lnTo>
                    <a:cubicBezTo>
                      <a:pt x="0" y="5449"/>
                      <a:pt x="116" y="5643"/>
                      <a:pt x="310" y="5680"/>
                    </a:cubicBezTo>
                    <a:lnTo>
                      <a:pt x="8840" y="7030"/>
                    </a:lnTo>
                    <a:cubicBezTo>
                      <a:pt x="8859" y="7033"/>
                      <a:pt x="8878" y="7035"/>
                      <a:pt x="8897" y="7035"/>
                    </a:cubicBezTo>
                    <a:cubicBezTo>
                      <a:pt x="9085" y="7035"/>
                      <a:pt x="9243" y="6872"/>
                      <a:pt x="9260" y="6641"/>
                    </a:cubicBezTo>
                    <a:lnTo>
                      <a:pt x="9861" y="1406"/>
                    </a:lnTo>
                    <a:cubicBezTo>
                      <a:pt x="9898" y="1194"/>
                      <a:pt x="9745" y="981"/>
                      <a:pt x="9551" y="963"/>
                    </a:cubicBezTo>
                    <a:lnTo>
                      <a:pt x="1331" y="2"/>
                    </a:lnTo>
                    <a:cubicBezTo>
                      <a:pt x="1321" y="1"/>
                      <a:pt x="1310" y="0"/>
                      <a:pt x="12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076;p47">
                <a:extLst>
                  <a:ext uri="{FF2B5EF4-FFF2-40B4-BE49-F238E27FC236}">
                    <a16:creationId xmlns:a16="http://schemas.microsoft.com/office/drawing/2014/main" id="{AE5A1C1B-988B-08E3-66F3-4347684F5F8F}"/>
                  </a:ext>
                </a:extLst>
              </p:cNvPr>
              <p:cNvSpPr/>
              <p:nvPr/>
            </p:nvSpPr>
            <p:spPr>
              <a:xfrm>
                <a:off x="4086200" y="2740592"/>
                <a:ext cx="2078314" cy="1481831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7110" extrusionOk="0">
                    <a:moveTo>
                      <a:pt x="1321" y="75"/>
                    </a:moveTo>
                    <a:cubicBezTo>
                      <a:pt x="1330" y="75"/>
                      <a:pt x="1340" y="75"/>
                      <a:pt x="1350" y="77"/>
                    </a:cubicBezTo>
                    <a:lnTo>
                      <a:pt x="9570" y="1042"/>
                    </a:lnTo>
                    <a:cubicBezTo>
                      <a:pt x="9759" y="1061"/>
                      <a:pt x="9898" y="1232"/>
                      <a:pt x="9856" y="1444"/>
                    </a:cubicBezTo>
                    <a:lnTo>
                      <a:pt x="9260" y="6679"/>
                    </a:lnTo>
                    <a:cubicBezTo>
                      <a:pt x="9243" y="6878"/>
                      <a:pt x="9088" y="7028"/>
                      <a:pt x="8914" y="7028"/>
                    </a:cubicBezTo>
                    <a:cubicBezTo>
                      <a:pt x="8901" y="7028"/>
                      <a:pt x="8889" y="7027"/>
                      <a:pt x="8877" y="7026"/>
                    </a:cubicBezTo>
                    <a:lnTo>
                      <a:pt x="347" y="5681"/>
                    </a:lnTo>
                    <a:cubicBezTo>
                      <a:pt x="171" y="5640"/>
                      <a:pt x="79" y="5469"/>
                      <a:pt x="116" y="5256"/>
                    </a:cubicBezTo>
                    <a:lnTo>
                      <a:pt x="1003" y="386"/>
                    </a:lnTo>
                    <a:cubicBezTo>
                      <a:pt x="1038" y="204"/>
                      <a:pt x="1174" y="75"/>
                      <a:pt x="1321" y="75"/>
                    </a:cubicBezTo>
                    <a:close/>
                    <a:moveTo>
                      <a:pt x="1334" y="1"/>
                    </a:moveTo>
                    <a:cubicBezTo>
                      <a:pt x="1152" y="1"/>
                      <a:pt x="977" y="169"/>
                      <a:pt x="925" y="386"/>
                    </a:cubicBezTo>
                    <a:lnTo>
                      <a:pt x="37" y="5256"/>
                    </a:lnTo>
                    <a:cubicBezTo>
                      <a:pt x="1" y="5506"/>
                      <a:pt x="135" y="5737"/>
                      <a:pt x="329" y="5755"/>
                    </a:cubicBezTo>
                    <a:lnTo>
                      <a:pt x="8877" y="7104"/>
                    </a:lnTo>
                    <a:cubicBezTo>
                      <a:pt x="8898" y="7108"/>
                      <a:pt x="8919" y="7110"/>
                      <a:pt x="8939" y="7110"/>
                    </a:cubicBezTo>
                    <a:cubicBezTo>
                      <a:pt x="9145" y="7110"/>
                      <a:pt x="9324" y="6946"/>
                      <a:pt x="9357" y="6703"/>
                    </a:cubicBezTo>
                    <a:lnTo>
                      <a:pt x="9935" y="1444"/>
                    </a:lnTo>
                    <a:cubicBezTo>
                      <a:pt x="9972" y="1213"/>
                      <a:pt x="9819" y="982"/>
                      <a:pt x="9588" y="964"/>
                    </a:cubicBezTo>
                    <a:lnTo>
                      <a:pt x="1368" y="3"/>
                    </a:lnTo>
                    <a:cubicBezTo>
                      <a:pt x="1357" y="1"/>
                      <a:pt x="1345" y="1"/>
                      <a:pt x="13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077;p47">
                <a:extLst>
                  <a:ext uri="{FF2B5EF4-FFF2-40B4-BE49-F238E27FC236}">
                    <a16:creationId xmlns:a16="http://schemas.microsoft.com/office/drawing/2014/main" id="{9140E7A9-228F-117A-AC3B-A654430CD3B5}"/>
                  </a:ext>
                </a:extLst>
              </p:cNvPr>
              <p:cNvSpPr/>
              <p:nvPr/>
            </p:nvSpPr>
            <p:spPr>
              <a:xfrm>
                <a:off x="4804618" y="485747"/>
                <a:ext cx="1529349" cy="185489"/>
              </a:xfrm>
              <a:custGeom>
                <a:avLst/>
                <a:gdLst/>
                <a:ahLst/>
                <a:cxnLst/>
                <a:rect l="l" t="t" r="r" b="b"/>
                <a:pathLst>
                  <a:path w="7338" h="890" extrusionOk="0">
                    <a:moveTo>
                      <a:pt x="365" y="0"/>
                    </a:moveTo>
                    <a:cubicBezTo>
                      <a:pt x="213" y="0"/>
                      <a:pt x="61" y="134"/>
                      <a:pt x="37" y="287"/>
                    </a:cubicBezTo>
                    <a:cubicBezTo>
                      <a:pt x="0" y="462"/>
                      <a:pt x="97" y="596"/>
                      <a:pt x="268" y="615"/>
                    </a:cubicBezTo>
                    <a:lnTo>
                      <a:pt x="6950" y="887"/>
                    </a:lnTo>
                    <a:cubicBezTo>
                      <a:pt x="6962" y="889"/>
                      <a:pt x="6974" y="889"/>
                      <a:pt x="6985" y="889"/>
                    </a:cubicBezTo>
                    <a:cubicBezTo>
                      <a:pt x="7162" y="889"/>
                      <a:pt x="7297" y="760"/>
                      <a:pt x="7315" y="578"/>
                    </a:cubicBezTo>
                    <a:cubicBezTo>
                      <a:pt x="7338" y="402"/>
                      <a:pt x="7222" y="268"/>
                      <a:pt x="7028" y="268"/>
                    </a:cubicBez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078;p47">
                <a:extLst>
                  <a:ext uri="{FF2B5EF4-FFF2-40B4-BE49-F238E27FC236}">
                    <a16:creationId xmlns:a16="http://schemas.microsoft.com/office/drawing/2014/main" id="{561370A1-3896-B1F9-938E-7F4FD27E5549}"/>
                  </a:ext>
                </a:extLst>
              </p:cNvPr>
              <p:cNvSpPr/>
              <p:nvPr/>
            </p:nvSpPr>
            <p:spPr>
              <a:xfrm>
                <a:off x="4804606" y="481579"/>
                <a:ext cx="1544772" cy="196952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945" extrusionOk="0">
                    <a:moveTo>
                      <a:pt x="402" y="57"/>
                    </a:moveTo>
                    <a:lnTo>
                      <a:pt x="7065" y="307"/>
                    </a:lnTo>
                    <a:cubicBezTo>
                      <a:pt x="7218" y="330"/>
                      <a:pt x="7333" y="445"/>
                      <a:pt x="7315" y="598"/>
                    </a:cubicBezTo>
                    <a:cubicBezTo>
                      <a:pt x="7298" y="741"/>
                      <a:pt x="7179" y="868"/>
                      <a:pt x="7034" y="868"/>
                    </a:cubicBezTo>
                    <a:cubicBezTo>
                      <a:pt x="7025" y="868"/>
                      <a:pt x="7015" y="867"/>
                      <a:pt x="7005" y="866"/>
                    </a:cubicBezTo>
                    <a:lnTo>
                      <a:pt x="305" y="598"/>
                    </a:lnTo>
                    <a:cubicBezTo>
                      <a:pt x="171" y="598"/>
                      <a:pt x="74" y="464"/>
                      <a:pt x="98" y="307"/>
                    </a:cubicBezTo>
                    <a:cubicBezTo>
                      <a:pt x="134" y="173"/>
                      <a:pt x="268" y="57"/>
                      <a:pt x="402" y="57"/>
                    </a:cubicBezTo>
                    <a:close/>
                    <a:moveTo>
                      <a:pt x="390" y="0"/>
                    </a:moveTo>
                    <a:cubicBezTo>
                      <a:pt x="214" y="0"/>
                      <a:pt x="72" y="145"/>
                      <a:pt x="37" y="307"/>
                    </a:cubicBezTo>
                    <a:cubicBezTo>
                      <a:pt x="0" y="501"/>
                      <a:pt x="116" y="653"/>
                      <a:pt x="287" y="653"/>
                    </a:cubicBezTo>
                    <a:lnTo>
                      <a:pt x="6987" y="944"/>
                    </a:lnTo>
                    <a:cubicBezTo>
                      <a:pt x="7181" y="944"/>
                      <a:pt x="7375" y="810"/>
                      <a:pt x="7393" y="616"/>
                    </a:cubicBezTo>
                    <a:cubicBezTo>
                      <a:pt x="7412" y="404"/>
                      <a:pt x="7278" y="251"/>
                      <a:pt x="7084" y="251"/>
                    </a:cubicBezTo>
                    <a:lnTo>
                      <a:pt x="421" y="2"/>
                    </a:lnTo>
                    <a:cubicBezTo>
                      <a:pt x="410" y="1"/>
                      <a:pt x="400" y="0"/>
                      <a:pt x="39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079;p47">
                <a:extLst>
                  <a:ext uri="{FF2B5EF4-FFF2-40B4-BE49-F238E27FC236}">
                    <a16:creationId xmlns:a16="http://schemas.microsoft.com/office/drawing/2014/main" id="{307E2260-53A7-CACB-4A69-6FF00C92FF72}"/>
                  </a:ext>
                </a:extLst>
              </p:cNvPr>
              <p:cNvSpPr/>
              <p:nvPr/>
            </p:nvSpPr>
            <p:spPr>
              <a:xfrm>
                <a:off x="4600371" y="1637033"/>
                <a:ext cx="950789" cy="204872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983" extrusionOk="0">
                    <a:moveTo>
                      <a:pt x="352" y="1"/>
                    </a:moveTo>
                    <a:cubicBezTo>
                      <a:pt x="190" y="1"/>
                      <a:pt x="54" y="130"/>
                      <a:pt x="19" y="307"/>
                    </a:cubicBezTo>
                    <a:cubicBezTo>
                      <a:pt x="1" y="483"/>
                      <a:pt x="93" y="636"/>
                      <a:pt x="269" y="654"/>
                    </a:cubicBezTo>
                    <a:lnTo>
                      <a:pt x="4178" y="982"/>
                    </a:lnTo>
                    <a:cubicBezTo>
                      <a:pt x="4349" y="982"/>
                      <a:pt x="4506" y="848"/>
                      <a:pt x="4543" y="654"/>
                    </a:cubicBezTo>
                    <a:cubicBezTo>
                      <a:pt x="4561" y="483"/>
                      <a:pt x="4446" y="307"/>
                      <a:pt x="4275" y="289"/>
                    </a:cubicBezTo>
                    <a:lnTo>
                      <a:pt x="384" y="3"/>
                    </a:lnTo>
                    <a:cubicBezTo>
                      <a:pt x="374" y="1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080;p47">
                <a:extLst>
                  <a:ext uri="{FF2B5EF4-FFF2-40B4-BE49-F238E27FC236}">
                    <a16:creationId xmlns:a16="http://schemas.microsoft.com/office/drawing/2014/main" id="{CC4463B7-4FCC-4C21-D134-F08DCBCA9B99}"/>
                  </a:ext>
                </a:extLst>
              </p:cNvPr>
              <p:cNvSpPr/>
              <p:nvPr/>
            </p:nvSpPr>
            <p:spPr>
              <a:xfrm>
                <a:off x="4599526" y="1628488"/>
                <a:ext cx="967046" cy="221962"/>
              </a:xfrm>
              <a:custGeom>
                <a:avLst/>
                <a:gdLst/>
                <a:ahLst/>
                <a:cxnLst/>
                <a:rect l="l" t="t" r="r" b="b"/>
                <a:pathLst>
                  <a:path w="4640" h="1065" extrusionOk="0">
                    <a:moveTo>
                      <a:pt x="393" y="79"/>
                    </a:moveTo>
                    <a:cubicBezTo>
                      <a:pt x="404" y="79"/>
                      <a:pt x="415" y="79"/>
                      <a:pt x="425" y="80"/>
                    </a:cubicBezTo>
                    <a:lnTo>
                      <a:pt x="4316" y="372"/>
                    </a:lnTo>
                    <a:cubicBezTo>
                      <a:pt x="4468" y="390"/>
                      <a:pt x="4565" y="524"/>
                      <a:pt x="4547" y="695"/>
                    </a:cubicBezTo>
                    <a:cubicBezTo>
                      <a:pt x="4524" y="871"/>
                      <a:pt x="4371" y="986"/>
                      <a:pt x="4219" y="986"/>
                    </a:cubicBezTo>
                    <a:lnTo>
                      <a:pt x="310" y="658"/>
                    </a:lnTo>
                    <a:cubicBezTo>
                      <a:pt x="157" y="640"/>
                      <a:pt x="79" y="506"/>
                      <a:pt x="97" y="348"/>
                    </a:cubicBezTo>
                    <a:cubicBezTo>
                      <a:pt x="132" y="190"/>
                      <a:pt x="254" y="79"/>
                      <a:pt x="393" y="79"/>
                    </a:cubicBezTo>
                    <a:close/>
                    <a:moveTo>
                      <a:pt x="397" y="0"/>
                    </a:moveTo>
                    <a:cubicBezTo>
                      <a:pt x="230" y="0"/>
                      <a:pt x="59" y="152"/>
                      <a:pt x="42" y="348"/>
                    </a:cubicBezTo>
                    <a:cubicBezTo>
                      <a:pt x="0" y="543"/>
                      <a:pt x="116" y="718"/>
                      <a:pt x="310" y="737"/>
                    </a:cubicBezTo>
                    <a:lnTo>
                      <a:pt x="4200" y="1065"/>
                    </a:lnTo>
                    <a:cubicBezTo>
                      <a:pt x="4408" y="1065"/>
                      <a:pt x="4584" y="908"/>
                      <a:pt x="4621" y="695"/>
                    </a:cubicBezTo>
                    <a:cubicBezTo>
                      <a:pt x="4639" y="506"/>
                      <a:pt x="4505" y="312"/>
                      <a:pt x="4316" y="312"/>
                    </a:cubicBezTo>
                    <a:lnTo>
                      <a:pt x="425" y="2"/>
                    </a:lnTo>
                    <a:cubicBezTo>
                      <a:pt x="416" y="1"/>
                      <a:pt x="407" y="0"/>
                      <a:pt x="39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081;p47">
                <a:extLst>
                  <a:ext uri="{FF2B5EF4-FFF2-40B4-BE49-F238E27FC236}">
                    <a16:creationId xmlns:a16="http://schemas.microsoft.com/office/drawing/2014/main" id="{7A23938F-ABD3-B9CC-D304-20B0C1002A72}"/>
                  </a:ext>
                </a:extLst>
              </p:cNvPr>
              <p:cNvSpPr/>
              <p:nvPr/>
            </p:nvSpPr>
            <p:spPr>
              <a:xfrm>
                <a:off x="4371323" y="2900447"/>
                <a:ext cx="994973" cy="258018"/>
              </a:xfrm>
              <a:custGeom>
                <a:avLst/>
                <a:gdLst/>
                <a:ahLst/>
                <a:cxnLst/>
                <a:rect l="l" t="t" r="r" b="b"/>
                <a:pathLst>
                  <a:path w="4774" h="1238" extrusionOk="0">
                    <a:moveTo>
                      <a:pt x="393" y="1"/>
                    </a:moveTo>
                    <a:cubicBezTo>
                      <a:pt x="229" y="1"/>
                      <a:pt x="76" y="130"/>
                      <a:pt x="37" y="312"/>
                    </a:cubicBezTo>
                    <a:cubicBezTo>
                      <a:pt x="0" y="525"/>
                      <a:pt x="116" y="696"/>
                      <a:pt x="291" y="714"/>
                    </a:cubicBezTo>
                    <a:lnTo>
                      <a:pt x="4353" y="1236"/>
                    </a:lnTo>
                    <a:cubicBezTo>
                      <a:pt x="4363" y="1237"/>
                      <a:pt x="4374" y="1238"/>
                      <a:pt x="4384" y="1238"/>
                    </a:cubicBezTo>
                    <a:cubicBezTo>
                      <a:pt x="4561" y="1238"/>
                      <a:pt x="4719" y="1092"/>
                      <a:pt x="4736" y="908"/>
                    </a:cubicBezTo>
                    <a:cubicBezTo>
                      <a:pt x="4773" y="696"/>
                      <a:pt x="4639" y="506"/>
                      <a:pt x="4468" y="483"/>
                    </a:cubicBezTo>
                    <a:lnTo>
                      <a:pt x="425" y="3"/>
                    </a:lnTo>
                    <a:cubicBezTo>
                      <a:pt x="414" y="2"/>
                      <a:pt x="404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082;p47">
                <a:extLst>
                  <a:ext uri="{FF2B5EF4-FFF2-40B4-BE49-F238E27FC236}">
                    <a16:creationId xmlns:a16="http://schemas.microsoft.com/office/drawing/2014/main" id="{CD562E37-FC8A-3D16-A159-39C4EE4649ED}"/>
                  </a:ext>
                </a:extLst>
              </p:cNvPr>
              <p:cNvSpPr/>
              <p:nvPr/>
            </p:nvSpPr>
            <p:spPr>
              <a:xfrm>
                <a:off x="4371312" y="2892110"/>
                <a:ext cx="1011230" cy="274066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1315" extrusionOk="0">
                    <a:moveTo>
                      <a:pt x="404" y="81"/>
                    </a:moveTo>
                    <a:cubicBezTo>
                      <a:pt x="417" y="81"/>
                      <a:pt x="430" y="82"/>
                      <a:pt x="444" y="84"/>
                    </a:cubicBezTo>
                    <a:lnTo>
                      <a:pt x="4505" y="565"/>
                    </a:lnTo>
                    <a:cubicBezTo>
                      <a:pt x="4658" y="583"/>
                      <a:pt x="4773" y="754"/>
                      <a:pt x="4736" y="930"/>
                    </a:cubicBezTo>
                    <a:cubicBezTo>
                      <a:pt x="4719" y="1112"/>
                      <a:pt x="4580" y="1241"/>
                      <a:pt x="4437" y="1241"/>
                    </a:cubicBezTo>
                    <a:cubicBezTo>
                      <a:pt x="4427" y="1241"/>
                      <a:pt x="4418" y="1241"/>
                      <a:pt x="4408" y="1239"/>
                    </a:cubicBezTo>
                    <a:lnTo>
                      <a:pt x="328" y="717"/>
                    </a:lnTo>
                    <a:cubicBezTo>
                      <a:pt x="171" y="699"/>
                      <a:pt x="74" y="546"/>
                      <a:pt x="116" y="371"/>
                    </a:cubicBezTo>
                    <a:cubicBezTo>
                      <a:pt x="133" y="193"/>
                      <a:pt x="262" y="81"/>
                      <a:pt x="404" y="81"/>
                    </a:cubicBezTo>
                    <a:close/>
                    <a:moveTo>
                      <a:pt x="409" y="1"/>
                    </a:moveTo>
                    <a:cubicBezTo>
                      <a:pt x="234" y="1"/>
                      <a:pt x="71" y="159"/>
                      <a:pt x="37" y="352"/>
                    </a:cubicBezTo>
                    <a:cubicBezTo>
                      <a:pt x="0" y="583"/>
                      <a:pt x="134" y="777"/>
                      <a:pt x="328" y="796"/>
                    </a:cubicBezTo>
                    <a:lnTo>
                      <a:pt x="4390" y="1313"/>
                    </a:lnTo>
                    <a:cubicBezTo>
                      <a:pt x="4401" y="1314"/>
                      <a:pt x="4413" y="1315"/>
                      <a:pt x="4425" y="1315"/>
                    </a:cubicBezTo>
                    <a:cubicBezTo>
                      <a:pt x="4623" y="1315"/>
                      <a:pt x="4793" y="1167"/>
                      <a:pt x="4810" y="948"/>
                    </a:cubicBezTo>
                    <a:cubicBezTo>
                      <a:pt x="4852" y="717"/>
                      <a:pt x="4718" y="505"/>
                      <a:pt x="4505" y="486"/>
                    </a:cubicBezTo>
                    <a:lnTo>
                      <a:pt x="462" y="6"/>
                    </a:lnTo>
                    <a:cubicBezTo>
                      <a:pt x="444" y="2"/>
                      <a:pt x="426" y="1"/>
                      <a:pt x="4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083;p47">
                <a:extLst>
                  <a:ext uri="{FF2B5EF4-FFF2-40B4-BE49-F238E27FC236}">
                    <a16:creationId xmlns:a16="http://schemas.microsoft.com/office/drawing/2014/main" id="{7097008B-6283-28B3-716E-3336577591E7}"/>
                  </a:ext>
                </a:extLst>
              </p:cNvPr>
              <p:cNvSpPr/>
              <p:nvPr/>
            </p:nvSpPr>
            <p:spPr>
              <a:xfrm>
                <a:off x="4772730" y="677906"/>
                <a:ext cx="1537269" cy="193618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929" extrusionOk="0">
                    <a:moveTo>
                      <a:pt x="338" y="1"/>
                    </a:moveTo>
                    <a:cubicBezTo>
                      <a:pt x="194" y="1"/>
                      <a:pt x="54" y="129"/>
                      <a:pt x="19" y="289"/>
                    </a:cubicBezTo>
                    <a:cubicBezTo>
                      <a:pt x="1" y="446"/>
                      <a:pt x="98" y="598"/>
                      <a:pt x="250" y="598"/>
                    </a:cubicBezTo>
                    <a:lnTo>
                      <a:pt x="6987" y="927"/>
                    </a:lnTo>
                    <a:cubicBezTo>
                      <a:pt x="6999" y="928"/>
                      <a:pt x="7011" y="928"/>
                      <a:pt x="7023" y="928"/>
                    </a:cubicBezTo>
                    <a:cubicBezTo>
                      <a:pt x="7200" y="928"/>
                      <a:pt x="7335" y="799"/>
                      <a:pt x="7352" y="617"/>
                    </a:cubicBezTo>
                    <a:cubicBezTo>
                      <a:pt x="7375" y="446"/>
                      <a:pt x="7260" y="289"/>
                      <a:pt x="7066" y="289"/>
                    </a:cubicBezTo>
                    <a:lnTo>
                      <a:pt x="366" y="2"/>
                    </a:lnTo>
                    <a:cubicBezTo>
                      <a:pt x="357" y="1"/>
                      <a:pt x="347" y="1"/>
                      <a:pt x="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2084;p47">
                <a:extLst>
                  <a:ext uri="{FF2B5EF4-FFF2-40B4-BE49-F238E27FC236}">
                    <a16:creationId xmlns:a16="http://schemas.microsoft.com/office/drawing/2014/main" id="{141FBB05-4507-3ED3-44F3-C0544FC749C9}"/>
                  </a:ext>
                </a:extLst>
              </p:cNvPr>
              <p:cNvSpPr/>
              <p:nvPr/>
            </p:nvSpPr>
            <p:spPr>
              <a:xfrm>
                <a:off x="4771885" y="670195"/>
                <a:ext cx="1553525" cy="209040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1003" extrusionOk="0">
                    <a:moveTo>
                      <a:pt x="407" y="58"/>
                    </a:moveTo>
                    <a:lnTo>
                      <a:pt x="7107" y="367"/>
                    </a:lnTo>
                    <a:cubicBezTo>
                      <a:pt x="7259" y="367"/>
                      <a:pt x="7375" y="501"/>
                      <a:pt x="7356" y="654"/>
                    </a:cubicBezTo>
                    <a:cubicBezTo>
                      <a:pt x="7339" y="801"/>
                      <a:pt x="7220" y="928"/>
                      <a:pt x="7076" y="928"/>
                    </a:cubicBezTo>
                    <a:cubicBezTo>
                      <a:pt x="7066" y="928"/>
                      <a:pt x="7057" y="928"/>
                      <a:pt x="7047" y="927"/>
                    </a:cubicBezTo>
                    <a:lnTo>
                      <a:pt x="310" y="599"/>
                    </a:lnTo>
                    <a:cubicBezTo>
                      <a:pt x="157" y="599"/>
                      <a:pt x="60" y="483"/>
                      <a:pt x="97" y="326"/>
                    </a:cubicBezTo>
                    <a:cubicBezTo>
                      <a:pt x="116" y="173"/>
                      <a:pt x="255" y="58"/>
                      <a:pt x="407" y="58"/>
                    </a:cubicBezTo>
                    <a:close/>
                    <a:moveTo>
                      <a:pt x="372" y="0"/>
                    </a:moveTo>
                    <a:cubicBezTo>
                      <a:pt x="209" y="0"/>
                      <a:pt x="58" y="149"/>
                      <a:pt x="23" y="326"/>
                    </a:cubicBezTo>
                    <a:cubicBezTo>
                      <a:pt x="0" y="501"/>
                      <a:pt x="116" y="672"/>
                      <a:pt x="291" y="672"/>
                    </a:cubicBezTo>
                    <a:lnTo>
                      <a:pt x="7028" y="1001"/>
                    </a:lnTo>
                    <a:cubicBezTo>
                      <a:pt x="7040" y="1002"/>
                      <a:pt x="7052" y="1002"/>
                      <a:pt x="7063" y="1002"/>
                    </a:cubicBezTo>
                    <a:cubicBezTo>
                      <a:pt x="7260" y="1002"/>
                      <a:pt x="7417" y="855"/>
                      <a:pt x="7435" y="654"/>
                    </a:cubicBezTo>
                    <a:cubicBezTo>
                      <a:pt x="7453" y="465"/>
                      <a:pt x="7319" y="307"/>
                      <a:pt x="7125" y="289"/>
                    </a:cubicBezTo>
                    <a:lnTo>
                      <a:pt x="407" y="2"/>
                    </a:lnTo>
                    <a:cubicBezTo>
                      <a:pt x="395" y="1"/>
                      <a:pt x="38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085;p47">
                <a:extLst>
                  <a:ext uri="{FF2B5EF4-FFF2-40B4-BE49-F238E27FC236}">
                    <a16:creationId xmlns:a16="http://schemas.microsoft.com/office/drawing/2014/main" id="{0EDCAAAF-1E40-C0D7-D875-62C5A35B036F}"/>
                  </a:ext>
                </a:extLst>
              </p:cNvPr>
              <p:cNvSpPr/>
              <p:nvPr/>
            </p:nvSpPr>
            <p:spPr>
              <a:xfrm>
                <a:off x="4559938" y="1845032"/>
                <a:ext cx="963294" cy="209874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1007" extrusionOk="0">
                    <a:moveTo>
                      <a:pt x="371" y="1"/>
                    </a:moveTo>
                    <a:cubicBezTo>
                      <a:pt x="213" y="1"/>
                      <a:pt x="77" y="129"/>
                      <a:pt x="38" y="294"/>
                    </a:cubicBezTo>
                    <a:cubicBezTo>
                      <a:pt x="1" y="488"/>
                      <a:pt x="116" y="640"/>
                      <a:pt x="287" y="659"/>
                    </a:cubicBezTo>
                    <a:lnTo>
                      <a:pt x="4215" y="1005"/>
                    </a:lnTo>
                    <a:cubicBezTo>
                      <a:pt x="4226" y="1006"/>
                      <a:pt x="4236" y="1007"/>
                      <a:pt x="4247" y="1007"/>
                    </a:cubicBezTo>
                    <a:cubicBezTo>
                      <a:pt x="4411" y="1007"/>
                      <a:pt x="4563" y="878"/>
                      <a:pt x="4584" y="696"/>
                    </a:cubicBezTo>
                    <a:cubicBezTo>
                      <a:pt x="4621" y="506"/>
                      <a:pt x="4487" y="331"/>
                      <a:pt x="4312" y="331"/>
                    </a:cubicBezTo>
                    <a:lnTo>
                      <a:pt x="403" y="3"/>
                    </a:lnTo>
                    <a:cubicBezTo>
                      <a:pt x="392" y="1"/>
                      <a:pt x="382" y="1"/>
                      <a:pt x="3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086;p47">
                <a:extLst>
                  <a:ext uri="{FF2B5EF4-FFF2-40B4-BE49-F238E27FC236}">
                    <a16:creationId xmlns:a16="http://schemas.microsoft.com/office/drawing/2014/main" id="{12E31379-5D67-CF42-EF33-E1AD1E695F5D}"/>
                  </a:ext>
                </a:extLst>
              </p:cNvPr>
              <p:cNvSpPr/>
              <p:nvPr/>
            </p:nvSpPr>
            <p:spPr>
              <a:xfrm>
                <a:off x="4559927" y="1837529"/>
                <a:ext cx="978717" cy="225297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1081" extrusionOk="0">
                    <a:moveTo>
                      <a:pt x="421" y="62"/>
                    </a:moveTo>
                    <a:lnTo>
                      <a:pt x="4349" y="408"/>
                    </a:lnTo>
                    <a:cubicBezTo>
                      <a:pt x="4506" y="408"/>
                      <a:pt x="4621" y="561"/>
                      <a:pt x="4580" y="732"/>
                    </a:cubicBezTo>
                    <a:cubicBezTo>
                      <a:pt x="4563" y="895"/>
                      <a:pt x="4446" y="1006"/>
                      <a:pt x="4288" y="1006"/>
                    </a:cubicBezTo>
                    <a:cubicBezTo>
                      <a:pt x="4276" y="1006"/>
                      <a:pt x="4264" y="1006"/>
                      <a:pt x="4252" y="1004"/>
                    </a:cubicBezTo>
                    <a:lnTo>
                      <a:pt x="324" y="658"/>
                    </a:lnTo>
                    <a:cubicBezTo>
                      <a:pt x="172" y="658"/>
                      <a:pt x="75" y="501"/>
                      <a:pt x="116" y="348"/>
                    </a:cubicBezTo>
                    <a:cubicBezTo>
                      <a:pt x="135" y="177"/>
                      <a:pt x="287" y="62"/>
                      <a:pt x="421" y="62"/>
                    </a:cubicBezTo>
                    <a:close/>
                    <a:moveTo>
                      <a:pt x="411" y="0"/>
                    </a:moveTo>
                    <a:cubicBezTo>
                      <a:pt x="248" y="0"/>
                      <a:pt x="73" y="146"/>
                      <a:pt x="38" y="330"/>
                    </a:cubicBezTo>
                    <a:cubicBezTo>
                      <a:pt x="1" y="542"/>
                      <a:pt x="135" y="713"/>
                      <a:pt x="306" y="732"/>
                    </a:cubicBezTo>
                    <a:lnTo>
                      <a:pt x="4252" y="1078"/>
                    </a:lnTo>
                    <a:cubicBezTo>
                      <a:pt x="4265" y="1080"/>
                      <a:pt x="4277" y="1080"/>
                      <a:pt x="4290" y="1080"/>
                    </a:cubicBezTo>
                    <a:cubicBezTo>
                      <a:pt x="4471" y="1080"/>
                      <a:pt x="4641" y="930"/>
                      <a:pt x="4658" y="732"/>
                    </a:cubicBezTo>
                    <a:cubicBezTo>
                      <a:pt x="4695" y="524"/>
                      <a:pt x="4561" y="348"/>
                      <a:pt x="4349" y="330"/>
                    </a:cubicBezTo>
                    <a:lnTo>
                      <a:pt x="440" y="2"/>
                    </a:lnTo>
                    <a:cubicBezTo>
                      <a:pt x="430" y="1"/>
                      <a:pt x="421" y="0"/>
                      <a:pt x="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087;p47">
                <a:extLst>
                  <a:ext uri="{FF2B5EF4-FFF2-40B4-BE49-F238E27FC236}">
                    <a16:creationId xmlns:a16="http://schemas.microsoft.com/office/drawing/2014/main" id="{B63A69F2-A1A9-B9EB-BFBA-E81C47F6C703}"/>
                  </a:ext>
                </a:extLst>
              </p:cNvPr>
              <p:cNvSpPr/>
              <p:nvPr/>
            </p:nvSpPr>
            <p:spPr>
              <a:xfrm>
                <a:off x="4330890" y="3125744"/>
                <a:ext cx="1003518" cy="270523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1298" extrusionOk="0">
                    <a:moveTo>
                      <a:pt x="387" y="1"/>
                    </a:moveTo>
                    <a:cubicBezTo>
                      <a:pt x="212" y="1"/>
                      <a:pt x="76" y="149"/>
                      <a:pt x="42" y="326"/>
                    </a:cubicBezTo>
                    <a:cubicBezTo>
                      <a:pt x="0" y="539"/>
                      <a:pt x="116" y="714"/>
                      <a:pt x="291" y="751"/>
                    </a:cubicBezTo>
                    <a:lnTo>
                      <a:pt x="4390" y="1292"/>
                    </a:lnTo>
                    <a:cubicBezTo>
                      <a:pt x="4407" y="1296"/>
                      <a:pt x="4425" y="1298"/>
                      <a:pt x="4443" y="1298"/>
                    </a:cubicBezTo>
                    <a:cubicBezTo>
                      <a:pt x="4598" y="1298"/>
                      <a:pt x="4740" y="1155"/>
                      <a:pt x="4778" y="964"/>
                    </a:cubicBezTo>
                    <a:cubicBezTo>
                      <a:pt x="4815" y="751"/>
                      <a:pt x="4681" y="557"/>
                      <a:pt x="4487" y="539"/>
                    </a:cubicBezTo>
                    <a:lnTo>
                      <a:pt x="425" y="3"/>
                    </a:lnTo>
                    <a:cubicBezTo>
                      <a:pt x="412" y="1"/>
                      <a:pt x="40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2088;p47">
                <a:extLst>
                  <a:ext uri="{FF2B5EF4-FFF2-40B4-BE49-F238E27FC236}">
                    <a16:creationId xmlns:a16="http://schemas.microsoft.com/office/drawing/2014/main" id="{7CD3B0C5-2D61-3BEC-5396-A06540143E95}"/>
                  </a:ext>
                </a:extLst>
              </p:cNvPr>
              <p:cNvSpPr/>
              <p:nvPr/>
            </p:nvSpPr>
            <p:spPr>
              <a:xfrm>
                <a:off x="4330879" y="3117199"/>
                <a:ext cx="1018941" cy="28677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1376" extrusionOk="0">
                    <a:moveTo>
                      <a:pt x="412" y="97"/>
                    </a:moveTo>
                    <a:cubicBezTo>
                      <a:pt x="422" y="97"/>
                      <a:pt x="433" y="98"/>
                      <a:pt x="444" y="99"/>
                    </a:cubicBezTo>
                    <a:lnTo>
                      <a:pt x="4524" y="621"/>
                    </a:lnTo>
                    <a:cubicBezTo>
                      <a:pt x="4699" y="640"/>
                      <a:pt x="4796" y="811"/>
                      <a:pt x="4773" y="1005"/>
                    </a:cubicBezTo>
                    <a:cubicBezTo>
                      <a:pt x="4756" y="1163"/>
                      <a:pt x="4624" y="1294"/>
                      <a:pt x="4465" y="1294"/>
                    </a:cubicBezTo>
                    <a:cubicBezTo>
                      <a:pt x="4452" y="1294"/>
                      <a:pt x="4440" y="1293"/>
                      <a:pt x="4427" y="1291"/>
                    </a:cubicBezTo>
                    <a:lnTo>
                      <a:pt x="328" y="737"/>
                    </a:lnTo>
                    <a:cubicBezTo>
                      <a:pt x="176" y="714"/>
                      <a:pt x="79" y="561"/>
                      <a:pt x="116" y="390"/>
                    </a:cubicBezTo>
                    <a:cubicBezTo>
                      <a:pt x="133" y="210"/>
                      <a:pt x="270" y="97"/>
                      <a:pt x="412" y="97"/>
                    </a:cubicBezTo>
                    <a:close/>
                    <a:moveTo>
                      <a:pt x="430" y="1"/>
                    </a:moveTo>
                    <a:cubicBezTo>
                      <a:pt x="248" y="1"/>
                      <a:pt x="76" y="149"/>
                      <a:pt x="37" y="367"/>
                    </a:cubicBezTo>
                    <a:cubicBezTo>
                      <a:pt x="0" y="598"/>
                      <a:pt x="116" y="792"/>
                      <a:pt x="310" y="829"/>
                    </a:cubicBezTo>
                    <a:lnTo>
                      <a:pt x="4408" y="1370"/>
                    </a:lnTo>
                    <a:cubicBezTo>
                      <a:pt x="4428" y="1373"/>
                      <a:pt x="4447" y="1375"/>
                      <a:pt x="4466" y="1375"/>
                    </a:cubicBezTo>
                    <a:cubicBezTo>
                      <a:pt x="4655" y="1375"/>
                      <a:pt x="4818" y="1215"/>
                      <a:pt x="4852" y="1005"/>
                    </a:cubicBezTo>
                    <a:cubicBezTo>
                      <a:pt x="4889" y="774"/>
                      <a:pt x="4736" y="561"/>
                      <a:pt x="4542" y="543"/>
                    </a:cubicBezTo>
                    <a:lnTo>
                      <a:pt x="462" y="2"/>
                    </a:lnTo>
                    <a:cubicBezTo>
                      <a:pt x="452" y="1"/>
                      <a:pt x="441" y="1"/>
                      <a:pt x="43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089;p47">
                <a:extLst>
                  <a:ext uri="{FF2B5EF4-FFF2-40B4-BE49-F238E27FC236}">
                    <a16:creationId xmlns:a16="http://schemas.microsoft.com/office/drawing/2014/main" id="{ACEE22DE-5BE5-972D-4832-B97609B76A9E}"/>
                  </a:ext>
                </a:extLst>
              </p:cNvPr>
              <p:cNvSpPr/>
              <p:nvPr/>
            </p:nvSpPr>
            <p:spPr>
              <a:xfrm>
                <a:off x="4728546" y="919043"/>
                <a:ext cx="1552483" cy="213000"/>
              </a:xfrm>
              <a:custGeom>
                <a:avLst/>
                <a:gdLst/>
                <a:ahLst/>
                <a:cxnLst/>
                <a:rect l="l" t="t" r="r" b="b"/>
                <a:pathLst>
                  <a:path w="7449" h="1022" extrusionOk="0">
                    <a:moveTo>
                      <a:pt x="365" y="1"/>
                    </a:moveTo>
                    <a:cubicBezTo>
                      <a:pt x="213" y="1"/>
                      <a:pt x="56" y="135"/>
                      <a:pt x="19" y="310"/>
                    </a:cubicBezTo>
                    <a:cubicBezTo>
                      <a:pt x="0" y="481"/>
                      <a:pt x="97" y="615"/>
                      <a:pt x="268" y="634"/>
                    </a:cubicBezTo>
                    <a:lnTo>
                      <a:pt x="7065" y="1022"/>
                    </a:lnTo>
                    <a:cubicBezTo>
                      <a:pt x="7241" y="1022"/>
                      <a:pt x="7412" y="888"/>
                      <a:pt x="7430" y="712"/>
                    </a:cubicBezTo>
                    <a:cubicBezTo>
                      <a:pt x="7449" y="518"/>
                      <a:pt x="7315" y="366"/>
                      <a:pt x="7144" y="366"/>
                    </a:cubicBez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090;p47">
                <a:extLst>
                  <a:ext uri="{FF2B5EF4-FFF2-40B4-BE49-F238E27FC236}">
                    <a16:creationId xmlns:a16="http://schemas.microsoft.com/office/drawing/2014/main" id="{2BEE13DF-D7ED-8A11-322D-F4374096CEA2}"/>
                  </a:ext>
                </a:extLst>
              </p:cNvPr>
              <p:cNvSpPr/>
              <p:nvPr/>
            </p:nvSpPr>
            <p:spPr>
              <a:xfrm>
                <a:off x="4728535" y="914875"/>
                <a:ext cx="1568948" cy="224880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1079" extrusionOk="0">
                    <a:moveTo>
                      <a:pt x="402" y="58"/>
                    </a:moveTo>
                    <a:lnTo>
                      <a:pt x="7181" y="423"/>
                    </a:lnTo>
                    <a:cubicBezTo>
                      <a:pt x="7333" y="423"/>
                      <a:pt x="7449" y="561"/>
                      <a:pt x="7430" y="732"/>
                    </a:cubicBezTo>
                    <a:cubicBezTo>
                      <a:pt x="7412" y="885"/>
                      <a:pt x="7255" y="1000"/>
                      <a:pt x="7102" y="1000"/>
                    </a:cubicBezTo>
                    <a:lnTo>
                      <a:pt x="305" y="617"/>
                    </a:lnTo>
                    <a:cubicBezTo>
                      <a:pt x="153" y="598"/>
                      <a:pt x="74" y="483"/>
                      <a:pt x="93" y="330"/>
                    </a:cubicBezTo>
                    <a:cubicBezTo>
                      <a:pt x="116" y="173"/>
                      <a:pt x="250" y="58"/>
                      <a:pt x="402" y="58"/>
                    </a:cubicBezTo>
                    <a:close/>
                    <a:moveTo>
                      <a:pt x="390" y="1"/>
                    </a:moveTo>
                    <a:cubicBezTo>
                      <a:pt x="213" y="1"/>
                      <a:pt x="55" y="147"/>
                      <a:pt x="37" y="330"/>
                    </a:cubicBezTo>
                    <a:cubicBezTo>
                      <a:pt x="0" y="501"/>
                      <a:pt x="116" y="677"/>
                      <a:pt x="287" y="677"/>
                    </a:cubicBezTo>
                    <a:lnTo>
                      <a:pt x="7102" y="1079"/>
                    </a:lnTo>
                    <a:cubicBezTo>
                      <a:pt x="7296" y="1079"/>
                      <a:pt x="7467" y="926"/>
                      <a:pt x="7509" y="732"/>
                    </a:cubicBezTo>
                    <a:cubicBezTo>
                      <a:pt x="7527" y="520"/>
                      <a:pt x="7370" y="349"/>
                      <a:pt x="7181" y="349"/>
                    </a:cubicBezTo>
                    <a:lnTo>
                      <a:pt x="421" y="2"/>
                    </a:lnTo>
                    <a:cubicBezTo>
                      <a:pt x="410" y="1"/>
                      <a:pt x="400" y="1"/>
                      <a:pt x="3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091;p47">
                <a:extLst>
                  <a:ext uri="{FF2B5EF4-FFF2-40B4-BE49-F238E27FC236}">
                    <a16:creationId xmlns:a16="http://schemas.microsoft.com/office/drawing/2014/main" id="{32686437-5991-E0FB-858F-D117BDE10EAE}"/>
                  </a:ext>
                </a:extLst>
              </p:cNvPr>
              <p:cNvSpPr/>
              <p:nvPr/>
            </p:nvSpPr>
            <p:spPr>
              <a:xfrm>
                <a:off x="4511795" y="2109928"/>
                <a:ext cx="971005" cy="226130"/>
              </a:xfrm>
              <a:custGeom>
                <a:avLst/>
                <a:gdLst/>
                <a:ahLst/>
                <a:cxnLst/>
                <a:rect l="l" t="t" r="r" b="b"/>
                <a:pathLst>
                  <a:path w="4659" h="1085" extrusionOk="0">
                    <a:moveTo>
                      <a:pt x="375" y="1"/>
                    </a:moveTo>
                    <a:cubicBezTo>
                      <a:pt x="216" y="1"/>
                      <a:pt x="77" y="150"/>
                      <a:pt x="38" y="312"/>
                    </a:cubicBezTo>
                    <a:cubicBezTo>
                      <a:pt x="1" y="506"/>
                      <a:pt x="116" y="677"/>
                      <a:pt x="287" y="695"/>
                    </a:cubicBezTo>
                    <a:lnTo>
                      <a:pt x="4256" y="1083"/>
                    </a:lnTo>
                    <a:cubicBezTo>
                      <a:pt x="4266" y="1084"/>
                      <a:pt x="4275" y="1085"/>
                      <a:pt x="4285" y="1085"/>
                    </a:cubicBezTo>
                    <a:cubicBezTo>
                      <a:pt x="4446" y="1085"/>
                      <a:pt x="4604" y="939"/>
                      <a:pt x="4621" y="755"/>
                    </a:cubicBezTo>
                    <a:cubicBezTo>
                      <a:pt x="4658" y="561"/>
                      <a:pt x="4543" y="390"/>
                      <a:pt x="4353" y="372"/>
                    </a:cubicBezTo>
                    <a:lnTo>
                      <a:pt x="403" y="2"/>
                    </a:lnTo>
                    <a:cubicBezTo>
                      <a:pt x="394" y="1"/>
                      <a:pt x="384" y="1"/>
                      <a:pt x="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092;p47">
                <a:extLst>
                  <a:ext uri="{FF2B5EF4-FFF2-40B4-BE49-F238E27FC236}">
                    <a16:creationId xmlns:a16="http://schemas.microsoft.com/office/drawing/2014/main" id="{CD493606-D228-3C50-FF7F-08AEA19E0F1D}"/>
                  </a:ext>
                </a:extLst>
              </p:cNvPr>
              <p:cNvSpPr/>
              <p:nvPr/>
            </p:nvSpPr>
            <p:spPr>
              <a:xfrm>
                <a:off x="4511783" y="2102216"/>
                <a:ext cx="987262" cy="241553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1159" extrusionOk="0">
                    <a:moveTo>
                      <a:pt x="411" y="79"/>
                    </a:moveTo>
                    <a:cubicBezTo>
                      <a:pt x="421" y="79"/>
                      <a:pt x="430" y="80"/>
                      <a:pt x="440" y="81"/>
                    </a:cubicBezTo>
                    <a:lnTo>
                      <a:pt x="4390" y="446"/>
                    </a:lnTo>
                    <a:cubicBezTo>
                      <a:pt x="4543" y="464"/>
                      <a:pt x="4658" y="617"/>
                      <a:pt x="4640" y="792"/>
                    </a:cubicBezTo>
                    <a:cubicBezTo>
                      <a:pt x="4601" y="951"/>
                      <a:pt x="4484" y="1081"/>
                      <a:pt x="4330" y="1081"/>
                    </a:cubicBezTo>
                    <a:cubicBezTo>
                      <a:pt x="4318" y="1081"/>
                      <a:pt x="4306" y="1081"/>
                      <a:pt x="4293" y="1079"/>
                    </a:cubicBezTo>
                    <a:lnTo>
                      <a:pt x="324" y="695"/>
                    </a:lnTo>
                    <a:cubicBezTo>
                      <a:pt x="172" y="677"/>
                      <a:pt x="75" y="524"/>
                      <a:pt x="116" y="349"/>
                    </a:cubicBezTo>
                    <a:cubicBezTo>
                      <a:pt x="134" y="206"/>
                      <a:pt x="269" y="79"/>
                      <a:pt x="411" y="79"/>
                    </a:cubicBezTo>
                    <a:close/>
                    <a:moveTo>
                      <a:pt x="411" y="1"/>
                    </a:moveTo>
                    <a:cubicBezTo>
                      <a:pt x="248" y="1"/>
                      <a:pt x="73" y="148"/>
                      <a:pt x="38" y="349"/>
                    </a:cubicBezTo>
                    <a:cubicBezTo>
                      <a:pt x="1" y="561"/>
                      <a:pt x="135" y="755"/>
                      <a:pt x="324" y="774"/>
                    </a:cubicBezTo>
                    <a:lnTo>
                      <a:pt x="4293" y="1157"/>
                    </a:lnTo>
                    <a:cubicBezTo>
                      <a:pt x="4304" y="1158"/>
                      <a:pt x="4314" y="1159"/>
                      <a:pt x="4325" y="1159"/>
                    </a:cubicBezTo>
                    <a:cubicBezTo>
                      <a:pt x="4504" y="1159"/>
                      <a:pt x="4678" y="1011"/>
                      <a:pt x="4695" y="792"/>
                    </a:cubicBezTo>
                    <a:cubicBezTo>
                      <a:pt x="4737" y="580"/>
                      <a:pt x="4598" y="386"/>
                      <a:pt x="4409" y="367"/>
                    </a:cubicBezTo>
                    <a:lnTo>
                      <a:pt x="440" y="2"/>
                    </a:lnTo>
                    <a:cubicBezTo>
                      <a:pt x="430" y="1"/>
                      <a:pt x="421" y="1"/>
                      <a:pt x="4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093;p47">
                <a:extLst>
                  <a:ext uri="{FF2B5EF4-FFF2-40B4-BE49-F238E27FC236}">
                    <a16:creationId xmlns:a16="http://schemas.microsoft.com/office/drawing/2014/main" id="{330117F4-D6C0-AE18-D125-11340691C26E}"/>
                  </a:ext>
                </a:extLst>
              </p:cNvPr>
              <p:cNvSpPr/>
              <p:nvPr/>
            </p:nvSpPr>
            <p:spPr>
              <a:xfrm>
                <a:off x="4278787" y="3422527"/>
                <a:ext cx="1011438" cy="281985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1353" extrusionOk="0">
                    <a:moveTo>
                      <a:pt x="390" y="0"/>
                    </a:moveTo>
                    <a:cubicBezTo>
                      <a:pt x="213" y="0"/>
                      <a:pt x="77" y="131"/>
                      <a:pt x="42" y="330"/>
                    </a:cubicBezTo>
                    <a:cubicBezTo>
                      <a:pt x="1" y="543"/>
                      <a:pt x="116" y="732"/>
                      <a:pt x="292" y="751"/>
                    </a:cubicBezTo>
                    <a:lnTo>
                      <a:pt x="4432" y="1351"/>
                    </a:lnTo>
                    <a:cubicBezTo>
                      <a:pt x="4442" y="1352"/>
                      <a:pt x="4453" y="1353"/>
                      <a:pt x="4463" y="1353"/>
                    </a:cubicBezTo>
                    <a:cubicBezTo>
                      <a:pt x="4626" y="1353"/>
                      <a:pt x="4798" y="1222"/>
                      <a:pt x="4815" y="1005"/>
                    </a:cubicBezTo>
                    <a:cubicBezTo>
                      <a:pt x="4852" y="792"/>
                      <a:pt x="4718" y="598"/>
                      <a:pt x="4547" y="580"/>
                    </a:cubicBezTo>
                    <a:lnTo>
                      <a:pt x="426" y="2"/>
                    </a:lnTo>
                    <a:cubicBezTo>
                      <a:pt x="414" y="1"/>
                      <a:pt x="402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094;p47">
                <a:extLst>
                  <a:ext uri="{FF2B5EF4-FFF2-40B4-BE49-F238E27FC236}">
                    <a16:creationId xmlns:a16="http://schemas.microsoft.com/office/drawing/2014/main" id="{AFC42948-C3BB-C947-9664-3AEB9E4791C3}"/>
                  </a:ext>
                </a:extLst>
              </p:cNvPr>
              <p:cNvSpPr/>
              <p:nvPr/>
            </p:nvSpPr>
            <p:spPr>
              <a:xfrm>
                <a:off x="4278775" y="3413774"/>
                <a:ext cx="1027694" cy="299284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1436" extrusionOk="0">
                    <a:moveTo>
                      <a:pt x="415" y="79"/>
                    </a:moveTo>
                    <a:cubicBezTo>
                      <a:pt x="425" y="79"/>
                      <a:pt x="434" y="80"/>
                      <a:pt x="444" y="81"/>
                    </a:cubicBezTo>
                    <a:lnTo>
                      <a:pt x="4561" y="659"/>
                    </a:lnTo>
                    <a:cubicBezTo>
                      <a:pt x="4737" y="677"/>
                      <a:pt x="4852" y="853"/>
                      <a:pt x="4815" y="1047"/>
                    </a:cubicBezTo>
                    <a:cubicBezTo>
                      <a:pt x="4794" y="1224"/>
                      <a:pt x="4658" y="1353"/>
                      <a:pt x="4500" y="1353"/>
                    </a:cubicBezTo>
                    <a:cubicBezTo>
                      <a:pt x="4490" y="1353"/>
                      <a:pt x="4479" y="1353"/>
                      <a:pt x="4469" y="1352"/>
                    </a:cubicBezTo>
                    <a:lnTo>
                      <a:pt x="329" y="756"/>
                    </a:lnTo>
                    <a:cubicBezTo>
                      <a:pt x="172" y="719"/>
                      <a:pt x="79" y="562"/>
                      <a:pt x="116" y="372"/>
                    </a:cubicBezTo>
                    <a:cubicBezTo>
                      <a:pt x="133" y="207"/>
                      <a:pt x="269" y="79"/>
                      <a:pt x="415" y="79"/>
                    </a:cubicBezTo>
                    <a:close/>
                    <a:moveTo>
                      <a:pt x="405" y="1"/>
                    </a:moveTo>
                    <a:cubicBezTo>
                      <a:pt x="232" y="1"/>
                      <a:pt x="75" y="164"/>
                      <a:pt x="38" y="372"/>
                    </a:cubicBezTo>
                    <a:cubicBezTo>
                      <a:pt x="1" y="603"/>
                      <a:pt x="116" y="816"/>
                      <a:pt x="310" y="834"/>
                    </a:cubicBezTo>
                    <a:lnTo>
                      <a:pt x="4446" y="1430"/>
                    </a:lnTo>
                    <a:cubicBezTo>
                      <a:pt x="4465" y="1434"/>
                      <a:pt x="4485" y="1435"/>
                      <a:pt x="4504" y="1435"/>
                    </a:cubicBezTo>
                    <a:cubicBezTo>
                      <a:pt x="4693" y="1435"/>
                      <a:pt x="4856" y="1275"/>
                      <a:pt x="4889" y="1065"/>
                    </a:cubicBezTo>
                    <a:cubicBezTo>
                      <a:pt x="4931" y="816"/>
                      <a:pt x="4792" y="603"/>
                      <a:pt x="4584" y="562"/>
                    </a:cubicBezTo>
                    <a:lnTo>
                      <a:pt x="463" y="7"/>
                    </a:lnTo>
                    <a:cubicBezTo>
                      <a:pt x="443" y="3"/>
                      <a:pt x="424" y="1"/>
                      <a:pt x="4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095;p47">
                <a:extLst>
                  <a:ext uri="{FF2B5EF4-FFF2-40B4-BE49-F238E27FC236}">
                    <a16:creationId xmlns:a16="http://schemas.microsoft.com/office/drawing/2014/main" id="{C455683A-D078-C7DE-10E9-D099F44A33B2}"/>
                  </a:ext>
                </a:extLst>
              </p:cNvPr>
              <p:cNvSpPr/>
              <p:nvPr/>
            </p:nvSpPr>
            <p:spPr>
              <a:xfrm>
                <a:off x="4691865" y="1103490"/>
                <a:ext cx="1565197" cy="221545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354" y="0"/>
                    </a:moveTo>
                    <a:cubicBezTo>
                      <a:pt x="210" y="0"/>
                      <a:pt x="77" y="131"/>
                      <a:pt x="42" y="289"/>
                    </a:cubicBezTo>
                    <a:cubicBezTo>
                      <a:pt x="1" y="465"/>
                      <a:pt x="116" y="617"/>
                      <a:pt x="292" y="617"/>
                    </a:cubicBezTo>
                    <a:lnTo>
                      <a:pt x="7126" y="1061"/>
                    </a:lnTo>
                    <a:cubicBezTo>
                      <a:pt x="7135" y="1062"/>
                      <a:pt x="7145" y="1062"/>
                      <a:pt x="7155" y="1062"/>
                    </a:cubicBezTo>
                    <a:cubicBezTo>
                      <a:pt x="7320" y="1062"/>
                      <a:pt x="7473" y="917"/>
                      <a:pt x="7491" y="751"/>
                    </a:cubicBezTo>
                    <a:cubicBezTo>
                      <a:pt x="7509" y="557"/>
                      <a:pt x="7375" y="405"/>
                      <a:pt x="7204" y="405"/>
                    </a:cubicBezTo>
                    <a:lnTo>
                      <a:pt x="389" y="3"/>
                    </a:lnTo>
                    <a:cubicBezTo>
                      <a:pt x="377" y="1"/>
                      <a:pt x="366" y="0"/>
                      <a:pt x="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096;p47">
                <a:extLst>
                  <a:ext uri="{FF2B5EF4-FFF2-40B4-BE49-F238E27FC236}">
                    <a16:creationId xmlns:a16="http://schemas.microsoft.com/office/drawing/2014/main" id="{2FF8ACAE-DC73-93D2-7AA8-A9EFF50C326E}"/>
                  </a:ext>
                </a:extLst>
              </p:cNvPr>
              <p:cNvSpPr/>
              <p:nvPr/>
            </p:nvSpPr>
            <p:spPr>
              <a:xfrm>
                <a:off x="4695814" y="1094945"/>
                <a:ext cx="1577493" cy="237802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1141" extrusionOk="0">
                    <a:moveTo>
                      <a:pt x="374" y="79"/>
                    </a:moveTo>
                    <a:cubicBezTo>
                      <a:pt x="385" y="79"/>
                      <a:pt x="396" y="79"/>
                      <a:pt x="407" y="81"/>
                    </a:cubicBezTo>
                    <a:lnTo>
                      <a:pt x="7222" y="464"/>
                    </a:lnTo>
                    <a:cubicBezTo>
                      <a:pt x="7375" y="483"/>
                      <a:pt x="7490" y="621"/>
                      <a:pt x="7472" y="792"/>
                    </a:cubicBezTo>
                    <a:cubicBezTo>
                      <a:pt x="7455" y="933"/>
                      <a:pt x="7339" y="1063"/>
                      <a:pt x="7182" y="1063"/>
                    </a:cubicBezTo>
                    <a:cubicBezTo>
                      <a:pt x="7169" y="1063"/>
                      <a:pt x="7157" y="1062"/>
                      <a:pt x="7144" y="1060"/>
                    </a:cubicBezTo>
                    <a:lnTo>
                      <a:pt x="310" y="640"/>
                    </a:lnTo>
                    <a:cubicBezTo>
                      <a:pt x="157" y="621"/>
                      <a:pt x="60" y="483"/>
                      <a:pt x="97" y="330"/>
                    </a:cubicBezTo>
                    <a:cubicBezTo>
                      <a:pt x="115" y="189"/>
                      <a:pt x="231" y="79"/>
                      <a:pt x="374" y="79"/>
                    </a:cubicBezTo>
                    <a:close/>
                    <a:moveTo>
                      <a:pt x="394" y="1"/>
                    </a:moveTo>
                    <a:cubicBezTo>
                      <a:pt x="213" y="1"/>
                      <a:pt x="58" y="147"/>
                      <a:pt x="19" y="330"/>
                    </a:cubicBezTo>
                    <a:cubicBezTo>
                      <a:pt x="0" y="524"/>
                      <a:pt x="116" y="695"/>
                      <a:pt x="291" y="695"/>
                    </a:cubicBezTo>
                    <a:lnTo>
                      <a:pt x="7144" y="1139"/>
                    </a:lnTo>
                    <a:cubicBezTo>
                      <a:pt x="7153" y="1140"/>
                      <a:pt x="7163" y="1140"/>
                      <a:pt x="7173" y="1140"/>
                    </a:cubicBezTo>
                    <a:cubicBezTo>
                      <a:pt x="7356" y="1140"/>
                      <a:pt x="7528" y="977"/>
                      <a:pt x="7550" y="792"/>
                    </a:cubicBezTo>
                    <a:cubicBezTo>
                      <a:pt x="7569" y="580"/>
                      <a:pt x="7435" y="409"/>
                      <a:pt x="7222" y="409"/>
                    </a:cubicBezTo>
                    <a:lnTo>
                      <a:pt x="425" y="2"/>
                    </a:lnTo>
                    <a:cubicBezTo>
                      <a:pt x="415" y="1"/>
                      <a:pt x="404" y="1"/>
                      <a:pt x="3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097;p47">
                <a:extLst>
                  <a:ext uri="{FF2B5EF4-FFF2-40B4-BE49-F238E27FC236}">
                    <a16:creationId xmlns:a16="http://schemas.microsoft.com/office/drawing/2014/main" id="{E4FA268C-529A-6BE0-17DB-A52F6EC61A51}"/>
                  </a:ext>
                </a:extLst>
              </p:cNvPr>
              <p:cNvSpPr/>
              <p:nvPr/>
            </p:nvSpPr>
            <p:spPr>
              <a:xfrm>
                <a:off x="4475322" y="2311257"/>
                <a:ext cx="979550" cy="23300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118" extrusionOk="0">
                    <a:moveTo>
                      <a:pt x="378" y="0"/>
                    </a:moveTo>
                    <a:cubicBezTo>
                      <a:pt x="233" y="0"/>
                      <a:pt x="76" y="129"/>
                      <a:pt x="42" y="307"/>
                    </a:cubicBezTo>
                    <a:cubicBezTo>
                      <a:pt x="0" y="501"/>
                      <a:pt x="116" y="677"/>
                      <a:pt x="291" y="695"/>
                    </a:cubicBezTo>
                    <a:lnTo>
                      <a:pt x="4274" y="1115"/>
                    </a:lnTo>
                    <a:cubicBezTo>
                      <a:pt x="4287" y="1117"/>
                      <a:pt x="4300" y="1118"/>
                      <a:pt x="4312" y="1118"/>
                    </a:cubicBezTo>
                    <a:cubicBezTo>
                      <a:pt x="4491" y="1118"/>
                      <a:pt x="4645" y="969"/>
                      <a:pt x="4662" y="792"/>
                    </a:cubicBezTo>
                    <a:cubicBezTo>
                      <a:pt x="4699" y="598"/>
                      <a:pt x="4565" y="422"/>
                      <a:pt x="4390" y="404"/>
                    </a:cubicBezTo>
                    <a:lnTo>
                      <a:pt x="407" y="2"/>
                    </a:lnTo>
                    <a:cubicBezTo>
                      <a:pt x="397" y="1"/>
                      <a:pt x="388" y="0"/>
                      <a:pt x="3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098;p47">
                <a:extLst>
                  <a:ext uri="{FF2B5EF4-FFF2-40B4-BE49-F238E27FC236}">
                    <a16:creationId xmlns:a16="http://schemas.microsoft.com/office/drawing/2014/main" id="{96F755C0-20E0-8B2E-8516-99E577A34D75}"/>
                  </a:ext>
                </a:extLst>
              </p:cNvPr>
              <p:cNvSpPr/>
              <p:nvPr/>
            </p:nvSpPr>
            <p:spPr>
              <a:xfrm>
                <a:off x="4475311" y="2302503"/>
                <a:ext cx="994973" cy="250306"/>
              </a:xfrm>
              <a:custGeom>
                <a:avLst/>
                <a:gdLst/>
                <a:ahLst/>
                <a:cxnLst/>
                <a:rect l="l" t="t" r="r" b="b"/>
                <a:pathLst>
                  <a:path w="4774" h="1201" extrusionOk="0">
                    <a:moveTo>
                      <a:pt x="415" y="79"/>
                    </a:moveTo>
                    <a:cubicBezTo>
                      <a:pt x="425" y="79"/>
                      <a:pt x="434" y="80"/>
                      <a:pt x="444" y="81"/>
                    </a:cubicBezTo>
                    <a:lnTo>
                      <a:pt x="4427" y="487"/>
                    </a:lnTo>
                    <a:cubicBezTo>
                      <a:pt x="4584" y="506"/>
                      <a:pt x="4681" y="658"/>
                      <a:pt x="4658" y="834"/>
                    </a:cubicBezTo>
                    <a:cubicBezTo>
                      <a:pt x="4640" y="994"/>
                      <a:pt x="4505" y="1122"/>
                      <a:pt x="4363" y="1122"/>
                    </a:cubicBezTo>
                    <a:cubicBezTo>
                      <a:pt x="4353" y="1122"/>
                      <a:pt x="4344" y="1122"/>
                      <a:pt x="4334" y="1121"/>
                    </a:cubicBezTo>
                    <a:lnTo>
                      <a:pt x="328" y="695"/>
                    </a:lnTo>
                    <a:cubicBezTo>
                      <a:pt x="176" y="677"/>
                      <a:pt x="79" y="524"/>
                      <a:pt x="116" y="349"/>
                    </a:cubicBezTo>
                    <a:cubicBezTo>
                      <a:pt x="150" y="206"/>
                      <a:pt x="274" y="79"/>
                      <a:pt x="415" y="79"/>
                    </a:cubicBezTo>
                    <a:close/>
                    <a:moveTo>
                      <a:pt x="431" y="1"/>
                    </a:moveTo>
                    <a:cubicBezTo>
                      <a:pt x="248" y="1"/>
                      <a:pt x="77" y="152"/>
                      <a:pt x="37" y="349"/>
                    </a:cubicBezTo>
                    <a:cubicBezTo>
                      <a:pt x="0" y="561"/>
                      <a:pt x="134" y="755"/>
                      <a:pt x="328" y="774"/>
                    </a:cubicBezTo>
                    <a:lnTo>
                      <a:pt x="4311" y="1199"/>
                    </a:lnTo>
                    <a:cubicBezTo>
                      <a:pt x="4323" y="1200"/>
                      <a:pt x="4334" y="1201"/>
                      <a:pt x="4346" y="1201"/>
                    </a:cubicBezTo>
                    <a:cubicBezTo>
                      <a:pt x="4543" y="1201"/>
                      <a:pt x="4701" y="1052"/>
                      <a:pt x="4736" y="834"/>
                    </a:cubicBezTo>
                    <a:cubicBezTo>
                      <a:pt x="4773" y="621"/>
                      <a:pt x="4621" y="427"/>
                      <a:pt x="4427" y="409"/>
                    </a:cubicBezTo>
                    <a:lnTo>
                      <a:pt x="462" y="2"/>
                    </a:lnTo>
                    <a:cubicBezTo>
                      <a:pt x="452" y="1"/>
                      <a:pt x="441" y="1"/>
                      <a:pt x="43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099;p47">
                <a:extLst>
                  <a:ext uri="{FF2B5EF4-FFF2-40B4-BE49-F238E27FC236}">
                    <a16:creationId xmlns:a16="http://schemas.microsoft.com/office/drawing/2014/main" id="{0F8A1752-BE4A-5107-3A28-A5A31D89553A}"/>
                  </a:ext>
                </a:extLst>
              </p:cNvPr>
              <p:cNvSpPr/>
              <p:nvPr/>
            </p:nvSpPr>
            <p:spPr>
              <a:xfrm>
                <a:off x="4239396" y="3642197"/>
                <a:ext cx="1018941" cy="291364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1398" extrusionOk="0">
                    <a:moveTo>
                      <a:pt x="369" y="1"/>
                    </a:moveTo>
                    <a:cubicBezTo>
                      <a:pt x="216" y="1"/>
                      <a:pt x="70" y="143"/>
                      <a:pt x="37" y="334"/>
                    </a:cubicBezTo>
                    <a:cubicBezTo>
                      <a:pt x="0" y="547"/>
                      <a:pt x="116" y="736"/>
                      <a:pt x="287" y="759"/>
                    </a:cubicBezTo>
                    <a:lnTo>
                      <a:pt x="4445" y="1392"/>
                    </a:lnTo>
                    <a:cubicBezTo>
                      <a:pt x="4465" y="1396"/>
                      <a:pt x="4484" y="1398"/>
                      <a:pt x="4503" y="1398"/>
                    </a:cubicBezTo>
                    <a:cubicBezTo>
                      <a:pt x="4672" y="1398"/>
                      <a:pt x="4814" y="1255"/>
                      <a:pt x="4852" y="1064"/>
                    </a:cubicBezTo>
                    <a:cubicBezTo>
                      <a:pt x="4889" y="833"/>
                      <a:pt x="4755" y="644"/>
                      <a:pt x="4561" y="602"/>
                    </a:cubicBezTo>
                    <a:lnTo>
                      <a:pt x="421" y="6"/>
                    </a:lnTo>
                    <a:cubicBezTo>
                      <a:pt x="403" y="2"/>
                      <a:pt x="386" y="1"/>
                      <a:pt x="3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100;p47">
                <a:extLst>
                  <a:ext uri="{FF2B5EF4-FFF2-40B4-BE49-F238E27FC236}">
                    <a16:creationId xmlns:a16="http://schemas.microsoft.com/office/drawing/2014/main" id="{73D4ECE1-FF20-0BB5-2EC8-36E1D7671787}"/>
                  </a:ext>
                </a:extLst>
              </p:cNvPr>
              <p:cNvSpPr/>
              <p:nvPr/>
            </p:nvSpPr>
            <p:spPr>
              <a:xfrm>
                <a:off x="4238343" y="3634485"/>
                <a:ext cx="1035406" cy="310747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491" extrusionOk="0">
                    <a:moveTo>
                      <a:pt x="431" y="78"/>
                    </a:moveTo>
                    <a:cubicBezTo>
                      <a:pt x="441" y="78"/>
                      <a:pt x="452" y="79"/>
                      <a:pt x="463" y="80"/>
                    </a:cubicBezTo>
                    <a:lnTo>
                      <a:pt x="4603" y="699"/>
                    </a:lnTo>
                    <a:cubicBezTo>
                      <a:pt x="4778" y="718"/>
                      <a:pt x="4894" y="889"/>
                      <a:pt x="4852" y="1083"/>
                    </a:cubicBezTo>
                    <a:cubicBezTo>
                      <a:pt x="4835" y="1265"/>
                      <a:pt x="4700" y="1394"/>
                      <a:pt x="4538" y="1394"/>
                    </a:cubicBezTo>
                    <a:cubicBezTo>
                      <a:pt x="4527" y="1394"/>
                      <a:pt x="4516" y="1394"/>
                      <a:pt x="4506" y="1392"/>
                    </a:cubicBezTo>
                    <a:lnTo>
                      <a:pt x="329" y="755"/>
                    </a:lnTo>
                    <a:cubicBezTo>
                      <a:pt x="176" y="736"/>
                      <a:pt x="79" y="565"/>
                      <a:pt x="116" y="371"/>
                    </a:cubicBezTo>
                    <a:cubicBezTo>
                      <a:pt x="133" y="207"/>
                      <a:pt x="273" y="78"/>
                      <a:pt x="431" y="78"/>
                    </a:cubicBezTo>
                    <a:close/>
                    <a:moveTo>
                      <a:pt x="406" y="0"/>
                    </a:moveTo>
                    <a:cubicBezTo>
                      <a:pt x="236" y="0"/>
                      <a:pt x="75" y="163"/>
                      <a:pt x="42" y="371"/>
                    </a:cubicBezTo>
                    <a:cubicBezTo>
                      <a:pt x="1" y="602"/>
                      <a:pt x="116" y="815"/>
                      <a:pt x="329" y="852"/>
                    </a:cubicBezTo>
                    <a:lnTo>
                      <a:pt x="4487" y="1489"/>
                    </a:lnTo>
                    <a:cubicBezTo>
                      <a:pt x="4498" y="1490"/>
                      <a:pt x="4510" y="1491"/>
                      <a:pt x="4521" y="1491"/>
                    </a:cubicBezTo>
                    <a:cubicBezTo>
                      <a:pt x="4720" y="1491"/>
                      <a:pt x="4896" y="1337"/>
                      <a:pt x="4931" y="1101"/>
                    </a:cubicBezTo>
                    <a:cubicBezTo>
                      <a:pt x="4968" y="852"/>
                      <a:pt x="4815" y="639"/>
                      <a:pt x="4621" y="602"/>
                    </a:cubicBezTo>
                    <a:lnTo>
                      <a:pt x="463" y="6"/>
                    </a:lnTo>
                    <a:cubicBezTo>
                      <a:pt x="444" y="2"/>
                      <a:pt x="425" y="0"/>
                      <a:pt x="4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101;p47">
                <a:extLst>
                  <a:ext uri="{FF2B5EF4-FFF2-40B4-BE49-F238E27FC236}">
                    <a16:creationId xmlns:a16="http://schemas.microsoft.com/office/drawing/2014/main" id="{556B8155-3F4E-0245-CD8E-DAE7B600010C}"/>
                  </a:ext>
                </a:extLst>
              </p:cNvPr>
              <p:cNvSpPr/>
              <p:nvPr/>
            </p:nvSpPr>
            <p:spPr>
              <a:xfrm>
                <a:off x="5498848" y="1709354"/>
                <a:ext cx="714863" cy="915776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4394" extrusionOk="0">
                    <a:moveTo>
                      <a:pt x="833" y="0"/>
                    </a:moveTo>
                    <a:cubicBezTo>
                      <a:pt x="673" y="0"/>
                      <a:pt x="517" y="129"/>
                      <a:pt x="500" y="307"/>
                    </a:cubicBezTo>
                    <a:lnTo>
                      <a:pt x="19" y="3754"/>
                    </a:lnTo>
                    <a:cubicBezTo>
                      <a:pt x="1" y="3948"/>
                      <a:pt x="116" y="4119"/>
                      <a:pt x="310" y="4142"/>
                    </a:cubicBezTo>
                    <a:lnTo>
                      <a:pt x="2598" y="4392"/>
                    </a:lnTo>
                    <a:cubicBezTo>
                      <a:pt x="2608" y="4393"/>
                      <a:pt x="2619" y="4393"/>
                      <a:pt x="2629" y="4393"/>
                    </a:cubicBezTo>
                    <a:cubicBezTo>
                      <a:pt x="2811" y="4393"/>
                      <a:pt x="2968" y="4246"/>
                      <a:pt x="2986" y="4045"/>
                    </a:cubicBezTo>
                    <a:lnTo>
                      <a:pt x="3388" y="538"/>
                    </a:lnTo>
                    <a:cubicBezTo>
                      <a:pt x="3429" y="349"/>
                      <a:pt x="3291" y="192"/>
                      <a:pt x="3101" y="173"/>
                    </a:cubicBezTo>
                    <a:lnTo>
                      <a:pt x="865" y="2"/>
                    </a:lnTo>
                    <a:cubicBezTo>
                      <a:pt x="854" y="1"/>
                      <a:pt x="844" y="0"/>
                      <a:pt x="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102;p47">
                <a:extLst>
                  <a:ext uri="{FF2B5EF4-FFF2-40B4-BE49-F238E27FC236}">
                    <a16:creationId xmlns:a16="http://schemas.microsoft.com/office/drawing/2014/main" id="{630EF6B9-285E-0EC7-AF8C-EAAD985767BC}"/>
                  </a:ext>
                </a:extLst>
              </p:cNvPr>
              <p:cNvSpPr/>
              <p:nvPr/>
            </p:nvSpPr>
            <p:spPr>
              <a:xfrm>
                <a:off x="5498836" y="1700600"/>
                <a:ext cx="730286" cy="932032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4472" extrusionOk="0">
                    <a:moveTo>
                      <a:pt x="873" y="79"/>
                    </a:moveTo>
                    <a:cubicBezTo>
                      <a:pt x="883" y="79"/>
                      <a:pt x="892" y="80"/>
                      <a:pt x="902" y="81"/>
                    </a:cubicBezTo>
                    <a:lnTo>
                      <a:pt x="3138" y="257"/>
                    </a:lnTo>
                    <a:cubicBezTo>
                      <a:pt x="3291" y="275"/>
                      <a:pt x="3406" y="409"/>
                      <a:pt x="3388" y="580"/>
                    </a:cubicBezTo>
                    <a:lnTo>
                      <a:pt x="2981" y="4087"/>
                    </a:lnTo>
                    <a:cubicBezTo>
                      <a:pt x="2963" y="4276"/>
                      <a:pt x="2810" y="4392"/>
                      <a:pt x="2635" y="4392"/>
                    </a:cubicBezTo>
                    <a:lnTo>
                      <a:pt x="347" y="4143"/>
                    </a:lnTo>
                    <a:cubicBezTo>
                      <a:pt x="172" y="4124"/>
                      <a:pt x="75" y="3972"/>
                      <a:pt x="93" y="3796"/>
                    </a:cubicBezTo>
                    <a:lnTo>
                      <a:pt x="578" y="349"/>
                    </a:lnTo>
                    <a:cubicBezTo>
                      <a:pt x="596" y="206"/>
                      <a:pt x="731" y="79"/>
                      <a:pt x="873" y="79"/>
                    </a:cubicBezTo>
                    <a:close/>
                    <a:moveTo>
                      <a:pt x="872" y="1"/>
                    </a:moveTo>
                    <a:cubicBezTo>
                      <a:pt x="694" y="1"/>
                      <a:pt x="535" y="152"/>
                      <a:pt x="500" y="349"/>
                    </a:cubicBezTo>
                    <a:lnTo>
                      <a:pt x="19" y="3777"/>
                    </a:lnTo>
                    <a:cubicBezTo>
                      <a:pt x="1" y="4009"/>
                      <a:pt x="135" y="4203"/>
                      <a:pt x="324" y="4221"/>
                    </a:cubicBezTo>
                    <a:lnTo>
                      <a:pt x="2635" y="4471"/>
                    </a:lnTo>
                    <a:cubicBezTo>
                      <a:pt x="2645" y="4471"/>
                      <a:pt x="2656" y="4472"/>
                      <a:pt x="2666" y="4472"/>
                    </a:cubicBezTo>
                    <a:cubicBezTo>
                      <a:pt x="2866" y="4472"/>
                      <a:pt x="3042" y="4308"/>
                      <a:pt x="3060" y="4106"/>
                    </a:cubicBezTo>
                    <a:lnTo>
                      <a:pt x="3466" y="580"/>
                    </a:lnTo>
                    <a:cubicBezTo>
                      <a:pt x="3503" y="372"/>
                      <a:pt x="3351" y="197"/>
                      <a:pt x="3138" y="178"/>
                    </a:cubicBezTo>
                    <a:lnTo>
                      <a:pt x="902" y="2"/>
                    </a:lnTo>
                    <a:cubicBezTo>
                      <a:pt x="892" y="1"/>
                      <a:pt x="882" y="1"/>
                      <a:pt x="87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103;p47">
                <a:extLst>
                  <a:ext uri="{FF2B5EF4-FFF2-40B4-BE49-F238E27FC236}">
                    <a16:creationId xmlns:a16="http://schemas.microsoft.com/office/drawing/2014/main" id="{6B3E36EA-C21F-9F4D-C9DB-8441941B1B1A}"/>
                  </a:ext>
                </a:extLst>
              </p:cNvPr>
              <p:cNvSpPr/>
              <p:nvPr/>
            </p:nvSpPr>
            <p:spPr>
              <a:xfrm>
                <a:off x="5330448" y="3142834"/>
                <a:ext cx="690687" cy="72778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492" extrusionOk="0">
                    <a:moveTo>
                      <a:pt x="1682" y="0"/>
                    </a:moveTo>
                    <a:cubicBezTo>
                      <a:pt x="925" y="0"/>
                      <a:pt x="241" y="643"/>
                      <a:pt x="134" y="1515"/>
                    </a:cubicBezTo>
                    <a:cubicBezTo>
                      <a:pt x="0" y="2462"/>
                      <a:pt x="578" y="3345"/>
                      <a:pt x="1423" y="3479"/>
                    </a:cubicBezTo>
                    <a:cubicBezTo>
                      <a:pt x="1487" y="3487"/>
                      <a:pt x="1550" y="3491"/>
                      <a:pt x="1613" y="3491"/>
                    </a:cubicBezTo>
                    <a:cubicBezTo>
                      <a:pt x="2404" y="3491"/>
                      <a:pt x="3091" y="2830"/>
                      <a:pt x="3198" y="1922"/>
                    </a:cubicBezTo>
                    <a:cubicBezTo>
                      <a:pt x="3313" y="979"/>
                      <a:pt x="2713" y="110"/>
                      <a:pt x="1867" y="13"/>
                    </a:cubicBezTo>
                    <a:cubicBezTo>
                      <a:pt x="1805" y="5"/>
                      <a:pt x="1743" y="0"/>
                      <a:pt x="1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2104;p47">
                <a:extLst>
                  <a:ext uri="{FF2B5EF4-FFF2-40B4-BE49-F238E27FC236}">
                    <a16:creationId xmlns:a16="http://schemas.microsoft.com/office/drawing/2014/main" id="{8244821B-74C1-8D9C-4B59-588C73326A2F}"/>
                  </a:ext>
                </a:extLst>
              </p:cNvPr>
              <p:cNvSpPr/>
              <p:nvPr/>
            </p:nvSpPr>
            <p:spPr>
              <a:xfrm>
                <a:off x="5330437" y="3135122"/>
                <a:ext cx="706110" cy="74487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574" extrusionOk="0">
                    <a:moveTo>
                      <a:pt x="1737" y="82"/>
                    </a:moveTo>
                    <a:cubicBezTo>
                      <a:pt x="1792" y="82"/>
                      <a:pt x="1848" y="85"/>
                      <a:pt x="1904" y="92"/>
                    </a:cubicBezTo>
                    <a:cubicBezTo>
                      <a:pt x="2713" y="189"/>
                      <a:pt x="3309" y="1035"/>
                      <a:pt x="3193" y="1959"/>
                    </a:cubicBezTo>
                    <a:cubicBezTo>
                      <a:pt x="3087" y="2823"/>
                      <a:pt x="2434" y="3477"/>
                      <a:pt x="1671" y="3477"/>
                    </a:cubicBezTo>
                    <a:cubicBezTo>
                      <a:pt x="1602" y="3477"/>
                      <a:pt x="1531" y="3471"/>
                      <a:pt x="1460" y="3460"/>
                    </a:cubicBezTo>
                    <a:cubicBezTo>
                      <a:pt x="633" y="3345"/>
                      <a:pt x="74" y="2476"/>
                      <a:pt x="208" y="1552"/>
                    </a:cubicBezTo>
                    <a:cubicBezTo>
                      <a:pt x="316" y="691"/>
                      <a:pt x="978" y="82"/>
                      <a:pt x="1737" y="82"/>
                    </a:cubicBezTo>
                    <a:close/>
                    <a:moveTo>
                      <a:pt x="1719" y="1"/>
                    </a:moveTo>
                    <a:cubicBezTo>
                      <a:pt x="946" y="1"/>
                      <a:pt x="258" y="660"/>
                      <a:pt x="134" y="1534"/>
                    </a:cubicBezTo>
                    <a:cubicBezTo>
                      <a:pt x="0" y="2518"/>
                      <a:pt x="578" y="3423"/>
                      <a:pt x="1460" y="3557"/>
                    </a:cubicBezTo>
                    <a:cubicBezTo>
                      <a:pt x="1533" y="3568"/>
                      <a:pt x="1604" y="3574"/>
                      <a:pt x="1675" y="3574"/>
                    </a:cubicBezTo>
                    <a:cubicBezTo>
                      <a:pt x="2475" y="3574"/>
                      <a:pt x="3166" y="2898"/>
                      <a:pt x="3272" y="1977"/>
                    </a:cubicBezTo>
                    <a:cubicBezTo>
                      <a:pt x="3387" y="998"/>
                      <a:pt x="2773" y="110"/>
                      <a:pt x="1904" y="13"/>
                    </a:cubicBezTo>
                    <a:cubicBezTo>
                      <a:pt x="1842" y="5"/>
                      <a:pt x="1780" y="1"/>
                      <a:pt x="1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105;p47">
                <a:extLst>
                  <a:ext uri="{FF2B5EF4-FFF2-40B4-BE49-F238E27FC236}">
                    <a16:creationId xmlns:a16="http://schemas.microsoft.com/office/drawing/2014/main" id="{C0A62D03-ADAC-47A9-030A-60DF860D5525}"/>
                  </a:ext>
                </a:extLst>
              </p:cNvPr>
              <p:cNvSpPr/>
              <p:nvPr/>
            </p:nvSpPr>
            <p:spPr>
              <a:xfrm>
                <a:off x="5519064" y="3294769"/>
                <a:ext cx="369103" cy="393071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886" extrusionOk="0">
                    <a:moveTo>
                      <a:pt x="250" y="1"/>
                    </a:moveTo>
                    <a:lnTo>
                      <a:pt x="1" y="1886"/>
                    </a:lnTo>
                    <a:lnTo>
                      <a:pt x="1" y="1886"/>
                    </a:lnTo>
                    <a:lnTo>
                      <a:pt x="1771" y="115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106;p47">
                <a:extLst>
                  <a:ext uri="{FF2B5EF4-FFF2-40B4-BE49-F238E27FC236}">
                    <a16:creationId xmlns:a16="http://schemas.microsoft.com/office/drawing/2014/main" id="{E95327E9-B496-7AF6-29E9-5777EE48DAA6}"/>
                  </a:ext>
                </a:extLst>
              </p:cNvPr>
              <p:cNvSpPr/>
              <p:nvPr/>
            </p:nvSpPr>
            <p:spPr>
              <a:xfrm>
                <a:off x="5514259" y="3278304"/>
                <a:ext cx="398073" cy="42600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2044" extrusionOk="0">
                    <a:moveTo>
                      <a:pt x="329" y="153"/>
                    </a:moveTo>
                    <a:lnTo>
                      <a:pt x="1734" y="1212"/>
                    </a:lnTo>
                    <a:lnTo>
                      <a:pt x="98" y="1905"/>
                    </a:lnTo>
                    <a:lnTo>
                      <a:pt x="329" y="153"/>
                    </a:lnTo>
                    <a:close/>
                    <a:moveTo>
                      <a:pt x="273" y="1"/>
                    </a:moveTo>
                    <a:lnTo>
                      <a:pt x="273" y="56"/>
                    </a:lnTo>
                    <a:lnTo>
                      <a:pt x="1" y="2043"/>
                    </a:lnTo>
                    <a:lnTo>
                      <a:pt x="1909" y="123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6" name="Google Shape;2107;p47">
              <a:extLst>
                <a:ext uri="{FF2B5EF4-FFF2-40B4-BE49-F238E27FC236}">
                  <a16:creationId xmlns:a16="http://schemas.microsoft.com/office/drawing/2014/main" id="{477FFE44-F707-EBA9-6F31-DF3853ACB56E}"/>
                </a:ext>
              </a:extLst>
            </p:cNvPr>
            <p:cNvGrpSpPr/>
            <p:nvPr/>
          </p:nvGrpSpPr>
          <p:grpSpPr>
            <a:xfrm>
              <a:off x="5117700" y="2356524"/>
              <a:ext cx="2151000" cy="2036851"/>
              <a:chOff x="3496500" y="2571724"/>
              <a:chExt cx="2151000" cy="2036851"/>
            </a:xfrm>
          </p:grpSpPr>
          <p:sp>
            <p:nvSpPr>
              <p:cNvPr id="1147" name="Google Shape;2108;p47">
                <a:extLst>
                  <a:ext uri="{FF2B5EF4-FFF2-40B4-BE49-F238E27FC236}">
                    <a16:creationId xmlns:a16="http://schemas.microsoft.com/office/drawing/2014/main" id="{C6E0C4F0-9F4D-F7E4-77C5-38F7040DAF31}"/>
                  </a:ext>
                </a:extLst>
              </p:cNvPr>
              <p:cNvSpPr/>
              <p:nvPr/>
            </p:nvSpPr>
            <p:spPr>
              <a:xfrm>
                <a:off x="3496500" y="4150775"/>
                <a:ext cx="2151000" cy="4578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8" name="Google Shape;2109;p47">
                <a:extLst>
                  <a:ext uri="{FF2B5EF4-FFF2-40B4-BE49-F238E27FC236}">
                    <a16:creationId xmlns:a16="http://schemas.microsoft.com/office/drawing/2014/main" id="{2277C8D2-F126-6CA0-1342-481330370FCD}"/>
                  </a:ext>
                </a:extLst>
              </p:cNvPr>
              <p:cNvGrpSpPr/>
              <p:nvPr/>
            </p:nvGrpSpPr>
            <p:grpSpPr>
              <a:xfrm>
                <a:off x="3793882" y="2571724"/>
                <a:ext cx="1391302" cy="1923996"/>
                <a:chOff x="5016125" y="652800"/>
                <a:chExt cx="2922289" cy="4041160"/>
              </a:xfrm>
            </p:grpSpPr>
            <p:sp>
              <p:nvSpPr>
                <p:cNvPr id="1149" name="Google Shape;2110;p47">
                  <a:extLst>
                    <a:ext uri="{FF2B5EF4-FFF2-40B4-BE49-F238E27FC236}">
                      <a16:creationId xmlns:a16="http://schemas.microsoft.com/office/drawing/2014/main" id="{B6A064BE-0434-5092-5676-10B142CC81DE}"/>
                    </a:ext>
                  </a:extLst>
                </p:cNvPr>
                <p:cNvSpPr/>
                <p:nvPr/>
              </p:nvSpPr>
              <p:spPr>
                <a:xfrm>
                  <a:off x="5789289" y="802982"/>
                  <a:ext cx="739857" cy="134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1" h="8372" extrusionOk="0">
                      <a:moveTo>
                        <a:pt x="2524" y="0"/>
                      </a:moveTo>
                      <a:cubicBezTo>
                        <a:pt x="2117" y="0"/>
                        <a:pt x="1612" y="93"/>
                        <a:pt x="1118" y="431"/>
                      </a:cubicBezTo>
                      <a:cubicBezTo>
                        <a:pt x="0" y="1180"/>
                        <a:pt x="231" y="2395"/>
                        <a:pt x="444" y="2857"/>
                      </a:cubicBezTo>
                      <a:cubicBezTo>
                        <a:pt x="638" y="3301"/>
                        <a:pt x="1215" y="4146"/>
                        <a:pt x="1081" y="4742"/>
                      </a:cubicBezTo>
                      <a:cubicBezTo>
                        <a:pt x="947" y="5338"/>
                        <a:pt x="310" y="5782"/>
                        <a:pt x="485" y="6651"/>
                      </a:cubicBezTo>
                      <a:cubicBezTo>
                        <a:pt x="656" y="7515"/>
                        <a:pt x="1137" y="7898"/>
                        <a:pt x="1696" y="8171"/>
                      </a:cubicBezTo>
                      <a:cubicBezTo>
                        <a:pt x="2037" y="8340"/>
                        <a:pt x="2927" y="8371"/>
                        <a:pt x="3538" y="8371"/>
                      </a:cubicBezTo>
                      <a:cubicBezTo>
                        <a:pt x="3896" y="8371"/>
                        <a:pt x="4159" y="8360"/>
                        <a:pt x="4159" y="8360"/>
                      </a:cubicBezTo>
                      <a:cubicBezTo>
                        <a:pt x="4159" y="8360"/>
                        <a:pt x="4334" y="7496"/>
                        <a:pt x="4487" y="6092"/>
                      </a:cubicBezTo>
                      <a:cubicBezTo>
                        <a:pt x="4621" y="4705"/>
                        <a:pt x="4584" y="2797"/>
                        <a:pt x="4487" y="2086"/>
                      </a:cubicBezTo>
                      <a:cubicBezTo>
                        <a:pt x="4390" y="1393"/>
                        <a:pt x="4182" y="759"/>
                        <a:pt x="4066" y="584"/>
                      </a:cubicBezTo>
                      <a:cubicBezTo>
                        <a:pt x="3951" y="390"/>
                        <a:pt x="3373" y="140"/>
                        <a:pt x="3373" y="140"/>
                      </a:cubicBezTo>
                      <a:cubicBezTo>
                        <a:pt x="3373" y="140"/>
                        <a:pt x="3023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886AA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2111;p47">
                  <a:extLst>
                    <a:ext uri="{FF2B5EF4-FFF2-40B4-BE49-F238E27FC236}">
                      <a16:creationId xmlns:a16="http://schemas.microsoft.com/office/drawing/2014/main" id="{A06A4BEF-474C-CE67-EFAE-E2D0B8A0CBD9}"/>
                    </a:ext>
                  </a:extLst>
                </p:cNvPr>
                <p:cNvSpPr/>
                <p:nvPr/>
              </p:nvSpPr>
              <p:spPr>
                <a:xfrm>
                  <a:off x="5817308" y="794496"/>
                  <a:ext cx="718562" cy="1358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8482" extrusionOk="0">
                      <a:moveTo>
                        <a:pt x="2275" y="109"/>
                      </a:moveTo>
                      <a:cubicBezTo>
                        <a:pt x="2347" y="109"/>
                        <a:pt x="2416" y="113"/>
                        <a:pt x="2482" y="119"/>
                      </a:cubicBezTo>
                      <a:cubicBezTo>
                        <a:pt x="2889" y="138"/>
                        <a:pt x="3175" y="253"/>
                        <a:pt x="3175" y="253"/>
                      </a:cubicBezTo>
                      <a:cubicBezTo>
                        <a:pt x="3175" y="253"/>
                        <a:pt x="3314" y="309"/>
                        <a:pt x="3466" y="387"/>
                      </a:cubicBezTo>
                      <a:cubicBezTo>
                        <a:pt x="3563" y="424"/>
                        <a:pt x="3637" y="484"/>
                        <a:pt x="3697" y="521"/>
                      </a:cubicBezTo>
                      <a:cubicBezTo>
                        <a:pt x="3776" y="581"/>
                        <a:pt x="3831" y="618"/>
                        <a:pt x="3850" y="655"/>
                      </a:cubicBezTo>
                      <a:cubicBezTo>
                        <a:pt x="3891" y="734"/>
                        <a:pt x="3984" y="946"/>
                        <a:pt x="4062" y="1214"/>
                      </a:cubicBezTo>
                      <a:cubicBezTo>
                        <a:pt x="4141" y="1464"/>
                        <a:pt x="4215" y="1792"/>
                        <a:pt x="4275" y="2157"/>
                      </a:cubicBezTo>
                      <a:cubicBezTo>
                        <a:pt x="4372" y="2850"/>
                        <a:pt x="4390" y="4758"/>
                        <a:pt x="4256" y="6145"/>
                      </a:cubicBezTo>
                      <a:cubicBezTo>
                        <a:pt x="4122" y="7512"/>
                        <a:pt x="3947" y="8339"/>
                        <a:pt x="3947" y="8358"/>
                      </a:cubicBezTo>
                      <a:cubicBezTo>
                        <a:pt x="3910" y="8376"/>
                        <a:pt x="3485" y="8376"/>
                        <a:pt x="2967" y="8376"/>
                      </a:cubicBezTo>
                      <a:cubicBezTo>
                        <a:pt x="2676" y="8358"/>
                        <a:pt x="2390" y="8358"/>
                        <a:pt x="2135" y="8321"/>
                      </a:cubicBezTo>
                      <a:cubicBezTo>
                        <a:pt x="1886" y="8279"/>
                        <a:pt x="1655" y="8242"/>
                        <a:pt x="1539" y="8182"/>
                      </a:cubicBezTo>
                      <a:cubicBezTo>
                        <a:pt x="1003" y="7914"/>
                        <a:pt x="518" y="7549"/>
                        <a:pt x="347" y="6704"/>
                      </a:cubicBezTo>
                      <a:cubicBezTo>
                        <a:pt x="269" y="6279"/>
                        <a:pt x="384" y="5969"/>
                        <a:pt x="541" y="5683"/>
                      </a:cubicBezTo>
                      <a:cubicBezTo>
                        <a:pt x="694" y="5391"/>
                        <a:pt x="888" y="5123"/>
                        <a:pt x="962" y="4814"/>
                      </a:cubicBezTo>
                      <a:cubicBezTo>
                        <a:pt x="1022" y="4486"/>
                        <a:pt x="906" y="4121"/>
                        <a:pt x="749" y="3774"/>
                      </a:cubicBezTo>
                      <a:cubicBezTo>
                        <a:pt x="597" y="3428"/>
                        <a:pt x="403" y="3100"/>
                        <a:pt x="310" y="2892"/>
                      </a:cubicBezTo>
                      <a:cubicBezTo>
                        <a:pt x="213" y="2661"/>
                        <a:pt x="116" y="2254"/>
                        <a:pt x="153" y="1811"/>
                      </a:cubicBezTo>
                      <a:cubicBezTo>
                        <a:pt x="213" y="1367"/>
                        <a:pt x="426" y="886"/>
                        <a:pt x="962" y="521"/>
                      </a:cubicBezTo>
                      <a:cubicBezTo>
                        <a:pt x="1418" y="213"/>
                        <a:pt x="1887" y="109"/>
                        <a:pt x="2275" y="109"/>
                      </a:cubicBezTo>
                      <a:close/>
                      <a:moveTo>
                        <a:pt x="2342" y="0"/>
                      </a:moveTo>
                      <a:cubicBezTo>
                        <a:pt x="1924" y="0"/>
                        <a:pt x="1408" y="99"/>
                        <a:pt x="906" y="443"/>
                      </a:cubicBezTo>
                      <a:cubicBezTo>
                        <a:pt x="347" y="831"/>
                        <a:pt x="116" y="1330"/>
                        <a:pt x="56" y="1792"/>
                      </a:cubicBezTo>
                      <a:cubicBezTo>
                        <a:pt x="1" y="2273"/>
                        <a:pt x="116" y="2698"/>
                        <a:pt x="213" y="2929"/>
                      </a:cubicBezTo>
                      <a:cubicBezTo>
                        <a:pt x="329" y="3160"/>
                        <a:pt x="518" y="3488"/>
                        <a:pt x="675" y="3816"/>
                      </a:cubicBezTo>
                      <a:cubicBezTo>
                        <a:pt x="828" y="4162"/>
                        <a:pt x="925" y="4509"/>
                        <a:pt x="865" y="4795"/>
                      </a:cubicBezTo>
                      <a:cubicBezTo>
                        <a:pt x="809" y="5063"/>
                        <a:pt x="615" y="5336"/>
                        <a:pt x="444" y="5622"/>
                      </a:cubicBezTo>
                      <a:cubicBezTo>
                        <a:pt x="287" y="5932"/>
                        <a:pt x="153" y="6260"/>
                        <a:pt x="250" y="6722"/>
                      </a:cubicBezTo>
                      <a:cubicBezTo>
                        <a:pt x="426" y="7586"/>
                        <a:pt x="943" y="7993"/>
                        <a:pt x="1502" y="8261"/>
                      </a:cubicBezTo>
                      <a:cubicBezTo>
                        <a:pt x="1636" y="8339"/>
                        <a:pt x="1867" y="8395"/>
                        <a:pt x="2117" y="8413"/>
                      </a:cubicBezTo>
                      <a:cubicBezTo>
                        <a:pt x="2390" y="8455"/>
                        <a:pt x="2676" y="8473"/>
                        <a:pt x="2967" y="8473"/>
                      </a:cubicBezTo>
                      <a:cubicBezTo>
                        <a:pt x="3146" y="8480"/>
                        <a:pt x="3321" y="8482"/>
                        <a:pt x="3475" y="8482"/>
                      </a:cubicBezTo>
                      <a:cubicBezTo>
                        <a:pt x="3783" y="8482"/>
                        <a:pt x="4007" y="8473"/>
                        <a:pt x="4007" y="8473"/>
                      </a:cubicBezTo>
                      <a:lnTo>
                        <a:pt x="4044" y="8473"/>
                      </a:lnTo>
                      <a:lnTo>
                        <a:pt x="4044" y="8436"/>
                      </a:lnTo>
                      <a:cubicBezTo>
                        <a:pt x="4044" y="8436"/>
                        <a:pt x="4215" y="7549"/>
                        <a:pt x="4353" y="6163"/>
                      </a:cubicBezTo>
                      <a:cubicBezTo>
                        <a:pt x="4487" y="4758"/>
                        <a:pt x="4469" y="2850"/>
                        <a:pt x="4372" y="2139"/>
                      </a:cubicBezTo>
                      <a:cubicBezTo>
                        <a:pt x="4312" y="1774"/>
                        <a:pt x="4238" y="1446"/>
                        <a:pt x="4159" y="1178"/>
                      </a:cubicBezTo>
                      <a:cubicBezTo>
                        <a:pt x="4081" y="905"/>
                        <a:pt x="3984" y="715"/>
                        <a:pt x="3928" y="600"/>
                      </a:cubicBezTo>
                      <a:cubicBezTo>
                        <a:pt x="3891" y="558"/>
                        <a:pt x="3831" y="503"/>
                        <a:pt x="3753" y="443"/>
                      </a:cubicBezTo>
                      <a:cubicBezTo>
                        <a:pt x="3679" y="406"/>
                        <a:pt x="3600" y="350"/>
                        <a:pt x="3522" y="309"/>
                      </a:cubicBezTo>
                      <a:cubicBezTo>
                        <a:pt x="3369" y="212"/>
                        <a:pt x="3217" y="156"/>
                        <a:pt x="3217" y="156"/>
                      </a:cubicBezTo>
                      <a:cubicBezTo>
                        <a:pt x="3217" y="156"/>
                        <a:pt x="2926" y="41"/>
                        <a:pt x="2482" y="4"/>
                      </a:cubicBezTo>
                      <a:cubicBezTo>
                        <a:pt x="2437" y="2"/>
                        <a:pt x="2390" y="0"/>
                        <a:pt x="234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2112;p47">
                  <a:extLst>
                    <a:ext uri="{FF2B5EF4-FFF2-40B4-BE49-F238E27FC236}">
                      <a16:creationId xmlns:a16="http://schemas.microsoft.com/office/drawing/2014/main" id="{22B5976E-8EBD-9DFB-DB65-DD614C5A538A}"/>
                    </a:ext>
                  </a:extLst>
                </p:cNvPr>
                <p:cNvSpPr/>
                <p:nvPr/>
              </p:nvSpPr>
              <p:spPr>
                <a:xfrm>
                  <a:off x="7117869" y="2323377"/>
                  <a:ext cx="557975" cy="61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831" extrusionOk="0">
                      <a:moveTo>
                        <a:pt x="2122" y="1"/>
                      </a:moveTo>
                      <a:lnTo>
                        <a:pt x="1" y="1313"/>
                      </a:lnTo>
                      <a:cubicBezTo>
                        <a:pt x="1" y="1313"/>
                        <a:pt x="1313" y="3526"/>
                        <a:pt x="1983" y="3757"/>
                      </a:cubicBezTo>
                      <a:cubicBezTo>
                        <a:pt x="2129" y="3806"/>
                        <a:pt x="2274" y="3831"/>
                        <a:pt x="2410" y="3831"/>
                      </a:cubicBezTo>
                      <a:cubicBezTo>
                        <a:pt x="2921" y="3831"/>
                        <a:pt x="3330" y="3488"/>
                        <a:pt x="3392" y="2773"/>
                      </a:cubicBezTo>
                      <a:cubicBezTo>
                        <a:pt x="3485" y="1868"/>
                        <a:pt x="2122" y="1"/>
                        <a:pt x="2122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2113;p47">
                  <a:extLst>
                    <a:ext uri="{FF2B5EF4-FFF2-40B4-BE49-F238E27FC236}">
                      <a16:creationId xmlns:a16="http://schemas.microsoft.com/office/drawing/2014/main" id="{B812CEDC-A656-20C0-8F8A-10271C707A61}"/>
                    </a:ext>
                  </a:extLst>
                </p:cNvPr>
                <p:cNvSpPr/>
                <p:nvPr/>
              </p:nvSpPr>
              <p:spPr>
                <a:xfrm>
                  <a:off x="7109063" y="2311689"/>
                  <a:ext cx="566781" cy="63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0" h="3943" extrusionOk="0">
                      <a:moveTo>
                        <a:pt x="2177" y="153"/>
                      </a:moveTo>
                      <a:cubicBezTo>
                        <a:pt x="2195" y="171"/>
                        <a:pt x="2482" y="596"/>
                        <a:pt x="2810" y="1155"/>
                      </a:cubicBezTo>
                      <a:cubicBezTo>
                        <a:pt x="3138" y="1733"/>
                        <a:pt x="3447" y="2426"/>
                        <a:pt x="3387" y="2846"/>
                      </a:cubicBezTo>
                      <a:cubicBezTo>
                        <a:pt x="3350" y="3271"/>
                        <a:pt x="3175" y="3558"/>
                        <a:pt x="2944" y="3715"/>
                      </a:cubicBezTo>
                      <a:cubicBezTo>
                        <a:pt x="2812" y="3802"/>
                        <a:pt x="2649" y="3845"/>
                        <a:pt x="2474" y="3845"/>
                      </a:cubicBezTo>
                      <a:cubicBezTo>
                        <a:pt x="2341" y="3845"/>
                        <a:pt x="2200" y="3820"/>
                        <a:pt x="2061" y="3770"/>
                      </a:cubicBezTo>
                      <a:cubicBezTo>
                        <a:pt x="1904" y="3733"/>
                        <a:pt x="1715" y="3558"/>
                        <a:pt x="1484" y="3308"/>
                      </a:cubicBezTo>
                      <a:cubicBezTo>
                        <a:pt x="1271" y="3077"/>
                        <a:pt x="1040" y="2791"/>
                        <a:pt x="846" y="2500"/>
                      </a:cubicBezTo>
                      <a:cubicBezTo>
                        <a:pt x="444" y="1922"/>
                        <a:pt x="153" y="1442"/>
                        <a:pt x="134" y="1405"/>
                      </a:cubicBezTo>
                      <a:lnTo>
                        <a:pt x="2177" y="153"/>
                      </a:lnTo>
                      <a:close/>
                      <a:moveTo>
                        <a:pt x="2195" y="0"/>
                      </a:moveTo>
                      <a:lnTo>
                        <a:pt x="0" y="1363"/>
                      </a:lnTo>
                      <a:lnTo>
                        <a:pt x="19" y="1405"/>
                      </a:lnTo>
                      <a:cubicBezTo>
                        <a:pt x="19" y="1405"/>
                        <a:pt x="347" y="1964"/>
                        <a:pt x="749" y="2560"/>
                      </a:cubicBezTo>
                      <a:cubicBezTo>
                        <a:pt x="961" y="2846"/>
                        <a:pt x="1192" y="3137"/>
                        <a:pt x="1405" y="3387"/>
                      </a:cubicBezTo>
                      <a:cubicBezTo>
                        <a:pt x="1636" y="3618"/>
                        <a:pt x="1849" y="3812"/>
                        <a:pt x="2038" y="3867"/>
                      </a:cubicBezTo>
                      <a:cubicBezTo>
                        <a:pt x="2187" y="3917"/>
                        <a:pt x="2337" y="3942"/>
                        <a:pt x="2480" y="3942"/>
                      </a:cubicBezTo>
                      <a:cubicBezTo>
                        <a:pt x="2670" y="3942"/>
                        <a:pt x="2849" y="3899"/>
                        <a:pt x="3004" y="3812"/>
                      </a:cubicBezTo>
                      <a:cubicBezTo>
                        <a:pt x="3272" y="3636"/>
                        <a:pt x="3447" y="3308"/>
                        <a:pt x="3503" y="2846"/>
                      </a:cubicBezTo>
                      <a:cubicBezTo>
                        <a:pt x="3540" y="2366"/>
                        <a:pt x="3216" y="1673"/>
                        <a:pt x="2888" y="1095"/>
                      </a:cubicBezTo>
                      <a:cubicBezTo>
                        <a:pt x="2560" y="518"/>
                        <a:pt x="2214" y="37"/>
                        <a:pt x="2214" y="37"/>
                      </a:cubicBezTo>
                      <a:lnTo>
                        <a:pt x="2195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2114;p47">
                  <a:extLst>
                    <a:ext uri="{FF2B5EF4-FFF2-40B4-BE49-F238E27FC236}">
                      <a16:creationId xmlns:a16="http://schemas.microsoft.com/office/drawing/2014/main" id="{1BD18BFC-0302-9422-B2A1-80EE18D6D0C2}"/>
                    </a:ext>
                  </a:extLst>
                </p:cNvPr>
                <p:cNvSpPr/>
                <p:nvPr/>
              </p:nvSpPr>
              <p:spPr>
                <a:xfrm>
                  <a:off x="5354915" y="2392384"/>
                  <a:ext cx="703032" cy="74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1" h="4677" extrusionOk="0">
                      <a:moveTo>
                        <a:pt x="2197" y="0"/>
                      </a:moveTo>
                      <a:cubicBezTo>
                        <a:pt x="2099" y="0"/>
                        <a:pt x="2043" y="14"/>
                        <a:pt x="2043" y="14"/>
                      </a:cubicBezTo>
                      <a:cubicBezTo>
                        <a:pt x="2043" y="14"/>
                        <a:pt x="773" y="2227"/>
                        <a:pt x="384" y="2804"/>
                      </a:cubicBezTo>
                      <a:cubicBezTo>
                        <a:pt x="1" y="3382"/>
                        <a:pt x="329" y="4135"/>
                        <a:pt x="865" y="4422"/>
                      </a:cubicBezTo>
                      <a:cubicBezTo>
                        <a:pt x="1146" y="4573"/>
                        <a:pt x="1406" y="4677"/>
                        <a:pt x="1666" y="4677"/>
                      </a:cubicBezTo>
                      <a:cubicBezTo>
                        <a:pt x="1907" y="4677"/>
                        <a:pt x="2149" y="4588"/>
                        <a:pt x="2408" y="4366"/>
                      </a:cubicBezTo>
                      <a:cubicBezTo>
                        <a:pt x="2944" y="3904"/>
                        <a:pt x="4390" y="1418"/>
                        <a:pt x="4390" y="1418"/>
                      </a:cubicBezTo>
                      <a:cubicBezTo>
                        <a:pt x="4390" y="1418"/>
                        <a:pt x="3582" y="554"/>
                        <a:pt x="3004" y="245"/>
                      </a:cubicBezTo>
                      <a:cubicBezTo>
                        <a:pt x="2653" y="38"/>
                        <a:pt x="2364" y="0"/>
                        <a:pt x="21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2115;p47">
                  <a:extLst>
                    <a:ext uri="{FF2B5EF4-FFF2-40B4-BE49-F238E27FC236}">
                      <a16:creationId xmlns:a16="http://schemas.microsoft.com/office/drawing/2014/main" id="{08030C09-1651-C9C0-8428-EA913AB8079E}"/>
                    </a:ext>
                  </a:extLst>
                </p:cNvPr>
                <p:cNvSpPr/>
                <p:nvPr/>
              </p:nvSpPr>
              <p:spPr>
                <a:xfrm>
                  <a:off x="5376369" y="2384538"/>
                  <a:ext cx="690384" cy="76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" h="4781" extrusionOk="0">
                      <a:moveTo>
                        <a:pt x="2177" y="100"/>
                      </a:moveTo>
                      <a:cubicBezTo>
                        <a:pt x="2330" y="123"/>
                        <a:pt x="2579" y="178"/>
                        <a:pt x="2852" y="331"/>
                      </a:cubicBezTo>
                      <a:cubicBezTo>
                        <a:pt x="3388" y="622"/>
                        <a:pt x="4141" y="1430"/>
                        <a:pt x="4178" y="1467"/>
                      </a:cubicBezTo>
                      <a:cubicBezTo>
                        <a:pt x="4178" y="1509"/>
                        <a:pt x="3831" y="2086"/>
                        <a:pt x="3429" y="2738"/>
                      </a:cubicBezTo>
                      <a:cubicBezTo>
                        <a:pt x="3198" y="3084"/>
                        <a:pt x="2986" y="3431"/>
                        <a:pt x="2773" y="3741"/>
                      </a:cubicBezTo>
                      <a:cubicBezTo>
                        <a:pt x="2561" y="4027"/>
                        <a:pt x="2371" y="4281"/>
                        <a:pt x="2233" y="4374"/>
                      </a:cubicBezTo>
                      <a:cubicBezTo>
                        <a:pt x="1983" y="4605"/>
                        <a:pt x="1752" y="4683"/>
                        <a:pt x="1503" y="4683"/>
                      </a:cubicBezTo>
                      <a:cubicBezTo>
                        <a:pt x="1272" y="4665"/>
                        <a:pt x="1022" y="4568"/>
                        <a:pt x="754" y="4434"/>
                      </a:cubicBezTo>
                      <a:cubicBezTo>
                        <a:pt x="500" y="4281"/>
                        <a:pt x="292" y="4027"/>
                        <a:pt x="195" y="3759"/>
                      </a:cubicBezTo>
                      <a:cubicBezTo>
                        <a:pt x="98" y="3473"/>
                        <a:pt x="116" y="3144"/>
                        <a:pt x="292" y="2872"/>
                      </a:cubicBezTo>
                      <a:cubicBezTo>
                        <a:pt x="676" y="2294"/>
                        <a:pt x="1928" y="160"/>
                        <a:pt x="1946" y="123"/>
                      </a:cubicBezTo>
                      <a:cubicBezTo>
                        <a:pt x="1946" y="123"/>
                        <a:pt x="2025" y="100"/>
                        <a:pt x="2177" y="100"/>
                      </a:cubicBezTo>
                      <a:close/>
                      <a:moveTo>
                        <a:pt x="2072" y="0"/>
                      </a:moveTo>
                      <a:cubicBezTo>
                        <a:pt x="1957" y="0"/>
                        <a:pt x="1886" y="26"/>
                        <a:pt x="1886" y="26"/>
                      </a:cubicBezTo>
                      <a:lnTo>
                        <a:pt x="1868" y="26"/>
                      </a:lnTo>
                      <a:lnTo>
                        <a:pt x="1868" y="44"/>
                      </a:lnTo>
                      <a:cubicBezTo>
                        <a:pt x="1868" y="44"/>
                        <a:pt x="578" y="2257"/>
                        <a:pt x="213" y="2816"/>
                      </a:cubicBezTo>
                      <a:cubicBezTo>
                        <a:pt x="1" y="3126"/>
                        <a:pt x="1" y="3473"/>
                        <a:pt x="98" y="3777"/>
                      </a:cubicBezTo>
                      <a:cubicBezTo>
                        <a:pt x="213" y="4087"/>
                        <a:pt x="426" y="4355"/>
                        <a:pt x="712" y="4512"/>
                      </a:cubicBezTo>
                      <a:cubicBezTo>
                        <a:pt x="985" y="4665"/>
                        <a:pt x="1235" y="4762"/>
                        <a:pt x="1503" y="4780"/>
                      </a:cubicBezTo>
                      <a:cubicBezTo>
                        <a:pt x="1771" y="4780"/>
                        <a:pt x="2043" y="4702"/>
                        <a:pt x="2311" y="4452"/>
                      </a:cubicBezTo>
                      <a:cubicBezTo>
                        <a:pt x="2445" y="4337"/>
                        <a:pt x="2639" y="4087"/>
                        <a:pt x="2852" y="3796"/>
                      </a:cubicBezTo>
                      <a:cubicBezTo>
                        <a:pt x="3064" y="3491"/>
                        <a:pt x="3295" y="3144"/>
                        <a:pt x="3503" y="2798"/>
                      </a:cubicBezTo>
                      <a:cubicBezTo>
                        <a:pt x="3928" y="2105"/>
                        <a:pt x="4293" y="1486"/>
                        <a:pt x="4293" y="1486"/>
                      </a:cubicBezTo>
                      <a:lnTo>
                        <a:pt x="4312" y="1449"/>
                      </a:lnTo>
                      <a:lnTo>
                        <a:pt x="4293" y="1430"/>
                      </a:lnTo>
                      <a:cubicBezTo>
                        <a:pt x="4293" y="1430"/>
                        <a:pt x="3485" y="562"/>
                        <a:pt x="2907" y="238"/>
                      </a:cubicBezTo>
                      <a:cubicBezTo>
                        <a:pt x="2621" y="81"/>
                        <a:pt x="2371" y="26"/>
                        <a:pt x="2177" y="7"/>
                      </a:cubicBezTo>
                      <a:cubicBezTo>
                        <a:pt x="2139" y="2"/>
                        <a:pt x="2104" y="0"/>
                        <a:pt x="207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2116;p47">
                  <a:extLst>
                    <a:ext uri="{FF2B5EF4-FFF2-40B4-BE49-F238E27FC236}">
                      <a16:creationId xmlns:a16="http://schemas.microsoft.com/office/drawing/2014/main" id="{41B688D7-28E8-6851-2EDD-11056FC5D832}"/>
                    </a:ext>
                  </a:extLst>
                </p:cNvPr>
                <p:cNvSpPr/>
                <p:nvPr/>
              </p:nvSpPr>
              <p:spPr>
                <a:xfrm>
                  <a:off x="5604364" y="2029257"/>
                  <a:ext cx="533478" cy="7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4805" extrusionOk="0">
                      <a:moveTo>
                        <a:pt x="2666" y="1"/>
                      </a:moveTo>
                      <a:cubicBezTo>
                        <a:pt x="1904" y="1"/>
                        <a:pt x="1334" y="535"/>
                        <a:pt x="947" y="1011"/>
                      </a:cubicBezTo>
                      <a:cubicBezTo>
                        <a:pt x="485" y="1533"/>
                        <a:pt x="0" y="2573"/>
                        <a:pt x="0" y="2573"/>
                      </a:cubicBezTo>
                      <a:lnTo>
                        <a:pt x="3027" y="4804"/>
                      </a:lnTo>
                      <a:cubicBezTo>
                        <a:pt x="3027" y="4804"/>
                        <a:pt x="3258" y="3206"/>
                        <a:pt x="3295" y="1880"/>
                      </a:cubicBezTo>
                      <a:cubicBezTo>
                        <a:pt x="3331" y="549"/>
                        <a:pt x="2985" y="31"/>
                        <a:pt x="2985" y="31"/>
                      </a:cubicBezTo>
                      <a:cubicBezTo>
                        <a:pt x="2875" y="10"/>
                        <a:pt x="2769" y="1"/>
                        <a:pt x="26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2117;p47">
                  <a:extLst>
                    <a:ext uri="{FF2B5EF4-FFF2-40B4-BE49-F238E27FC236}">
                      <a16:creationId xmlns:a16="http://schemas.microsoft.com/office/drawing/2014/main" id="{07547F33-7D8F-DE9D-C9B9-3497E3E40476}"/>
                    </a:ext>
                  </a:extLst>
                </p:cNvPr>
                <p:cNvSpPr/>
                <p:nvPr/>
              </p:nvSpPr>
              <p:spPr>
                <a:xfrm>
                  <a:off x="5595397" y="2022052"/>
                  <a:ext cx="549169" cy="792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947" extrusionOk="0">
                      <a:moveTo>
                        <a:pt x="2711" y="104"/>
                      </a:moveTo>
                      <a:cubicBezTo>
                        <a:pt x="2810" y="104"/>
                        <a:pt x="2913" y="113"/>
                        <a:pt x="3022" y="132"/>
                      </a:cubicBezTo>
                      <a:cubicBezTo>
                        <a:pt x="3022" y="132"/>
                        <a:pt x="3101" y="229"/>
                        <a:pt x="3175" y="515"/>
                      </a:cubicBezTo>
                      <a:cubicBezTo>
                        <a:pt x="3253" y="806"/>
                        <a:pt x="3332" y="1250"/>
                        <a:pt x="3314" y="1925"/>
                      </a:cubicBezTo>
                      <a:cubicBezTo>
                        <a:pt x="3272" y="3214"/>
                        <a:pt x="3041" y="4674"/>
                        <a:pt x="3022" y="4752"/>
                      </a:cubicBezTo>
                      <a:lnTo>
                        <a:pt x="116" y="2595"/>
                      </a:lnTo>
                      <a:cubicBezTo>
                        <a:pt x="153" y="2539"/>
                        <a:pt x="615" y="1596"/>
                        <a:pt x="1040" y="1074"/>
                      </a:cubicBezTo>
                      <a:cubicBezTo>
                        <a:pt x="1253" y="825"/>
                        <a:pt x="1539" y="538"/>
                        <a:pt x="1867" y="344"/>
                      </a:cubicBezTo>
                      <a:cubicBezTo>
                        <a:pt x="2118" y="196"/>
                        <a:pt x="2390" y="104"/>
                        <a:pt x="2711" y="104"/>
                      </a:cubicBezTo>
                      <a:close/>
                      <a:moveTo>
                        <a:pt x="2718" y="0"/>
                      </a:moveTo>
                      <a:cubicBezTo>
                        <a:pt x="2378" y="0"/>
                        <a:pt x="2074" y="105"/>
                        <a:pt x="1812" y="266"/>
                      </a:cubicBezTo>
                      <a:cubicBezTo>
                        <a:pt x="1465" y="460"/>
                        <a:pt x="1193" y="746"/>
                        <a:pt x="962" y="1019"/>
                      </a:cubicBezTo>
                      <a:cubicBezTo>
                        <a:pt x="500" y="1555"/>
                        <a:pt x="19" y="2595"/>
                        <a:pt x="19" y="2595"/>
                      </a:cubicBezTo>
                      <a:lnTo>
                        <a:pt x="1" y="2636"/>
                      </a:lnTo>
                      <a:lnTo>
                        <a:pt x="3101" y="4946"/>
                      </a:lnTo>
                      <a:lnTo>
                        <a:pt x="3119" y="4868"/>
                      </a:lnTo>
                      <a:cubicBezTo>
                        <a:pt x="3119" y="4868"/>
                        <a:pt x="3369" y="3251"/>
                        <a:pt x="3406" y="1925"/>
                      </a:cubicBezTo>
                      <a:cubicBezTo>
                        <a:pt x="3429" y="1250"/>
                        <a:pt x="3351" y="788"/>
                        <a:pt x="3272" y="478"/>
                      </a:cubicBezTo>
                      <a:cubicBezTo>
                        <a:pt x="3175" y="192"/>
                        <a:pt x="3083" y="53"/>
                        <a:pt x="3083" y="53"/>
                      </a:cubicBezTo>
                      <a:lnTo>
                        <a:pt x="3083" y="35"/>
                      </a:lnTo>
                      <a:lnTo>
                        <a:pt x="3059" y="35"/>
                      </a:lnTo>
                      <a:cubicBezTo>
                        <a:pt x="2942" y="11"/>
                        <a:pt x="2828" y="0"/>
                        <a:pt x="2718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2118;p47">
                  <a:extLst>
                    <a:ext uri="{FF2B5EF4-FFF2-40B4-BE49-F238E27FC236}">
                      <a16:creationId xmlns:a16="http://schemas.microsoft.com/office/drawing/2014/main" id="{D00DA0EE-038C-86CA-D7F9-714E543F689E}"/>
                    </a:ext>
                  </a:extLst>
                </p:cNvPr>
                <p:cNvSpPr/>
                <p:nvPr/>
              </p:nvSpPr>
              <p:spPr>
                <a:xfrm>
                  <a:off x="6840561" y="2018529"/>
                  <a:ext cx="672612" cy="780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" h="4872" extrusionOk="0">
                      <a:moveTo>
                        <a:pt x="1222" y="0"/>
                      </a:moveTo>
                      <a:cubicBezTo>
                        <a:pt x="946" y="0"/>
                        <a:pt x="662" y="40"/>
                        <a:pt x="347" y="98"/>
                      </a:cubicBezTo>
                      <a:cubicBezTo>
                        <a:pt x="347" y="98"/>
                        <a:pt x="0" y="616"/>
                        <a:pt x="42" y="1947"/>
                      </a:cubicBezTo>
                      <a:cubicBezTo>
                        <a:pt x="79" y="3273"/>
                        <a:pt x="328" y="4871"/>
                        <a:pt x="328" y="4871"/>
                      </a:cubicBezTo>
                      <a:lnTo>
                        <a:pt x="4200" y="2233"/>
                      </a:lnTo>
                      <a:cubicBezTo>
                        <a:pt x="4200" y="2233"/>
                        <a:pt x="3794" y="1138"/>
                        <a:pt x="2985" y="616"/>
                      </a:cubicBezTo>
                      <a:cubicBezTo>
                        <a:pt x="2293" y="155"/>
                        <a:pt x="1772" y="0"/>
                        <a:pt x="12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2119;p47">
                  <a:extLst>
                    <a:ext uri="{FF2B5EF4-FFF2-40B4-BE49-F238E27FC236}">
                      <a16:creationId xmlns:a16="http://schemas.microsoft.com/office/drawing/2014/main" id="{4DB33422-FA87-D7D2-2C5A-523BCB2CEC8E}"/>
                    </a:ext>
                  </a:extLst>
                </p:cNvPr>
                <p:cNvSpPr/>
                <p:nvPr/>
              </p:nvSpPr>
              <p:spPr>
                <a:xfrm>
                  <a:off x="6837519" y="2011004"/>
                  <a:ext cx="684460" cy="803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5016" extrusionOk="0">
                      <a:moveTo>
                        <a:pt x="1268" y="96"/>
                      </a:moveTo>
                      <a:cubicBezTo>
                        <a:pt x="1393" y="96"/>
                        <a:pt x="1514" y="105"/>
                        <a:pt x="1636" y="122"/>
                      </a:cubicBezTo>
                      <a:cubicBezTo>
                        <a:pt x="2043" y="201"/>
                        <a:pt x="2463" y="353"/>
                        <a:pt x="2985" y="700"/>
                      </a:cubicBezTo>
                      <a:cubicBezTo>
                        <a:pt x="3734" y="1203"/>
                        <a:pt x="4122" y="2201"/>
                        <a:pt x="4159" y="2262"/>
                      </a:cubicBezTo>
                      <a:lnTo>
                        <a:pt x="384" y="4840"/>
                      </a:lnTo>
                      <a:cubicBezTo>
                        <a:pt x="366" y="4743"/>
                        <a:pt x="153" y="3283"/>
                        <a:pt x="116" y="1994"/>
                      </a:cubicBezTo>
                      <a:cubicBezTo>
                        <a:pt x="98" y="1319"/>
                        <a:pt x="176" y="875"/>
                        <a:pt x="250" y="584"/>
                      </a:cubicBezTo>
                      <a:cubicBezTo>
                        <a:pt x="329" y="298"/>
                        <a:pt x="407" y="201"/>
                        <a:pt x="407" y="201"/>
                      </a:cubicBezTo>
                      <a:cubicBezTo>
                        <a:pt x="722" y="135"/>
                        <a:pt x="1001" y="96"/>
                        <a:pt x="1268" y="96"/>
                      </a:cubicBezTo>
                      <a:close/>
                      <a:moveTo>
                        <a:pt x="1240" y="1"/>
                      </a:moveTo>
                      <a:cubicBezTo>
                        <a:pt x="960" y="1"/>
                        <a:pt x="675" y="39"/>
                        <a:pt x="366" y="104"/>
                      </a:cubicBezTo>
                      <a:lnTo>
                        <a:pt x="347" y="104"/>
                      </a:lnTo>
                      <a:lnTo>
                        <a:pt x="329" y="122"/>
                      </a:lnTo>
                      <a:cubicBezTo>
                        <a:pt x="329" y="122"/>
                        <a:pt x="232" y="261"/>
                        <a:pt x="153" y="547"/>
                      </a:cubicBezTo>
                      <a:cubicBezTo>
                        <a:pt x="79" y="857"/>
                        <a:pt x="1" y="1319"/>
                        <a:pt x="19" y="1994"/>
                      </a:cubicBezTo>
                      <a:cubicBezTo>
                        <a:pt x="61" y="3320"/>
                        <a:pt x="292" y="4937"/>
                        <a:pt x="292" y="4937"/>
                      </a:cubicBezTo>
                      <a:lnTo>
                        <a:pt x="310" y="5015"/>
                      </a:lnTo>
                      <a:lnTo>
                        <a:pt x="4275" y="2299"/>
                      </a:lnTo>
                      <a:lnTo>
                        <a:pt x="4256" y="2262"/>
                      </a:lnTo>
                      <a:cubicBezTo>
                        <a:pt x="4256" y="2262"/>
                        <a:pt x="3849" y="1162"/>
                        <a:pt x="3041" y="626"/>
                      </a:cubicBezTo>
                      <a:cubicBezTo>
                        <a:pt x="2523" y="279"/>
                        <a:pt x="2080" y="104"/>
                        <a:pt x="1655" y="30"/>
                      </a:cubicBezTo>
                      <a:cubicBezTo>
                        <a:pt x="1516" y="10"/>
                        <a:pt x="1378" y="1"/>
                        <a:pt x="124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2120;p47">
                  <a:extLst>
                    <a:ext uri="{FF2B5EF4-FFF2-40B4-BE49-F238E27FC236}">
                      <a16:creationId xmlns:a16="http://schemas.microsoft.com/office/drawing/2014/main" id="{BA36AE3C-C11E-FA95-8C28-A8FDCC8A5ACF}"/>
                    </a:ext>
                  </a:extLst>
                </p:cNvPr>
                <p:cNvSpPr/>
                <p:nvPr/>
              </p:nvSpPr>
              <p:spPr>
                <a:xfrm>
                  <a:off x="5922339" y="1974980"/>
                  <a:ext cx="1214255" cy="167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4" h="10461" extrusionOk="0">
                      <a:moveTo>
                        <a:pt x="3755" y="0"/>
                      </a:moveTo>
                      <a:cubicBezTo>
                        <a:pt x="3727" y="0"/>
                        <a:pt x="3701" y="0"/>
                        <a:pt x="3674" y="1"/>
                      </a:cubicBezTo>
                      <a:lnTo>
                        <a:pt x="3582" y="1"/>
                      </a:lnTo>
                      <a:cubicBezTo>
                        <a:pt x="2464" y="1"/>
                        <a:pt x="999" y="370"/>
                        <a:pt x="999" y="370"/>
                      </a:cubicBezTo>
                      <a:cubicBezTo>
                        <a:pt x="999" y="370"/>
                        <a:pt x="324" y="3928"/>
                        <a:pt x="403" y="4603"/>
                      </a:cubicBezTo>
                      <a:cubicBezTo>
                        <a:pt x="463" y="5259"/>
                        <a:pt x="810" y="5624"/>
                        <a:pt x="828" y="5989"/>
                      </a:cubicBezTo>
                      <a:cubicBezTo>
                        <a:pt x="865" y="6377"/>
                        <a:pt x="1" y="10050"/>
                        <a:pt x="1" y="10050"/>
                      </a:cubicBezTo>
                      <a:cubicBezTo>
                        <a:pt x="1" y="10050"/>
                        <a:pt x="403" y="10244"/>
                        <a:pt x="1133" y="10360"/>
                      </a:cubicBezTo>
                      <a:cubicBezTo>
                        <a:pt x="1868" y="10457"/>
                        <a:pt x="2002" y="10457"/>
                        <a:pt x="2713" y="10457"/>
                      </a:cubicBezTo>
                      <a:cubicBezTo>
                        <a:pt x="2771" y="10460"/>
                        <a:pt x="2828" y="10461"/>
                        <a:pt x="2885" y="10461"/>
                      </a:cubicBezTo>
                      <a:cubicBezTo>
                        <a:pt x="3245" y="10461"/>
                        <a:pt x="3577" y="10414"/>
                        <a:pt x="3813" y="10378"/>
                      </a:cubicBezTo>
                      <a:cubicBezTo>
                        <a:pt x="4076" y="10414"/>
                        <a:pt x="4402" y="10461"/>
                        <a:pt x="4721" y="10461"/>
                      </a:cubicBezTo>
                      <a:cubicBezTo>
                        <a:pt x="4771" y="10461"/>
                        <a:pt x="4821" y="10460"/>
                        <a:pt x="4871" y="10457"/>
                      </a:cubicBezTo>
                      <a:cubicBezTo>
                        <a:pt x="5583" y="10457"/>
                        <a:pt x="5717" y="10457"/>
                        <a:pt x="6447" y="10360"/>
                      </a:cubicBezTo>
                      <a:cubicBezTo>
                        <a:pt x="7163" y="10244"/>
                        <a:pt x="7583" y="10050"/>
                        <a:pt x="7583" y="10050"/>
                      </a:cubicBezTo>
                      <a:cubicBezTo>
                        <a:pt x="7583" y="10050"/>
                        <a:pt x="6719" y="6377"/>
                        <a:pt x="6738" y="5989"/>
                      </a:cubicBezTo>
                      <a:cubicBezTo>
                        <a:pt x="6775" y="5624"/>
                        <a:pt x="7121" y="5259"/>
                        <a:pt x="7181" y="4603"/>
                      </a:cubicBezTo>
                      <a:cubicBezTo>
                        <a:pt x="7255" y="3928"/>
                        <a:pt x="6585" y="370"/>
                        <a:pt x="6585" y="370"/>
                      </a:cubicBezTo>
                      <a:cubicBezTo>
                        <a:pt x="6585" y="370"/>
                        <a:pt x="4892" y="0"/>
                        <a:pt x="37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2121;p47">
                  <a:extLst>
                    <a:ext uri="{FF2B5EF4-FFF2-40B4-BE49-F238E27FC236}">
                      <a16:creationId xmlns:a16="http://schemas.microsoft.com/office/drawing/2014/main" id="{9CB9E7CD-EF33-BD80-9C77-C3C52F40C753}"/>
                    </a:ext>
                  </a:extLst>
                </p:cNvPr>
                <p:cNvSpPr/>
                <p:nvPr/>
              </p:nvSpPr>
              <p:spPr>
                <a:xfrm>
                  <a:off x="6350789" y="1771641"/>
                  <a:ext cx="378814" cy="379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2371" extrusionOk="0">
                      <a:moveTo>
                        <a:pt x="2061" y="0"/>
                      </a:moveTo>
                      <a:lnTo>
                        <a:pt x="19" y="139"/>
                      </a:lnTo>
                      <a:lnTo>
                        <a:pt x="0" y="1811"/>
                      </a:lnTo>
                      <a:cubicBezTo>
                        <a:pt x="0" y="1811"/>
                        <a:pt x="250" y="2370"/>
                        <a:pt x="980" y="2370"/>
                      </a:cubicBezTo>
                      <a:cubicBezTo>
                        <a:pt x="1714" y="2370"/>
                        <a:pt x="2366" y="1617"/>
                        <a:pt x="2366" y="1617"/>
                      </a:cubicBezTo>
                      <a:lnTo>
                        <a:pt x="2061" y="0"/>
                      </a:ln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2122;p47">
                  <a:extLst>
                    <a:ext uri="{FF2B5EF4-FFF2-40B4-BE49-F238E27FC236}">
                      <a16:creationId xmlns:a16="http://schemas.microsoft.com/office/drawing/2014/main" id="{8101F377-7897-1E7B-5DB1-4C1589C4ADE1}"/>
                    </a:ext>
                  </a:extLst>
                </p:cNvPr>
                <p:cNvSpPr/>
                <p:nvPr/>
              </p:nvSpPr>
              <p:spPr>
                <a:xfrm>
                  <a:off x="6341183" y="1762675"/>
                  <a:ext cx="398027" cy="397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6" h="2482" extrusionOk="0">
                      <a:moveTo>
                        <a:pt x="2079" y="116"/>
                      </a:moveTo>
                      <a:lnTo>
                        <a:pt x="2389" y="1655"/>
                      </a:lnTo>
                      <a:cubicBezTo>
                        <a:pt x="2352" y="1673"/>
                        <a:pt x="1733" y="2366"/>
                        <a:pt x="1040" y="2366"/>
                      </a:cubicBezTo>
                      <a:cubicBezTo>
                        <a:pt x="1025" y="2367"/>
                        <a:pt x="1010" y="2367"/>
                        <a:pt x="995" y="2367"/>
                      </a:cubicBezTo>
                      <a:cubicBezTo>
                        <a:pt x="337" y="2367"/>
                        <a:pt x="116" y="1867"/>
                        <a:pt x="116" y="1867"/>
                      </a:cubicBezTo>
                      <a:lnTo>
                        <a:pt x="116" y="250"/>
                      </a:lnTo>
                      <a:lnTo>
                        <a:pt x="2079" y="116"/>
                      </a:lnTo>
                      <a:close/>
                      <a:moveTo>
                        <a:pt x="2158" y="1"/>
                      </a:moveTo>
                      <a:lnTo>
                        <a:pt x="19" y="153"/>
                      </a:lnTo>
                      <a:lnTo>
                        <a:pt x="19" y="195"/>
                      </a:lnTo>
                      <a:lnTo>
                        <a:pt x="0" y="1886"/>
                      </a:lnTo>
                      <a:lnTo>
                        <a:pt x="19" y="1886"/>
                      </a:lnTo>
                      <a:cubicBezTo>
                        <a:pt x="19" y="1886"/>
                        <a:pt x="291" y="2482"/>
                        <a:pt x="1040" y="2482"/>
                      </a:cubicBezTo>
                      <a:cubicBezTo>
                        <a:pt x="1811" y="2463"/>
                        <a:pt x="2468" y="1715"/>
                        <a:pt x="2468" y="1715"/>
                      </a:cubicBezTo>
                      <a:lnTo>
                        <a:pt x="2486" y="1696"/>
                      </a:lnTo>
                      <a:lnTo>
                        <a:pt x="2158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2123;p47">
                  <a:extLst>
                    <a:ext uri="{FF2B5EF4-FFF2-40B4-BE49-F238E27FC236}">
                      <a16:creationId xmlns:a16="http://schemas.microsoft.com/office/drawing/2014/main" id="{8F953BEE-59BD-033A-3E83-4E970F641D48}"/>
                    </a:ext>
                  </a:extLst>
                </p:cNvPr>
                <p:cNvSpPr/>
                <p:nvPr/>
              </p:nvSpPr>
              <p:spPr>
                <a:xfrm>
                  <a:off x="5912732" y="1966174"/>
                  <a:ext cx="1233468" cy="169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4" h="10568" extrusionOk="0">
                      <a:moveTo>
                        <a:pt x="3697" y="97"/>
                      </a:moveTo>
                      <a:lnTo>
                        <a:pt x="3697" y="116"/>
                      </a:lnTo>
                      <a:lnTo>
                        <a:pt x="3734" y="116"/>
                      </a:lnTo>
                      <a:cubicBezTo>
                        <a:pt x="3762" y="115"/>
                        <a:pt x="3790" y="115"/>
                        <a:pt x="3818" y="115"/>
                      </a:cubicBezTo>
                      <a:cubicBezTo>
                        <a:pt x="4934" y="115"/>
                        <a:pt x="6531" y="462"/>
                        <a:pt x="6585" y="462"/>
                      </a:cubicBezTo>
                      <a:cubicBezTo>
                        <a:pt x="6604" y="499"/>
                        <a:pt x="6761" y="1349"/>
                        <a:pt x="6913" y="2292"/>
                      </a:cubicBezTo>
                      <a:cubicBezTo>
                        <a:pt x="6992" y="2791"/>
                        <a:pt x="7066" y="3290"/>
                        <a:pt x="7126" y="3715"/>
                      </a:cubicBezTo>
                      <a:cubicBezTo>
                        <a:pt x="7181" y="4140"/>
                        <a:pt x="7200" y="4487"/>
                        <a:pt x="7200" y="4639"/>
                      </a:cubicBezTo>
                      <a:cubicBezTo>
                        <a:pt x="7163" y="4967"/>
                        <a:pt x="7066" y="5217"/>
                        <a:pt x="6969" y="5429"/>
                      </a:cubicBezTo>
                      <a:cubicBezTo>
                        <a:pt x="6853" y="5660"/>
                        <a:pt x="6761" y="5854"/>
                        <a:pt x="6761" y="6044"/>
                      </a:cubicBezTo>
                      <a:cubicBezTo>
                        <a:pt x="6761" y="6104"/>
                        <a:pt x="6761" y="6201"/>
                        <a:pt x="6779" y="6335"/>
                      </a:cubicBezTo>
                      <a:cubicBezTo>
                        <a:pt x="6798" y="6488"/>
                        <a:pt x="6835" y="6663"/>
                        <a:pt x="6876" y="6853"/>
                      </a:cubicBezTo>
                      <a:cubicBezTo>
                        <a:pt x="6950" y="7259"/>
                        <a:pt x="7066" y="7740"/>
                        <a:pt x="7163" y="8220"/>
                      </a:cubicBezTo>
                      <a:cubicBezTo>
                        <a:pt x="7375" y="9163"/>
                        <a:pt x="7588" y="10031"/>
                        <a:pt x="7588" y="10068"/>
                      </a:cubicBezTo>
                      <a:cubicBezTo>
                        <a:pt x="7569" y="10087"/>
                        <a:pt x="7181" y="10263"/>
                        <a:pt x="6488" y="10360"/>
                      </a:cubicBezTo>
                      <a:cubicBezTo>
                        <a:pt x="5777" y="10475"/>
                        <a:pt x="5643" y="10475"/>
                        <a:pt x="4931" y="10475"/>
                      </a:cubicBezTo>
                      <a:cubicBezTo>
                        <a:pt x="4566" y="10475"/>
                        <a:pt x="4178" y="10433"/>
                        <a:pt x="3891" y="10397"/>
                      </a:cubicBezTo>
                      <a:lnTo>
                        <a:pt x="3873" y="10397"/>
                      </a:lnTo>
                      <a:cubicBezTo>
                        <a:pt x="3600" y="10433"/>
                        <a:pt x="3198" y="10475"/>
                        <a:pt x="2773" y="10475"/>
                      </a:cubicBezTo>
                      <a:cubicBezTo>
                        <a:pt x="2062" y="10475"/>
                        <a:pt x="1928" y="10475"/>
                        <a:pt x="1193" y="10360"/>
                      </a:cubicBezTo>
                      <a:cubicBezTo>
                        <a:pt x="500" y="10263"/>
                        <a:pt x="135" y="10087"/>
                        <a:pt x="116" y="10068"/>
                      </a:cubicBezTo>
                      <a:cubicBezTo>
                        <a:pt x="116" y="10031"/>
                        <a:pt x="329" y="9163"/>
                        <a:pt x="541" y="8220"/>
                      </a:cubicBezTo>
                      <a:cubicBezTo>
                        <a:pt x="638" y="7740"/>
                        <a:pt x="754" y="7259"/>
                        <a:pt x="828" y="6853"/>
                      </a:cubicBezTo>
                      <a:cubicBezTo>
                        <a:pt x="870" y="6663"/>
                        <a:pt x="888" y="6488"/>
                        <a:pt x="906" y="6335"/>
                      </a:cubicBezTo>
                      <a:cubicBezTo>
                        <a:pt x="943" y="6201"/>
                        <a:pt x="943" y="6104"/>
                        <a:pt x="943" y="6044"/>
                      </a:cubicBezTo>
                      <a:cubicBezTo>
                        <a:pt x="925" y="5854"/>
                        <a:pt x="828" y="5660"/>
                        <a:pt x="731" y="5429"/>
                      </a:cubicBezTo>
                      <a:cubicBezTo>
                        <a:pt x="638" y="5217"/>
                        <a:pt x="541" y="4967"/>
                        <a:pt x="500" y="4639"/>
                      </a:cubicBezTo>
                      <a:cubicBezTo>
                        <a:pt x="481" y="4487"/>
                        <a:pt x="523" y="4140"/>
                        <a:pt x="578" y="3715"/>
                      </a:cubicBezTo>
                      <a:cubicBezTo>
                        <a:pt x="638" y="3290"/>
                        <a:pt x="712" y="2791"/>
                        <a:pt x="791" y="2292"/>
                      </a:cubicBezTo>
                      <a:cubicBezTo>
                        <a:pt x="943" y="1349"/>
                        <a:pt x="1101" y="499"/>
                        <a:pt x="1119" y="462"/>
                      </a:cubicBezTo>
                      <a:cubicBezTo>
                        <a:pt x="1156" y="462"/>
                        <a:pt x="2542" y="116"/>
                        <a:pt x="3642" y="97"/>
                      </a:cubicBezTo>
                      <a:close/>
                      <a:moveTo>
                        <a:pt x="3642" y="0"/>
                      </a:moveTo>
                      <a:cubicBezTo>
                        <a:pt x="2505" y="19"/>
                        <a:pt x="1059" y="384"/>
                        <a:pt x="1059" y="384"/>
                      </a:cubicBezTo>
                      <a:lnTo>
                        <a:pt x="1022" y="384"/>
                      </a:lnTo>
                      <a:lnTo>
                        <a:pt x="1022" y="425"/>
                      </a:lnTo>
                      <a:cubicBezTo>
                        <a:pt x="1022" y="425"/>
                        <a:pt x="846" y="1308"/>
                        <a:pt x="694" y="2292"/>
                      </a:cubicBezTo>
                      <a:cubicBezTo>
                        <a:pt x="597" y="2773"/>
                        <a:pt x="523" y="3272"/>
                        <a:pt x="481" y="3715"/>
                      </a:cubicBezTo>
                      <a:cubicBezTo>
                        <a:pt x="426" y="4140"/>
                        <a:pt x="384" y="4487"/>
                        <a:pt x="407" y="4658"/>
                      </a:cubicBezTo>
                      <a:cubicBezTo>
                        <a:pt x="444" y="4986"/>
                        <a:pt x="541" y="5254"/>
                        <a:pt x="657" y="5466"/>
                      </a:cubicBezTo>
                      <a:cubicBezTo>
                        <a:pt x="754" y="5697"/>
                        <a:pt x="828" y="5873"/>
                        <a:pt x="846" y="6062"/>
                      </a:cubicBezTo>
                      <a:cubicBezTo>
                        <a:pt x="846" y="6086"/>
                        <a:pt x="828" y="6201"/>
                        <a:pt x="809" y="6335"/>
                      </a:cubicBezTo>
                      <a:cubicBezTo>
                        <a:pt x="791" y="6469"/>
                        <a:pt x="772" y="6640"/>
                        <a:pt x="731" y="6834"/>
                      </a:cubicBezTo>
                      <a:cubicBezTo>
                        <a:pt x="638" y="7241"/>
                        <a:pt x="541" y="7721"/>
                        <a:pt x="426" y="8202"/>
                      </a:cubicBezTo>
                      <a:cubicBezTo>
                        <a:pt x="213" y="9163"/>
                        <a:pt x="1" y="10087"/>
                        <a:pt x="1" y="10087"/>
                      </a:cubicBezTo>
                      <a:lnTo>
                        <a:pt x="1" y="10129"/>
                      </a:lnTo>
                      <a:lnTo>
                        <a:pt x="38" y="10147"/>
                      </a:lnTo>
                      <a:cubicBezTo>
                        <a:pt x="38" y="10147"/>
                        <a:pt x="463" y="10360"/>
                        <a:pt x="1193" y="10452"/>
                      </a:cubicBezTo>
                      <a:cubicBezTo>
                        <a:pt x="1909" y="10567"/>
                        <a:pt x="2062" y="10567"/>
                        <a:pt x="2773" y="10567"/>
                      </a:cubicBezTo>
                      <a:cubicBezTo>
                        <a:pt x="3198" y="10567"/>
                        <a:pt x="3600" y="10531"/>
                        <a:pt x="3873" y="10494"/>
                      </a:cubicBezTo>
                      <a:cubicBezTo>
                        <a:pt x="4178" y="10531"/>
                        <a:pt x="4566" y="10567"/>
                        <a:pt x="4931" y="10567"/>
                      </a:cubicBezTo>
                      <a:cubicBezTo>
                        <a:pt x="5643" y="10567"/>
                        <a:pt x="5795" y="10567"/>
                        <a:pt x="6507" y="10452"/>
                      </a:cubicBezTo>
                      <a:cubicBezTo>
                        <a:pt x="7241" y="10360"/>
                        <a:pt x="7662" y="10147"/>
                        <a:pt x="7662" y="10147"/>
                      </a:cubicBezTo>
                      <a:lnTo>
                        <a:pt x="7703" y="10129"/>
                      </a:lnTo>
                      <a:lnTo>
                        <a:pt x="7703" y="10087"/>
                      </a:lnTo>
                      <a:cubicBezTo>
                        <a:pt x="7703" y="10087"/>
                        <a:pt x="7472" y="9163"/>
                        <a:pt x="7260" y="8202"/>
                      </a:cubicBezTo>
                      <a:cubicBezTo>
                        <a:pt x="7163" y="7721"/>
                        <a:pt x="7047" y="7241"/>
                        <a:pt x="6969" y="6834"/>
                      </a:cubicBezTo>
                      <a:cubicBezTo>
                        <a:pt x="6932" y="6640"/>
                        <a:pt x="6913" y="6469"/>
                        <a:pt x="6895" y="6335"/>
                      </a:cubicBezTo>
                      <a:cubicBezTo>
                        <a:pt x="6853" y="6201"/>
                        <a:pt x="6853" y="6086"/>
                        <a:pt x="6853" y="6062"/>
                      </a:cubicBezTo>
                      <a:cubicBezTo>
                        <a:pt x="6876" y="5873"/>
                        <a:pt x="6950" y="5697"/>
                        <a:pt x="7047" y="5466"/>
                      </a:cubicBezTo>
                      <a:cubicBezTo>
                        <a:pt x="7144" y="5254"/>
                        <a:pt x="7260" y="4986"/>
                        <a:pt x="7297" y="4658"/>
                      </a:cubicBezTo>
                      <a:cubicBezTo>
                        <a:pt x="7315" y="4487"/>
                        <a:pt x="7278" y="4140"/>
                        <a:pt x="7223" y="3715"/>
                      </a:cubicBezTo>
                      <a:cubicBezTo>
                        <a:pt x="7163" y="3272"/>
                        <a:pt x="7084" y="2773"/>
                        <a:pt x="7010" y="2292"/>
                      </a:cubicBezTo>
                      <a:cubicBezTo>
                        <a:pt x="6853" y="1308"/>
                        <a:pt x="6682" y="425"/>
                        <a:pt x="6682" y="425"/>
                      </a:cubicBezTo>
                      <a:lnTo>
                        <a:pt x="6682" y="384"/>
                      </a:lnTo>
                      <a:lnTo>
                        <a:pt x="6645" y="384"/>
                      </a:lnTo>
                      <a:cubicBezTo>
                        <a:pt x="6645" y="384"/>
                        <a:pt x="4931" y="19"/>
                        <a:pt x="3794" y="19"/>
                      </a:cubicBezTo>
                      <a:lnTo>
                        <a:pt x="3794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2124;p47">
                  <a:extLst>
                    <a:ext uri="{FF2B5EF4-FFF2-40B4-BE49-F238E27FC236}">
                      <a16:creationId xmlns:a16="http://schemas.microsoft.com/office/drawing/2014/main" id="{094AAB38-0ADB-08A5-BB86-8DD1ECFF0D1C}"/>
                    </a:ext>
                  </a:extLst>
                </p:cNvPr>
                <p:cNvSpPr/>
                <p:nvPr/>
              </p:nvSpPr>
              <p:spPr>
                <a:xfrm>
                  <a:off x="6322610" y="1974980"/>
                  <a:ext cx="419642" cy="167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" h="10461" extrusionOk="0">
                      <a:moveTo>
                        <a:pt x="1082" y="1"/>
                      </a:moveTo>
                      <a:cubicBezTo>
                        <a:pt x="735" y="1"/>
                        <a:pt x="347" y="42"/>
                        <a:pt x="1" y="79"/>
                      </a:cubicBezTo>
                      <a:lnTo>
                        <a:pt x="1" y="10457"/>
                      </a:lnTo>
                      <a:lnTo>
                        <a:pt x="213" y="10457"/>
                      </a:lnTo>
                      <a:cubicBezTo>
                        <a:pt x="271" y="10460"/>
                        <a:pt x="328" y="10461"/>
                        <a:pt x="385" y="10461"/>
                      </a:cubicBezTo>
                      <a:cubicBezTo>
                        <a:pt x="745" y="10461"/>
                        <a:pt x="1077" y="10414"/>
                        <a:pt x="1313" y="10378"/>
                      </a:cubicBezTo>
                      <a:cubicBezTo>
                        <a:pt x="1576" y="10414"/>
                        <a:pt x="1902" y="10461"/>
                        <a:pt x="2221" y="10461"/>
                      </a:cubicBezTo>
                      <a:cubicBezTo>
                        <a:pt x="2271" y="10461"/>
                        <a:pt x="2321" y="10460"/>
                        <a:pt x="2371" y="10457"/>
                      </a:cubicBezTo>
                      <a:lnTo>
                        <a:pt x="2620" y="10457"/>
                      </a:lnTo>
                      <a:lnTo>
                        <a:pt x="2620" y="116"/>
                      </a:lnTo>
                      <a:cubicBezTo>
                        <a:pt x="2140" y="61"/>
                        <a:pt x="1618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2125;p47">
                  <a:extLst>
                    <a:ext uri="{FF2B5EF4-FFF2-40B4-BE49-F238E27FC236}">
                      <a16:creationId xmlns:a16="http://schemas.microsoft.com/office/drawing/2014/main" id="{5C7ACF39-8F76-4F92-DCCE-F787BDC671F8}"/>
                    </a:ext>
                  </a:extLst>
                </p:cNvPr>
                <p:cNvSpPr/>
                <p:nvPr/>
              </p:nvSpPr>
              <p:spPr>
                <a:xfrm>
                  <a:off x="6313804" y="1966174"/>
                  <a:ext cx="437254" cy="169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10568" extrusionOk="0">
                      <a:moveTo>
                        <a:pt x="1192" y="97"/>
                      </a:moveTo>
                      <a:lnTo>
                        <a:pt x="1192" y="116"/>
                      </a:lnTo>
                      <a:lnTo>
                        <a:pt x="1229" y="116"/>
                      </a:lnTo>
                      <a:cubicBezTo>
                        <a:pt x="1286" y="113"/>
                        <a:pt x="1344" y="112"/>
                        <a:pt x="1403" y="112"/>
                      </a:cubicBezTo>
                      <a:cubicBezTo>
                        <a:pt x="1787" y="112"/>
                        <a:pt x="2218" y="161"/>
                        <a:pt x="2639" y="213"/>
                      </a:cubicBezTo>
                      <a:lnTo>
                        <a:pt x="2639" y="10475"/>
                      </a:lnTo>
                      <a:lnTo>
                        <a:pt x="2426" y="10475"/>
                      </a:lnTo>
                      <a:cubicBezTo>
                        <a:pt x="2061" y="10475"/>
                        <a:pt x="1673" y="10433"/>
                        <a:pt x="1386" y="10397"/>
                      </a:cubicBezTo>
                      <a:lnTo>
                        <a:pt x="1368" y="10397"/>
                      </a:lnTo>
                      <a:cubicBezTo>
                        <a:pt x="1095" y="10433"/>
                        <a:pt x="693" y="10475"/>
                        <a:pt x="268" y="10475"/>
                      </a:cubicBezTo>
                      <a:lnTo>
                        <a:pt x="97" y="10475"/>
                      </a:lnTo>
                      <a:lnTo>
                        <a:pt x="97" y="194"/>
                      </a:lnTo>
                      <a:cubicBezTo>
                        <a:pt x="444" y="134"/>
                        <a:pt x="809" y="97"/>
                        <a:pt x="1137" y="97"/>
                      </a:cubicBezTo>
                      <a:close/>
                      <a:moveTo>
                        <a:pt x="1137" y="0"/>
                      </a:moveTo>
                      <a:cubicBezTo>
                        <a:pt x="790" y="0"/>
                        <a:pt x="402" y="37"/>
                        <a:pt x="37" y="97"/>
                      </a:cubicBezTo>
                      <a:lnTo>
                        <a:pt x="0" y="97"/>
                      </a:lnTo>
                      <a:lnTo>
                        <a:pt x="0" y="10512"/>
                      </a:lnTo>
                      <a:lnTo>
                        <a:pt x="0" y="10549"/>
                      </a:lnTo>
                      <a:lnTo>
                        <a:pt x="37" y="10567"/>
                      </a:lnTo>
                      <a:lnTo>
                        <a:pt x="268" y="10567"/>
                      </a:lnTo>
                      <a:cubicBezTo>
                        <a:pt x="693" y="10567"/>
                        <a:pt x="1095" y="10531"/>
                        <a:pt x="1368" y="10494"/>
                      </a:cubicBezTo>
                      <a:cubicBezTo>
                        <a:pt x="1673" y="10531"/>
                        <a:pt x="2061" y="10567"/>
                        <a:pt x="2426" y="10567"/>
                      </a:cubicBezTo>
                      <a:lnTo>
                        <a:pt x="2731" y="10567"/>
                      </a:lnTo>
                      <a:lnTo>
                        <a:pt x="2731" y="10512"/>
                      </a:lnTo>
                      <a:lnTo>
                        <a:pt x="2731" y="134"/>
                      </a:lnTo>
                      <a:lnTo>
                        <a:pt x="2694" y="116"/>
                      </a:lnTo>
                      <a:cubicBezTo>
                        <a:pt x="2213" y="56"/>
                        <a:pt x="1714" y="19"/>
                        <a:pt x="1289" y="19"/>
                      </a:cubicBezTo>
                      <a:lnTo>
                        <a:pt x="1289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2126;p47">
                  <a:extLst>
                    <a:ext uri="{FF2B5EF4-FFF2-40B4-BE49-F238E27FC236}">
                      <a16:creationId xmlns:a16="http://schemas.microsoft.com/office/drawing/2014/main" id="{06A4B8F9-3083-4E1C-948B-E4098A24AE89}"/>
                    </a:ext>
                  </a:extLst>
                </p:cNvPr>
                <p:cNvSpPr/>
                <p:nvPr/>
              </p:nvSpPr>
              <p:spPr>
                <a:xfrm>
                  <a:off x="6264171" y="1960250"/>
                  <a:ext cx="58599" cy="171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702" extrusionOk="0">
                      <a:moveTo>
                        <a:pt x="153" y="0"/>
                      </a:moveTo>
                      <a:cubicBezTo>
                        <a:pt x="61" y="0"/>
                        <a:pt x="1" y="74"/>
                        <a:pt x="1" y="153"/>
                      </a:cubicBezTo>
                      <a:lnTo>
                        <a:pt x="1" y="10549"/>
                      </a:lnTo>
                      <a:cubicBezTo>
                        <a:pt x="1" y="10628"/>
                        <a:pt x="61" y="10702"/>
                        <a:pt x="153" y="10702"/>
                      </a:cubicBezTo>
                      <a:lnTo>
                        <a:pt x="213" y="10702"/>
                      </a:lnTo>
                      <a:cubicBezTo>
                        <a:pt x="292" y="10702"/>
                        <a:pt x="366" y="10628"/>
                        <a:pt x="366" y="10549"/>
                      </a:cubicBezTo>
                      <a:lnTo>
                        <a:pt x="366" y="153"/>
                      </a:lnTo>
                      <a:cubicBezTo>
                        <a:pt x="366" y="74"/>
                        <a:pt x="292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2127;p47">
                  <a:extLst>
                    <a:ext uri="{FF2B5EF4-FFF2-40B4-BE49-F238E27FC236}">
                      <a16:creationId xmlns:a16="http://schemas.microsoft.com/office/drawing/2014/main" id="{F5C934EF-C671-6F20-88BF-13A82511F0E1}"/>
                    </a:ext>
                  </a:extLst>
                </p:cNvPr>
                <p:cNvSpPr/>
                <p:nvPr/>
              </p:nvSpPr>
              <p:spPr>
                <a:xfrm>
                  <a:off x="6255365" y="1953525"/>
                  <a:ext cx="74130" cy="172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804" extrusionOk="0">
                      <a:moveTo>
                        <a:pt x="268" y="98"/>
                      </a:moveTo>
                      <a:cubicBezTo>
                        <a:pt x="324" y="98"/>
                        <a:pt x="365" y="135"/>
                        <a:pt x="365" y="195"/>
                      </a:cubicBezTo>
                      <a:lnTo>
                        <a:pt x="365" y="10591"/>
                      </a:lnTo>
                      <a:cubicBezTo>
                        <a:pt x="365" y="10646"/>
                        <a:pt x="324" y="10688"/>
                        <a:pt x="268" y="10688"/>
                      </a:cubicBezTo>
                      <a:lnTo>
                        <a:pt x="208" y="10688"/>
                      </a:lnTo>
                      <a:cubicBezTo>
                        <a:pt x="153" y="10688"/>
                        <a:pt x="93" y="10646"/>
                        <a:pt x="93" y="10591"/>
                      </a:cubicBezTo>
                      <a:lnTo>
                        <a:pt x="93" y="195"/>
                      </a:lnTo>
                      <a:cubicBezTo>
                        <a:pt x="93" y="135"/>
                        <a:pt x="153" y="98"/>
                        <a:pt x="208" y="98"/>
                      </a:cubicBezTo>
                      <a:close/>
                      <a:moveTo>
                        <a:pt x="208" y="1"/>
                      </a:moveTo>
                      <a:cubicBezTo>
                        <a:pt x="93" y="1"/>
                        <a:pt x="0" y="98"/>
                        <a:pt x="0" y="195"/>
                      </a:cubicBezTo>
                      <a:lnTo>
                        <a:pt x="0" y="10591"/>
                      </a:lnTo>
                      <a:cubicBezTo>
                        <a:pt x="0" y="10707"/>
                        <a:pt x="93" y="10804"/>
                        <a:pt x="208" y="10804"/>
                      </a:cubicBezTo>
                      <a:lnTo>
                        <a:pt x="268" y="10804"/>
                      </a:lnTo>
                      <a:cubicBezTo>
                        <a:pt x="384" y="10804"/>
                        <a:pt x="462" y="10707"/>
                        <a:pt x="462" y="10591"/>
                      </a:cubicBezTo>
                      <a:lnTo>
                        <a:pt x="462" y="195"/>
                      </a:lnTo>
                      <a:cubicBezTo>
                        <a:pt x="462" y="98"/>
                        <a:pt x="384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2128;p47">
                  <a:extLst>
                    <a:ext uri="{FF2B5EF4-FFF2-40B4-BE49-F238E27FC236}">
                      <a16:creationId xmlns:a16="http://schemas.microsoft.com/office/drawing/2014/main" id="{92936778-E2B3-8DAA-4C52-343C78E556A8}"/>
                    </a:ext>
                  </a:extLst>
                </p:cNvPr>
                <p:cNvSpPr/>
                <p:nvPr/>
              </p:nvSpPr>
              <p:spPr>
                <a:xfrm>
                  <a:off x="6742094" y="1960250"/>
                  <a:ext cx="58599" cy="171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702" extrusionOk="0">
                      <a:moveTo>
                        <a:pt x="153" y="0"/>
                      </a:moveTo>
                      <a:cubicBezTo>
                        <a:pt x="79" y="0"/>
                        <a:pt x="0" y="74"/>
                        <a:pt x="0" y="153"/>
                      </a:cubicBezTo>
                      <a:lnTo>
                        <a:pt x="0" y="10549"/>
                      </a:lnTo>
                      <a:cubicBezTo>
                        <a:pt x="0" y="10628"/>
                        <a:pt x="79" y="10702"/>
                        <a:pt x="153" y="10702"/>
                      </a:cubicBezTo>
                      <a:lnTo>
                        <a:pt x="213" y="10702"/>
                      </a:lnTo>
                      <a:cubicBezTo>
                        <a:pt x="310" y="10702"/>
                        <a:pt x="366" y="10628"/>
                        <a:pt x="366" y="10549"/>
                      </a:cubicBezTo>
                      <a:lnTo>
                        <a:pt x="366" y="153"/>
                      </a:lnTo>
                      <a:cubicBezTo>
                        <a:pt x="366" y="74"/>
                        <a:pt x="310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2129;p47">
                  <a:extLst>
                    <a:ext uri="{FF2B5EF4-FFF2-40B4-BE49-F238E27FC236}">
                      <a16:creationId xmlns:a16="http://schemas.microsoft.com/office/drawing/2014/main" id="{453B8744-F674-B49E-E0BF-95242ED03E01}"/>
                    </a:ext>
                  </a:extLst>
                </p:cNvPr>
                <p:cNvSpPr/>
                <p:nvPr/>
              </p:nvSpPr>
              <p:spPr>
                <a:xfrm>
                  <a:off x="6736170" y="1953525"/>
                  <a:ext cx="74130" cy="172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804" extrusionOk="0">
                      <a:moveTo>
                        <a:pt x="250" y="98"/>
                      </a:moveTo>
                      <a:cubicBezTo>
                        <a:pt x="305" y="98"/>
                        <a:pt x="366" y="135"/>
                        <a:pt x="366" y="195"/>
                      </a:cubicBezTo>
                      <a:lnTo>
                        <a:pt x="366" y="10591"/>
                      </a:lnTo>
                      <a:cubicBezTo>
                        <a:pt x="366" y="10646"/>
                        <a:pt x="305" y="10688"/>
                        <a:pt x="250" y="10688"/>
                      </a:cubicBezTo>
                      <a:lnTo>
                        <a:pt x="190" y="10688"/>
                      </a:lnTo>
                      <a:cubicBezTo>
                        <a:pt x="135" y="10688"/>
                        <a:pt x="93" y="10646"/>
                        <a:pt x="93" y="10591"/>
                      </a:cubicBezTo>
                      <a:lnTo>
                        <a:pt x="93" y="195"/>
                      </a:lnTo>
                      <a:cubicBezTo>
                        <a:pt x="93" y="135"/>
                        <a:pt x="135" y="98"/>
                        <a:pt x="190" y="98"/>
                      </a:cubicBezTo>
                      <a:close/>
                      <a:moveTo>
                        <a:pt x="190" y="1"/>
                      </a:moveTo>
                      <a:cubicBezTo>
                        <a:pt x="74" y="1"/>
                        <a:pt x="1" y="98"/>
                        <a:pt x="1" y="195"/>
                      </a:cubicBezTo>
                      <a:lnTo>
                        <a:pt x="1" y="10591"/>
                      </a:lnTo>
                      <a:cubicBezTo>
                        <a:pt x="1" y="10707"/>
                        <a:pt x="74" y="10804"/>
                        <a:pt x="190" y="10804"/>
                      </a:cubicBezTo>
                      <a:lnTo>
                        <a:pt x="250" y="10804"/>
                      </a:lnTo>
                      <a:cubicBezTo>
                        <a:pt x="366" y="10804"/>
                        <a:pt x="463" y="10707"/>
                        <a:pt x="463" y="10591"/>
                      </a:cubicBezTo>
                      <a:lnTo>
                        <a:pt x="463" y="195"/>
                      </a:lnTo>
                      <a:cubicBezTo>
                        <a:pt x="463" y="98"/>
                        <a:pt x="366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2130;p47">
                  <a:extLst>
                    <a:ext uri="{FF2B5EF4-FFF2-40B4-BE49-F238E27FC236}">
                      <a16:creationId xmlns:a16="http://schemas.microsoft.com/office/drawing/2014/main" id="{1E49EB64-CA1F-606E-2F2B-6A8E7728822D}"/>
                    </a:ext>
                  </a:extLst>
                </p:cNvPr>
                <p:cNvSpPr/>
                <p:nvPr/>
              </p:nvSpPr>
              <p:spPr>
                <a:xfrm>
                  <a:off x="6742094" y="1993552"/>
                  <a:ext cx="58599" cy="1655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342" extrusionOk="0">
                      <a:moveTo>
                        <a:pt x="0" y="0"/>
                      </a:moveTo>
                      <a:lnTo>
                        <a:pt x="0" y="10341"/>
                      </a:lnTo>
                      <a:lnTo>
                        <a:pt x="366" y="10341"/>
                      </a:lnTo>
                      <a:lnTo>
                        <a:pt x="366" y="60"/>
                      </a:lnTo>
                      <a:cubicBezTo>
                        <a:pt x="250" y="42"/>
                        <a:pt x="134" y="23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2131;p47">
                  <a:extLst>
                    <a:ext uri="{FF2B5EF4-FFF2-40B4-BE49-F238E27FC236}">
                      <a16:creationId xmlns:a16="http://schemas.microsoft.com/office/drawing/2014/main" id="{46B9D120-3782-95A7-B29D-DC2B811C6D7F}"/>
                    </a:ext>
                  </a:extLst>
                </p:cNvPr>
                <p:cNvSpPr/>
                <p:nvPr/>
              </p:nvSpPr>
              <p:spPr>
                <a:xfrm>
                  <a:off x="6736170" y="1984586"/>
                  <a:ext cx="74130" cy="167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453" extrusionOk="0">
                      <a:moveTo>
                        <a:pt x="93" y="116"/>
                      </a:moveTo>
                      <a:cubicBezTo>
                        <a:pt x="190" y="135"/>
                        <a:pt x="269" y="135"/>
                        <a:pt x="366" y="153"/>
                      </a:cubicBezTo>
                      <a:lnTo>
                        <a:pt x="366" y="10337"/>
                      </a:lnTo>
                      <a:cubicBezTo>
                        <a:pt x="269" y="10360"/>
                        <a:pt x="190" y="10360"/>
                        <a:pt x="93" y="10360"/>
                      </a:cubicBezTo>
                      <a:lnTo>
                        <a:pt x="93" y="116"/>
                      </a:lnTo>
                      <a:close/>
                      <a:moveTo>
                        <a:pt x="1" y="1"/>
                      </a:moveTo>
                      <a:lnTo>
                        <a:pt x="1" y="56"/>
                      </a:lnTo>
                      <a:lnTo>
                        <a:pt x="1" y="10397"/>
                      </a:lnTo>
                      <a:lnTo>
                        <a:pt x="1" y="10416"/>
                      </a:lnTo>
                      <a:lnTo>
                        <a:pt x="1" y="10452"/>
                      </a:lnTo>
                      <a:lnTo>
                        <a:pt x="403" y="10452"/>
                      </a:lnTo>
                      <a:lnTo>
                        <a:pt x="463" y="10434"/>
                      </a:lnTo>
                      <a:lnTo>
                        <a:pt x="463" y="10397"/>
                      </a:lnTo>
                      <a:lnTo>
                        <a:pt x="463" y="79"/>
                      </a:lnTo>
                      <a:lnTo>
                        <a:pt x="421" y="56"/>
                      </a:lnTo>
                      <a:cubicBezTo>
                        <a:pt x="287" y="38"/>
                        <a:pt x="171" y="19"/>
                        <a:pt x="5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2132;p47">
                  <a:extLst>
                    <a:ext uri="{FF2B5EF4-FFF2-40B4-BE49-F238E27FC236}">
                      <a16:creationId xmlns:a16="http://schemas.microsoft.com/office/drawing/2014/main" id="{295B6008-C898-6CD2-04C4-5E5C221A86CA}"/>
                    </a:ext>
                  </a:extLst>
                </p:cNvPr>
                <p:cNvSpPr/>
                <p:nvPr/>
              </p:nvSpPr>
              <p:spPr>
                <a:xfrm>
                  <a:off x="7016520" y="2634949"/>
                  <a:ext cx="40187" cy="113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712" extrusionOk="0">
                      <a:moveTo>
                        <a:pt x="153" y="0"/>
                      </a:moveTo>
                      <a:cubicBezTo>
                        <a:pt x="135" y="0"/>
                        <a:pt x="116" y="19"/>
                        <a:pt x="116" y="60"/>
                      </a:cubicBezTo>
                      <a:cubicBezTo>
                        <a:pt x="153" y="250"/>
                        <a:pt x="75" y="444"/>
                        <a:pt x="19" y="638"/>
                      </a:cubicBezTo>
                      <a:cubicBezTo>
                        <a:pt x="1" y="675"/>
                        <a:pt x="19" y="693"/>
                        <a:pt x="38" y="712"/>
                      </a:cubicBezTo>
                      <a:cubicBezTo>
                        <a:pt x="75" y="712"/>
                        <a:pt x="98" y="693"/>
                        <a:pt x="98" y="675"/>
                      </a:cubicBezTo>
                      <a:cubicBezTo>
                        <a:pt x="172" y="481"/>
                        <a:pt x="250" y="268"/>
                        <a:pt x="213" y="37"/>
                      </a:cubicBezTo>
                      <a:cubicBezTo>
                        <a:pt x="213" y="19"/>
                        <a:pt x="172" y="0"/>
                        <a:pt x="153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2133;p47">
                  <a:extLst>
                    <a:ext uri="{FF2B5EF4-FFF2-40B4-BE49-F238E27FC236}">
                      <a16:creationId xmlns:a16="http://schemas.microsoft.com/office/drawing/2014/main" id="{C5919EA4-9480-6129-4132-5ED562A6E3AD}"/>
                    </a:ext>
                  </a:extLst>
                </p:cNvPr>
                <p:cNvSpPr/>
                <p:nvPr/>
              </p:nvSpPr>
              <p:spPr>
                <a:xfrm>
                  <a:off x="5127080" y="3162028"/>
                  <a:ext cx="1531588" cy="1269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6" h="7932" extrusionOk="0">
                      <a:moveTo>
                        <a:pt x="2339" y="0"/>
                      </a:moveTo>
                      <a:cubicBezTo>
                        <a:pt x="1455" y="0"/>
                        <a:pt x="696" y="580"/>
                        <a:pt x="384" y="1426"/>
                      </a:cubicBezTo>
                      <a:cubicBezTo>
                        <a:pt x="1" y="2484"/>
                        <a:pt x="3522" y="5469"/>
                        <a:pt x="4330" y="6083"/>
                      </a:cubicBezTo>
                      <a:cubicBezTo>
                        <a:pt x="5120" y="6721"/>
                        <a:pt x="6987" y="7932"/>
                        <a:pt x="6987" y="7932"/>
                      </a:cubicBezTo>
                      <a:cubicBezTo>
                        <a:pt x="6987" y="7932"/>
                        <a:pt x="7814" y="7299"/>
                        <a:pt x="8701" y="5912"/>
                      </a:cubicBezTo>
                      <a:cubicBezTo>
                        <a:pt x="9565" y="4526"/>
                        <a:pt x="9510" y="3214"/>
                        <a:pt x="9510" y="3214"/>
                      </a:cubicBezTo>
                      <a:cubicBezTo>
                        <a:pt x="9510" y="3214"/>
                        <a:pt x="4099" y="442"/>
                        <a:pt x="2963" y="95"/>
                      </a:cubicBezTo>
                      <a:cubicBezTo>
                        <a:pt x="2751" y="31"/>
                        <a:pt x="2542" y="0"/>
                        <a:pt x="23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2134;p47">
                  <a:extLst>
                    <a:ext uri="{FF2B5EF4-FFF2-40B4-BE49-F238E27FC236}">
                      <a16:creationId xmlns:a16="http://schemas.microsoft.com/office/drawing/2014/main" id="{5EB9FFE6-6FC5-33A7-E49F-1DAE724C0742}"/>
                    </a:ext>
                  </a:extLst>
                </p:cNvPr>
                <p:cNvSpPr/>
                <p:nvPr/>
              </p:nvSpPr>
              <p:spPr>
                <a:xfrm>
                  <a:off x="5164065" y="3153382"/>
                  <a:ext cx="1504210" cy="1288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5" h="8046" extrusionOk="0">
                      <a:moveTo>
                        <a:pt x="2085" y="106"/>
                      </a:moveTo>
                      <a:cubicBezTo>
                        <a:pt x="2288" y="106"/>
                        <a:pt x="2508" y="130"/>
                        <a:pt x="2713" y="191"/>
                      </a:cubicBezTo>
                      <a:cubicBezTo>
                        <a:pt x="2981" y="288"/>
                        <a:pt x="3540" y="519"/>
                        <a:pt x="4215" y="824"/>
                      </a:cubicBezTo>
                      <a:cubicBezTo>
                        <a:pt x="4871" y="1133"/>
                        <a:pt x="5661" y="1517"/>
                        <a:pt x="6410" y="1882"/>
                      </a:cubicBezTo>
                      <a:cubicBezTo>
                        <a:pt x="7874" y="2616"/>
                        <a:pt x="9182" y="3291"/>
                        <a:pt x="9219" y="3310"/>
                      </a:cubicBezTo>
                      <a:cubicBezTo>
                        <a:pt x="9219" y="3347"/>
                        <a:pt x="9279" y="4599"/>
                        <a:pt x="8410" y="5925"/>
                      </a:cubicBezTo>
                      <a:cubicBezTo>
                        <a:pt x="7565" y="7274"/>
                        <a:pt x="6793" y="7889"/>
                        <a:pt x="6738" y="7930"/>
                      </a:cubicBezTo>
                      <a:cubicBezTo>
                        <a:pt x="6701" y="7889"/>
                        <a:pt x="4908" y="6715"/>
                        <a:pt x="4118" y="6100"/>
                      </a:cubicBezTo>
                      <a:cubicBezTo>
                        <a:pt x="3734" y="5791"/>
                        <a:pt x="2635" y="4885"/>
                        <a:pt x="1710" y="3943"/>
                      </a:cubicBezTo>
                      <a:cubicBezTo>
                        <a:pt x="1248" y="3462"/>
                        <a:pt x="809" y="2963"/>
                        <a:pt x="537" y="2538"/>
                      </a:cubicBezTo>
                      <a:cubicBezTo>
                        <a:pt x="250" y="2113"/>
                        <a:pt x="116" y="1729"/>
                        <a:pt x="190" y="1498"/>
                      </a:cubicBezTo>
                      <a:cubicBezTo>
                        <a:pt x="481" y="727"/>
                        <a:pt x="1133" y="191"/>
                        <a:pt x="1904" y="112"/>
                      </a:cubicBezTo>
                      <a:cubicBezTo>
                        <a:pt x="1963" y="108"/>
                        <a:pt x="2023" y="106"/>
                        <a:pt x="2085" y="106"/>
                      </a:cubicBezTo>
                      <a:close/>
                      <a:moveTo>
                        <a:pt x="2119" y="1"/>
                      </a:moveTo>
                      <a:cubicBezTo>
                        <a:pt x="2047" y="1"/>
                        <a:pt x="1976" y="5"/>
                        <a:pt x="1904" y="15"/>
                      </a:cubicBezTo>
                      <a:cubicBezTo>
                        <a:pt x="1077" y="94"/>
                        <a:pt x="403" y="671"/>
                        <a:pt x="93" y="1461"/>
                      </a:cubicBezTo>
                      <a:cubicBezTo>
                        <a:pt x="1" y="1748"/>
                        <a:pt x="153" y="2154"/>
                        <a:pt x="440" y="2598"/>
                      </a:cubicBezTo>
                      <a:cubicBezTo>
                        <a:pt x="731" y="3037"/>
                        <a:pt x="1174" y="3522"/>
                        <a:pt x="1637" y="4003"/>
                      </a:cubicBezTo>
                      <a:cubicBezTo>
                        <a:pt x="2579" y="4964"/>
                        <a:pt x="3656" y="5869"/>
                        <a:pt x="4062" y="6179"/>
                      </a:cubicBezTo>
                      <a:cubicBezTo>
                        <a:pt x="4871" y="6812"/>
                        <a:pt x="6719" y="8027"/>
                        <a:pt x="6719" y="8027"/>
                      </a:cubicBezTo>
                      <a:lnTo>
                        <a:pt x="6756" y="8046"/>
                      </a:lnTo>
                      <a:lnTo>
                        <a:pt x="6775" y="8027"/>
                      </a:lnTo>
                      <a:cubicBezTo>
                        <a:pt x="6775" y="8027"/>
                        <a:pt x="7625" y="7371"/>
                        <a:pt x="8507" y="5985"/>
                      </a:cubicBezTo>
                      <a:cubicBezTo>
                        <a:pt x="9394" y="4599"/>
                        <a:pt x="9316" y="3268"/>
                        <a:pt x="9316" y="3268"/>
                      </a:cubicBezTo>
                      <a:lnTo>
                        <a:pt x="9316" y="3250"/>
                      </a:lnTo>
                      <a:lnTo>
                        <a:pt x="9297" y="3231"/>
                      </a:lnTo>
                      <a:cubicBezTo>
                        <a:pt x="9297" y="3231"/>
                        <a:pt x="7948" y="2538"/>
                        <a:pt x="6447" y="1808"/>
                      </a:cubicBezTo>
                      <a:cubicBezTo>
                        <a:pt x="5698" y="1420"/>
                        <a:pt x="4926" y="1055"/>
                        <a:pt x="4252" y="750"/>
                      </a:cubicBezTo>
                      <a:cubicBezTo>
                        <a:pt x="3582" y="440"/>
                        <a:pt x="3041" y="191"/>
                        <a:pt x="2750" y="94"/>
                      </a:cubicBezTo>
                      <a:cubicBezTo>
                        <a:pt x="2526" y="36"/>
                        <a:pt x="2319" y="1"/>
                        <a:pt x="211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2135;p47">
                  <a:extLst>
                    <a:ext uri="{FF2B5EF4-FFF2-40B4-BE49-F238E27FC236}">
                      <a16:creationId xmlns:a16="http://schemas.microsoft.com/office/drawing/2014/main" id="{850468F2-F069-9789-3CD4-6A788172112F}"/>
                    </a:ext>
                  </a:extLst>
                </p:cNvPr>
                <p:cNvSpPr/>
                <p:nvPr/>
              </p:nvSpPr>
              <p:spPr>
                <a:xfrm>
                  <a:off x="5305441" y="3910697"/>
                  <a:ext cx="943353" cy="41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2598" extrusionOk="0">
                      <a:moveTo>
                        <a:pt x="5329" y="0"/>
                      </a:moveTo>
                      <a:cubicBezTo>
                        <a:pt x="4940" y="0"/>
                        <a:pt x="3955" y="202"/>
                        <a:pt x="3872" y="234"/>
                      </a:cubicBezTo>
                      <a:cubicBezTo>
                        <a:pt x="3794" y="271"/>
                        <a:pt x="3641" y="599"/>
                        <a:pt x="3600" y="659"/>
                      </a:cubicBezTo>
                      <a:cubicBezTo>
                        <a:pt x="3563" y="696"/>
                        <a:pt x="2639" y="756"/>
                        <a:pt x="2639" y="756"/>
                      </a:cubicBezTo>
                      <a:cubicBezTo>
                        <a:pt x="2639" y="756"/>
                        <a:pt x="1313" y="756"/>
                        <a:pt x="735" y="871"/>
                      </a:cubicBezTo>
                      <a:cubicBezTo>
                        <a:pt x="157" y="987"/>
                        <a:pt x="0" y="1255"/>
                        <a:pt x="19" y="1583"/>
                      </a:cubicBezTo>
                      <a:cubicBezTo>
                        <a:pt x="42" y="1888"/>
                        <a:pt x="310" y="2410"/>
                        <a:pt x="522" y="2489"/>
                      </a:cubicBezTo>
                      <a:cubicBezTo>
                        <a:pt x="629" y="2535"/>
                        <a:pt x="975" y="2597"/>
                        <a:pt x="1442" y="2597"/>
                      </a:cubicBezTo>
                      <a:cubicBezTo>
                        <a:pt x="1909" y="2597"/>
                        <a:pt x="2495" y="2535"/>
                        <a:pt x="3082" y="2331"/>
                      </a:cubicBezTo>
                      <a:cubicBezTo>
                        <a:pt x="4256" y="1929"/>
                        <a:pt x="4639" y="1948"/>
                        <a:pt x="5143" y="1541"/>
                      </a:cubicBezTo>
                      <a:cubicBezTo>
                        <a:pt x="5661" y="1139"/>
                        <a:pt x="5892" y="599"/>
                        <a:pt x="5892" y="599"/>
                      </a:cubicBezTo>
                      <a:cubicBezTo>
                        <a:pt x="5873" y="543"/>
                        <a:pt x="5642" y="137"/>
                        <a:pt x="5471" y="21"/>
                      </a:cubicBezTo>
                      <a:cubicBezTo>
                        <a:pt x="5448" y="7"/>
                        <a:pt x="5398" y="0"/>
                        <a:pt x="532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2136;p47">
                  <a:extLst>
                    <a:ext uri="{FF2B5EF4-FFF2-40B4-BE49-F238E27FC236}">
                      <a16:creationId xmlns:a16="http://schemas.microsoft.com/office/drawing/2014/main" id="{CB876705-E2F8-F1AC-9359-F10D57A07DF9}"/>
                    </a:ext>
                  </a:extLst>
                </p:cNvPr>
                <p:cNvSpPr/>
                <p:nvPr/>
              </p:nvSpPr>
              <p:spPr>
                <a:xfrm>
                  <a:off x="5299517" y="3905093"/>
                  <a:ext cx="958884" cy="42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2677" extrusionOk="0">
                      <a:moveTo>
                        <a:pt x="5393" y="98"/>
                      </a:moveTo>
                      <a:cubicBezTo>
                        <a:pt x="5448" y="98"/>
                        <a:pt x="5485" y="116"/>
                        <a:pt x="5485" y="116"/>
                      </a:cubicBezTo>
                      <a:cubicBezTo>
                        <a:pt x="5545" y="153"/>
                        <a:pt x="5661" y="269"/>
                        <a:pt x="5739" y="403"/>
                      </a:cubicBezTo>
                      <a:cubicBezTo>
                        <a:pt x="5776" y="463"/>
                        <a:pt x="5813" y="518"/>
                        <a:pt x="5832" y="560"/>
                      </a:cubicBezTo>
                      <a:cubicBezTo>
                        <a:pt x="5855" y="578"/>
                        <a:pt x="5855" y="597"/>
                        <a:pt x="5873" y="615"/>
                      </a:cubicBezTo>
                      <a:lnTo>
                        <a:pt x="5873" y="634"/>
                      </a:lnTo>
                      <a:cubicBezTo>
                        <a:pt x="5855" y="652"/>
                        <a:pt x="5642" y="1156"/>
                        <a:pt x="5162" y="1539"/>
                      </a:cubicBezTo>
                      <a:cubicBezTo>
                        <a:pt x="4907" y="1733"/>
                        <a:pt x="4700" y="1830"/>
                        <a:pt x="4390" y="1923"/>
                      </a:cubicBezTo>
                      <a:cubicBezTo>
                        <a:pt x="4080" y="2020"/>
                        <a:pt x="3697" y="2117"/>
                        <a:pt x="3119" y="2311"/>
                      </a:cubicBezTo>
                      <a:cubicBezTo>
                        <a:pt x="2523" y="2524"/>
                        <a:pt x="1946" y="2579"/>
                        <a:pt x="1484" y="2579"/>
                      </a:cubicBezTo>
                      <a:cubicBezTo>
                        <a:pt x="1253" y="2579"/>
                        <a:pt x="1058" y="2561"/>
                        <a:pt x="906" y="2542"/>
                      </a:cubicBezTo>
                      <a:cubicBezTo>
                        <a:pt x="730" y="2524"/>
                        <a:pt x="633" y="2500"/>
                        <a:pt x="578" y="2482"/>
                      </a:cubicBezTo>
                      <a:cubicBezTo>
                        <a:pt x="499" y="2445"/>
                        <a:pt x="384" y="2311"/>
                        <a:pt x="287" y="2135"/>
                      </a:cubicBezTo>
                      <a:cubicBezTo>
                        <a:pt x="194" y="1964"/>
                        <a:pt x="116" y="1752"/>
                        <a:pt x="116" y="1599"/>
                      </a:cubicBezTo>
                      <a:cubicBezTo>
                        <a:pt x="97" y="1461"/>
                        <a:pt x="134" y="1327"/>
                        <a:pt x="231" y="1211"/>
                      </a:cubicBezTo>
                      <a:cubicBezTo>
                        <a:pt x="328" y="1096"/>
                        <a:pt x="499" y="999"/>
                        <a:pt x="772" y="962"/>
                      </a:cubicBezTo>
                      <a:cubicBezTo>
                        <a:pt x="1350" y="846"/>
                        <a:pt x="2676" y="846"/>
                        <a:pt x="2676" y="846"/>
                      </a:cubicBezTo>
                      <a:cubicBezTo>
                        <a:pt x="2676" y="846"/>
                        <a:pt x="2907" y="828"/>
                        <a:pt x="3138" y="809"/>
                      </a:cubicBezTo>
                      <a:cubicBezTo>
                        <a:pt x="3272" y="791"/>
                        <a:pt x="3387" y="791"/>
                        <a:pt x="3484" y="768"/>
                      </a:cubicBezTo>
                      <a:cubicBezTo>
                        <a:pt x="3521" y="768"/>
                        <a:pt x="3563" y="768"/>
                        <a:pt x="3600" y="749"/>
                      </a:cubicBezTo>
                      <a:lnTo>
                        <a:pt x="3637" y="749"/>
                      </a:lnTo>
                      <a:cubicBezTo>
                        <a:pt x="3660" y="749"/>
                        <a:pt x="3660" y="749"/>
                        <a:pt x="3678" y="712"/>
                      </a:cubicBezTo>
                      <a:cubicBezTo>
                        <a:pt x="3697" y="694"/>
                        <a:pt x="3697" y="675"/>
                        <a:pt x="3734" y="634"/>
                      </a:cubicBezTo>
                      <a:cubicBezTo>
                        <a:pt x="3752" y="597"/>
                        <a:pt x="3775" y="560"/>
                        <a:pt x="3794" y="500"/>
                      </a:cubicBezTo>
                      <a:cubicBezTo>
                        <a:pt x="3831" y="463"/>
                        <a:pt x="3849" y="403"/>
                        <a:pt x="3891" y="366"/>
                      </a:cubicBezTo>
                      <a:cubicBezTo>
                        <a:pt x="3909" y="347"/>
                        <a:pt x="3928" y="306"/>
                        <a:pt x="3928" y="306"/>
                      </a:cubicBezTo>
                      <a:lnTo>
                        <a:pt x="3965" y="306"/>
                      </a:lnTo>
                      <a:cubicBezTo>
                        <a:pt x="3965" y="306"/>
                        <a:pt x="3983" y="287"/>
                        <a:pt x="4006" y="287"/>
                      </a:cubicBezTo>
                      <a:cubicBezTo>
                        <a:pt x="4062" y="287"/>
                        <a:pt x="4122" y="269"/>
                        <a:pt x="4177" y="250"/>
                      </a:cubicBezTo>
                      <a:cubicBezTo>
                        <a:pt x="4330" y="232"/>
                        <a:pt x="4505" y="190"/>
                        <a:pt x="4700" y="153"/>
                      </a:cubicBezTo>
                      <a:cubicBezTo>
                        <a:pt x="4870" y="135"/>
                        <a:pt x="5065" y="116"/>
                        <a:pt x="5199" y="98"/>
                      </a:cubicBezTo>
                      <a:close/>
                      <a:moveTo>
                        <a:pt x="5199" y="1"/>
                      </a:moveTo>
                      <a:cubicBezTo>
                        <a:pt x="5046" y="19"/>
                        <a:pt x="4852" y="38"/>
                        <a:pt x="4676" y="56"/>
                      </a:cubicBezTo>
                      <a:cubicBezTo>
                        <a:pt x="4487" y="98"/>
                        <a:pt x="4311" y="135"/>
                        <a:pt x="4159" y="153"/>
                      </a:cubicBezTo>
                      <a:cubicBezTo>
                        <a:pt x="4099" y="172"/>
                        <a:pt x="4025" y="172"/>
                        <a:pt x="3983" y="190"/>
                      </a:cubicBezTo>
                      <a:cubicBezTo>
                        <a:pt x="3965" y="190"/>
                        <a:pt x="3946" y="213"/>
                        <a:pt x="3928" y="213"/>
                      </a:cubicBezTo>
                      <a:cubicBezTo>
                        <a:pt x="3909" y="213"/>
                        <a:pt x="3909" y="213"/>
                        <a:pt x="3891" y="232"/>
                      </a:cubicBezTo>
                      <a:cubicBezTo>
                        <a:pt x="3849" y="250"/>
                        <a:pt x="3831" y="269"/>
                        <a:pt x="3794" y="306"/>
                      </a:cubicBezTo>
                      <a:cubicBezTo>
                        <a:pt x="3775" y="347"/>
                        <a:pt x="3734" y="403"/>
                        <a:pt x="3715" y="463"/>
                      </a:cubicBezTo>
                      <a:cubicBezTo>
                        <a:pt x="3678" y="500"/>
                        <a:pt x="3660" y="537"/>
                        <a:pt x="3637" y="578"/>
                      </a:cubicBezTo>
                      <a:cubicBezTo>
                        <a:pt x="3618" y="615"/>
                        <a:pt x="3600" y="634"/>
                        <a:pt x="3600" y="652"/>
                      </a:cubicBezTo>
                      <a:lnTo>
                        <a:pt x="3581" y="652"/>
                      </a:lnTo>
                      <a:cubicBezTo>
                        <a:pt x="3544" y="652"/>
                        <a:pt x="3503" y="675"/>
                        <a:pt x="3466" y="675"/>
                      </a:cubicBezTo>
                      <a:cubicBezTo>
                        <a:pt x="3369" y="694"/>
                        <a:pt x="3253" y="694"/>
                        <a:pt x="3138" y="712"/>
                      </a:cubicBezTo>
                      <a:cubicBezTo>
                        <a:pt x="2907" y="731"/>
                        <a:pt x="2657" y="749"/>
                        <a:pt x="2657" y="749"/>
                      </a:cubicBezTo>
                      <a:cubicBezTo>
                        <a:pt x="2657" y="749"/>
                        <a:pt x="1368" y="749"/>
                        <a:pt x="772" y="865"/>
                      </a:cubicBezTo>
                      <a:cubicBezTo>
                        <a:pt x="462" y="906"/>
                        <a:pt x="268" y="1022"/>
                        <a:pt x="153" y="1156"/>
                      </a:cubicBezTo>
                      <a:cubicBezTo>
                        <a:pt x="37" y="1290"/>
                        <a:pt x="0" y="1442"/>
                        <a:pt x="19" y="1618"/>
                      </a:cubicBezTo>
                      <a:cubicBezTo>
                        <a:pt x="19" y="1789"/>
                        <a:pt x="97" y="2001"/>
                        <a:pt x="194" y="2177"/>
                      </a:cubicBezTo>
                      <a:cubicBezTo>
                        <a:pt x="287" y="2366"/>
                        <a:pt x="425" y="2524"/>
                        <a:pt x="541" y="2579"/>
                      </a:cubicBezTo>
                      <a:cubicBezTo>
                        <a:pt x="615" y="2598"/>
                        <a:pt x="730" y="2616"/>
                        <a:pt x="888" y="2639"/>
                      </a:cubicBezTo>
                      <a:cubicBezTo>
                        <a:pt x="1040" y="2658"/>
                        <a:pt x="1253" y="2676"/>
                        <a:pt x="1484" y="2676"/>
                      </a:cubicBezTo>
                      <a:cubicBezTo>
                        <a:pt x="1964" y="2676"/>
                        <a:pt x="2542" y="2616"/>
                        <a:pt x="3138" y="2408"/>
                      </a:cubicBezTo>
                      <a:cubicBezTo>
                        <a:pt x="3734" y="2214"/>
                        <a:pt x="4122" y="2117"/>
                        <a:pt x="4427" y="2020"/>
                      </a:cubicBezTo>
                      <a:cubicBezTo>
                        <a:pt x="4736" y="1923"/>
                        <a:pt x="4949" y="1807"/>
                        <a:pt x="5217" y="1618"/>
                      </a:cubicBezTo>
                      <a:cubicBezTo>
                        <a:pt x="5739" y="1193"/>
                        <a:pt x="5970" y="652"/>
                        <a:pt x="5970" y="652"/>
                      </a:cubicBezTo>
                      <a:lnTo>
                        <a:pt x="5989" y="634"/>
                      </a:lnTo>
                      <a:lnTo>
                        <a:pt x="5970" y="615"/>
                      </a:lnTo>
                      <a:cubicBezTo>
                        <a:pt x="5970" y="597"/>
                        <a:pt x="5970" y="597"/>
                        <a:pt x="5947" y="578"/>
                      </a:cubicBezTo>
                      <a:cubicBezTo>
                        <a:pt x="5947" y="560"/>
                        <a:pt x="5929" y="537"/>
                        <a:pt x="5929" y="518"/>
                      </a:cubicBezTo>
                      <a:cubicBezTo>
                        <a:pt x="5892" y="463"/>
                        <a:pt x="5855" y="403"/>
                        <a:pt x="5813" y="347"/>
                      </a:cubicBezTo>
                      <a:cubicBezTo>
                        <a:pt x="5739" y="213"/>
                        <a:pt x="5642" y="75"/>
                        <a:pt x="5527" y="19"/>
                      </a:cubicBezTo>
                      <a:cubicBezTo>
                        <a:pt x="5508" y="1"/>
                        <a:pt x="5448" y="1"/>
                        <a:pt x="539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2137;p47">
                  <a:extLst>
                    <a:ext uri="{FF2B5EF4-FFF2-40B4-BE49-F238E27FC236}">
                      <a16:creationId xmlns:a16="http://schemas.microsoft.com/office/drawing/2014/main" id="{B44F9EDD-5CB0-204A-0D47-6FA31462DDCA}"/>
                    </a:ext>
                  </a:extLst>
                </p:cNvPr>
                <p:cNvSpPr/>
                <p:nvPr/>
              </p:nvSpPr>
              <p:spPr>
                <a:xfrm>
                  <a:off x="5265414" y="3989791"/>
                  <a:ext cx="1075922" cy="649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0" h="4055" extrusionOk="0">
                      <a:moveTo>
                        <a:pt x="5939" y="0"/>
                      </a:moveTo>
                      <a:cubicBezTo>
                        <a:pt x="5480" y="0"/>
                        <a:pt x="4165" y="435"/>
                        <a:pt x="3734" y="470"/>
                      </a:cubicBezTo>
                      <a:cubicBezTo>
                        <a:pt x="3272" y="511"/>
                        <a:pt x="1174" y="779"/>
                        <a:pt x="597" y="913"/>
                      </a:cubicBezTo>
                      <a:cubicBezTo>
                        <a:pt x="1" y="1047"/>
                        <a:pt x="1" y="2129"/>
                        <a:pt x="79" y="2665"/>
                      </a:cubicBezTo>
                      <a:cubicBezTo>
                        <a:pt x="153" y="3205"/>
                        <a:pt x="500" y="3820"/>
                        <a:pt x="888" y="3995"/>
                      </a:cubicBezTo>
                      <a:cubicBezTo>
                        <a:pt x="985" y="4039"/>
                        <a:pt x="1220" y="4055"/>
                        <a:pt x="1534" y="4055"/>
                      </a:cubicBezTo>
                      <a:cubicBezTo>
                        <a:pt x="2463" y="4055"/>
                        <a:pt x="4085" y="3912"/>
                        <a:pt x="4889" y="3898"/>
                      </a:cubicBezTo>
                      <a:cubicBezTo>
                        <a:pt x="5971" y="3861"/>
                        <a:pt x="6202" y="3496"/>
                        <a:pt x="6299" y="3284"/>
                      </a:cubicBezTo>
                      <a:cubicBezTo>
                        <a:pt x="6414" y="3071"/>
                        <a:pt x="6622" y="2512"/>
                        <a:pt x="6664" y="2147"/>
                      </a:cubicBezTo>
                      <a:cubicBezTo>
                        <a:pt x="6719" y="1782"/>
                        <a:pt x="6585" y="913"/>
                        <a:pt x="6585" y="913"/>
                      </a:cubicBezTo>
                      <a:cubicBezTo>
                        <a:pt x="6530" y="567"/>
                        <a:pt x="6373" y="105"/>
                        <a:pt x="6026" y="8"/>
                      </a:cubicBezTo>
                      <a:cubicBezTo>
                        <a:pt x="6002" y="3"/>
                        <a:pt x="5973" y="0"/>
                        <a:pt x="59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2138;p47">
                  <a:extLst>
                    <a:ext uri="{FF2B5EF4-FFF2-40B4-BE49-F238E27FC236}">
                      <a16:creationId xmlns:a16="http://schemas.microsoft.com/office/drawing/2014/main" id="{462FF319-EA4C-2063-41FC-5B7B46032E39}"/>
                    </a:ext>
                  </a:extLst>
                </p:cNvPr>
                <p:cNvSpPr/>
                <p:nvPr/>
              </p:nvSpPr>
              <p:spPr>
                <a:xfrm>
                  <a:off x="5259490" y="3981785"/>
                  <a:ext cx="1084728" cy="666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5" h="4161" extrusionOk="0">
                      <a:moveTo>
                        <a:pt x="5921" y="106"/>
                      </a:moveTo>
                      <a:cubicBezTo>
                        <a:pt x="5978" y="106"/>
                        <a:pt x="6022" y="110"/>
                        <a:pt x="6045" y="118"/>
                      </a:cubicBezTo>
                      <a:cubicBezTo>
                        <a:pt x="6197" y="155"/>
                        <a:pt x="6313" y="270"/>
                        <a:pt x="6410" y="446"/>
                      </a:cubicBezTo>
                      <a:cubicBezTo>
                        <a:pt x="6488" y="617"/>
                        <a:pt x="6544" y="811"/>
                        <a:pt x="6585" y="982"/>
                      </a:cubicBezTo>
                      <a:cubicBezTo>
                        <a:pt x="6585" y="982"/>
                        <a:pt x="6604" y="1194"/>
                        <a:pt x="6641" y="1444"/>
                      </a:cubicBezTo>
                      <a:cubicBezTo>
                        <a:pt x="6659" y="1717"/>
                        <a:pt x="6682" y="2003"/>
                        <a:pt x="6659" y="2179"/>
                      </a:cubicBezTo>
                      <a:cubicBezTo>
                        <a:pt x="6604" y="2544"/>
                        <a:pt x="6391" y="3103"/>
                        <a:pt x="6294" y="3292"/>
                      </a:cubicBezTo>
                      <a:cubicBezTo>
                        <a:pt x="6239" y="3408"/>
                        <a:pt x="6160" y="3546"/>
                        <a:pt x="5966" y="3662"/>
                      </a:cubicBezTo>
                      <a:cubicBezTo>
                        <a:pt x="5777" y="3777"/>
                        <a:pt x="5449" y="3870"/>
                        <a:pt x="4926" y="3893"/>
                      </a:cubicBezTo>
                      <a:cubicBezTo>
                        <a:pt x="4390" y="3893"/>
                        <a:pt x="3485" y="3967"/>
                        <a:pt x="2676" y="4008"/>
                      </a:cubicBezTo>
                      <a:cubicBezTo>
                        <a:pt x="2251" y="4027"/>
                        <a:pt x="1868" y="4045"/>
                        <a:pt x="1558" y="4045"/>
                      </a:cubicBezTo>
                      <a:lnTo>
                        <a:pt x="1174" y="4045"/>
                      </a:lnTo>
                      <a:cubicBezTo>
                        <a:pt x="1059" y="4027"/>
                        <a:pt x="980" y="4008"/>
                        <a:pt x="943" y="3985"/>
                      </a:cubicBezTo>
                      <a:cubicBezTo>
                        <a:pt x="768" y="3911"/>
                        <a:pt x="578" y="3736"/>
                        <a:pt x="444" y="3486"/>
                      </a:cubicBezTo>
                      <a:cubicBezTo>
                        <a:pt x="306" y="3255"/>
                        <a:pt x="190" y="2969"/>
                        <a:pt x="153" y="2715"/>
                      </a:cubicBezTo>
                      <a:cubicBezTo>
                        <a:pt x="116" y="2447"/>
                        <a:pt x="98" y="2045"/>
                        <a:pt x="172" y="1698"/>
                      </a:cubicBezTo>
                      <a:cubicBezTo>
                        <a:pt x="190" y="1522"/>
                        <a:pt x="250" y="1370"/>
                        <a:pt x="329" y="1236"/>
                      </a:cubicBezTo>
                      <a:cubicBezTo>
                        <a:pt x="403" y="1120"/>
                        <a:pt x="500" y="1042"/>
                        <a:pt x="634" y="1005"/>
                      </a:cubicBezTo>
                      <a:cubicBezTo>
                        <a:pt x="1211" y="866"/>
                        <a:pt x="3309" y="617"/>
                        <a:pt x="3771" y="561"/>
                      </a:cubicBezTo>
                      <a:cubicBezTo>
                        <a:pt x="4025" y="543"/>
                        <a:pt x="4506" y="404"/>
                        <a:pt x="4968" y="289"/>
                      </a:cubicBezTo>
                      <a:cubicBezTo>
                        <a:pt x="5199" y="233"/>
                        <a:pt x="5430" y="173"/>
                        <a:pt x="5619" y="136"/>
                      </a:cubicBezTo>
                      <a:cubicBezTo>
                        <a:pt x="5733" y="115"/>
                        <a:pt x="5841" y="106"/>
                        <a:pt x="5921" y="106"/>
                      </a:cubicBezTo>
                      <a:close/>
                      <a:moveTo>
                        <a:pt x="5928" y="1"/>
                      </a:moveTo>
                      <a:cubicBezTo>
                        <a:pt x="5843" y="1"/>
                        <a:pt x="5739" y="16"/>
                        <a:pt x="5619" y="39"/>
                      </a:cubicBezTo>
                      <a:cubicBezTo>
                        <a:pt x="5412" y="81"/>
                        <a:pt x="5181" y="136"/>
                        <a:pt x="4950" y="196"/>
                      </a:cubicBezTo>
                      <a:cubicBezTo>
                        <a:pt x="4464" y="312"/>
                        <a:pt x="3984" y="446"/>
                        <a:pt x="3771" y="464"/>
                      </a:cubicBezTo>
                      <a:cubicBezTo>
                        <a:pt x="3291" y="520"/>
                        <a:pt x="1211" y="774"/>
                        <a:pt x="615" y="908"/>
                      </a:cubicBezTo>
                      <a:cubicBezTo>
                        <a:pt x="463" y="945"/>
                        <a:pt x="329" y="1042"/>
                        <a:pt x="250" y="1176"/>
                      </a:cubicBezTo>
                      <a:cubicBezTo>
                        <a:pt x="153" y="1328"/>
                        <a:pt x="98" y="1504"/>
                        <a:pt x="75" y="1675"/>
                      </a:cubicBezTo>
                      <a:cubicBezTo>
                        <a:pt x="1" y="2045"/>
                        <a:pt x="19" y="2447"/>
                        <a:pt x="56" y="2738"/>
                      </a:cubicBezTo>
                      <a:cubicBezTo>
                        <a:pt x="98" y="3006"/>
                        <a:pt x="213" y="3292"/>
                        <a:pt x="366" y="3546"/>
                      </a:cubicBezTo>
                      <a:cubicBezTo>
                        <a:pt x="500" y="3796"/>
                        <a:pt x="694" y="3985"/>
                        <a:pt x="907" y="4082"/>
                      </a:cubicBezTo>
                      <a:cubicBezTo>
                        <a:pt x="962" y="4124"/>
                        <a:pt x="1059" y="4124"/>
                        <a:pt x="1156" y="4142"/>
                      </a:cubicBezTo>
                      <a:cubicBezTo>
                        <a:pt x="1272" y="4142"/>
                        <a:pt x="1406" y="4161"/>
                        <a:pt x="1558" y="4161"/>
                      </a:cubicBezTo>
                      <a:cubicBezTo>
                        <a:pt x="1868" y="4161"/>
                        <a:pt x="2270" y="4142"/>
                        <a:pt x="2676" y="4124"/>
                      </a:cubicBezTo>
                      <a:cubicBezTo>
                        <a:pt x="3485" y="4064"/>
                        <a:pt x="4390" y="4008"/>
                        <a:pt x="4926" y="3985"/>
                      </a:cubicBezTo>
                      <a:cubicBezTo>
                        <a:pt x="5467" y="3985"/>
                        <a:pt x="5814" y="3870"/>
                        <a:pt x="6026" y="3736"/>
                      </a:cubicBezTo>
                      <a:cubicBezTo>
                        <a:pt x="6239" y="3620"/>
                        <a:pt x="6336" y="3449"/>
                        <a:pt x="6391" y="3352"/>
                      </a:cubicBezTo>
                      <a:cubicBezTo>
                        <a:pt x="6488" y="3121"/>
                        <a:pt x="6701" y="2581"/>
                        <a:pt x="6756" y="2197"/>
                      </a:cubicBezTo>
                      <a:cubicBezTo>
                        <a:pt x="6775" y="2003"/>
                        <a:pt x="6756" y="1698"/>
                        <a:pt x="6738" y="1444"/>
                      </a:cubicBezTo>
                      <a:cubicBezTo>
                        <a:pt x="6701" y="1176"/>
                        <a:pt x="6682" y="963"/>
                        <a:pt x="6682" y="963"/>
                      </a:cubicBezTo>
                      <a:cubicBezTo>
                        <a:pt x="6641" y="792"/>
                        <a:pt x="6585" y="580"/>
                        <a:pt x="6488" y="404"/>
                      </a:cubicBezTo>
                      <a:cubicBezTo>
                        <a:pt x="6391" y="215"/>
                        <a:pt x="6257" y="58"/>
                        <a:pt x="6063" y="21"/>
                      </a:cubicBezTo>
                      <a:cubicBezTo>
                        <a:pt x="6026" y="7"/>
                        <a:pt x="5981" y="1"/>
                        <a:pt x="592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2139;p47">
                  <a:extLst>
                    <a:ext uri="{FF2B5EF4-FFF2-40B4-BE49-F238E27FC236}">
                      <a16:creationId xmlns:a16="http://schemas.microsoft.com/office/drawing/2014/main" id="{AA9CF3C7-D4CB-4C42-5A63-008C443BBD52}"/>
                    </a:ext>
                  </a:extLst>
                </p:cNvPr>
                <p:cNvSpPr/>
                <p:nvPr/>
              </p:nvSpPr>
              <p:spPr>
                <a:xfrm>
                  <a:off x="5407430" y="4219547"/>
                  <a:ext cx="922059" cy="427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2669" extrusionOk="0">
                      <a:moveTo>
                        <a:pt x="4871" y="0"/>
                      </a:moveTo>
                      <a:cubicBezTo>
                        <a:pt x="4494" y="201"/>
                        <a:pt x="4032" y="230"/>
                        <a:pt x="3510" y="230"/>
                      </a:cubicBezTo>
                      <a:cubicBezTo>
                        <a:pt x="3300" y="230"/>
                        <a:pt x="3079" y="226"/>
                        <a:pt x="2851" y="226"/>
                      </a:cubicBezTo>
                      <a:cubicBezTo>
                        <a:pt x="2513" y="226"/>
                        <a:pt x="2157" y="236"/>
                        <a:pt x="1789" y="287"/>
                      </a:cubicBezTo>
                      <a:cubicBezTo>
                        <a:pt x="560" y="481"/>
                        <a:pt x="1" y="1114"/>
                        <a:pt x="306" y="1983"/>
                      </a:cubicBezTo>
                      <a:cubicBezTo>
                        <a:pt x="515" y="2565"/>
                        <a:pt x="995" y="2669"/>
                        <a:pt x="1451" y="2669"/>
                      </a:cubicBezTo>
                      <a:cubicBezTo>
                        <a:pt x="1671" y="2669"/>
                        <a:pt x="1886" y="2645"/>
                        <a:pt x="2062" y="2639"/>
                      </a:cubicBezTo>
                      <a:cubicBezTo>
                        <a:pt x="2579" y="2639"/>
                        <a:pt x="4603" y="2597"/>
                        <a:pt x="5181" y="2251"/>
                      </a:cubicBezTo>
                      <a:cubicBezTo>
                        <a:pt x="5758" y="1886"/>
                        <a:pt x="5661" y="1849"/>
                        <a:pt x="5486" y="1174"/>
                      </a:cubicBezTo>
                      <a:cubicBezTo>
                        <a:pt x="5315" y="518"/>
                        <a:pt x="4871" y="0"/>
                        <a:pt x="48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2140;p47">
                  <a:extLst>
                    <a:ext uri="{FF2B5EF4-FFF2-40B4-BE49-F238E27FC236}">
                      <a16:creationId xmlns:a16="http://schemas.microsoft.com/office/drawing/2014/main" id="{6F801630-E22F-51C3-247F-36092CC5F01C}"/>
                    </a:ext>
                  </a:extLst>
                </p:cNvPr>
                <p:cNvSpPr/>
                <p:nvPr/>
              </p:nvSpPr>
              <p:spPr>
                <a:xfrm>
                  <a:off x="5423121" y="4209941"/>
                  <a:ext cx="896762" cy="445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1" h="2781" extrusionOk="0">
                      <a:moveTo>
                        <a:pt x="4755" y="116"/>
                      </a:moveTo>
                      <a:cubicBezTo>
                        <a:pt x="4773" y="158"/>
                        <a:pt x="5175" y="638"/>
                        <a:pt x="5351" y="1253"/>
                      </a:cubicBezTo>
                      <a:cubicBezTo>
                        <a:pt x="5429" y="1581"/>
                        <a:pt x="5485" y="1752"/>
                        <a:pt x="5466" y="1867"/>
                      </a:cubicBezTo>
                      <a:cubicBezTo>
                        <a:pt x="5466" y="1927"/>
                        <a:pt x="5429" y="1983"/>
                        <a:pt x="5369" y="2043"/>
                      </a:cubicBezTo>
                      <a:cubicBezTo>
                        <a:pt x="5291" y="2098"/>
                        <a:pt x="5198" y="2177"/>
                        <a:pt x="5060" y="2255"/>
                      </a:cubicBezTo>
                      <a:cubicBezTo>
                        <a:pt x="4792" y="2426"/>
                        <a:pt x="4135" y="2523"/>
                        <a:pt x="3502" y="2583"/>
                      </a:cubicBezTo>
                      <a:cubicBezTo>
                        <a:pt x="2846" y="2639"/>
                        <a:pt x="2213" y="2639"/>
                        <a:pt x="1964" y="2639"/>
                      </a:cubicBezTo>
                      <a:cubicBezTo>
                        <a:pt x="1786" y="2650"/>
                        <a:pt x="1586" y="2670"/>
                        <a:pt x="1384" y="2670"/>
                      </a:cubicBezTo>
                      <a:cubicBezTo>
                        <a:pt x="1255" y="2670"/>
                        <a:pt x="1125" y="2662"/>
                        <a:pt x="998" y="2639"/>
                      </a:cubicBezTo>
                      <a:cubicBezTo>
                        <a:pt x="693" y="2602"/>
                        <a:pt x="402" y="2445"/>
                        <a:pt x="250" y="2024"/>
                      </a:cubicBezTo>
                      <a:cubicBezTo>
                        <a:pt x="116" y="1599"/>
                        <a:pt x="171" y="1253"/>
                        <a:pt x="402" y="985"/>
                      </a:cubicBezTo>
                      <a:cubicBezTo>
                        <a:pt x="652" y="694"/>
                        <a:pt x="1095" y="504"/>
                        <a:pt x="1691" y="407"/>
                      </a:cubicBezTo>
                      <a:cubicBezTo>
                        <a:pt x="2043" y="352"/>
                        <a:pt x="2381" y="340"/>
                        <a:pt x="2702" y="340"/>
                      </a:cubicBezTo>
                      <a:cubicBezTo>
                        <a:pt x="2947" y="340"/>
                        <a:pt x="3182" y="347"/>
                        <a:pt x="3405" y="347"/>
                      </a:cubicBezTo>
                      <a:cubicBezTo>
                        <a:pt x="3928" y="347"/>
                        <a:pt x="4366" y="310"/>
                        <a:pt x="4755" y="116"/>
                      </a:cubicBezTo>
                      <a:close/>
                      <a:moveTo>
                        <a:pt x="4773" y="0"/>
                      </a:moveTo>
                      <a:lnTo>
                        <a:pt x="4755" y="19"/>
                      </a:lnTo>
                      <a:cubicBezTo>
                        <a:pt x="4390" y="213"/>
                        <a:pt x="3928" y="231"/>
                        <a:pt x="3405" y="231"/>
                      </a:cubicBezTo>
                      <a:cubicBezTo>
                        <a:pt x="3263" y="231"/>
                        <a:pt x="3115" y="230"/>
                        <a:pt x="2964" y="230"/>
                      </a:cubicBezTo>
                      <a:cubicBezTo>
                        <a:pt x="2566" y="230"/>
                        <a:pt x="2140" y="240"/>
                        <a:pt x="1691" y="310"/>
                      </a:cubicBezTo>
                      <a:cubicBezTo>
                        <a:pt x="1058" y="407"/>
                        <a:pt x="596" y="620"/>
                        <a:pt x="347" y="906"/>
                      </a:cubicBezTo>
                      <a:cubicBezTo>
                        <a:pt x="74" y="1216"/>
                        <a:pt x="0" y="1618"/>
                        <a:pt x="171" y="2061"/>
                      </a:cubicBezTo>
                      <a:cubicBezTo>
                        <a:pt x="323" y="2505"/>
                        <a:pt x="652" y="2676"/>
                        <a:pt x="998" y="2754"/>
                      </a:cubicBezTo>
                      <a:cubicBezTo>
                        <a:pt x="1107" y="2774"/>
                        <a:pt x="1221" y="2781"/>
                        <a:pt x="1334" y="2781"/>
                      </a:cubicBezTo>
                      <a:cubicBezTo>
                        <a:pt x="1559" y="2781"/>
                        <a:pt x="1782" y="2754"/>
                        <a:pt x="1964" y="2754"/>
                      </a:cubicBezTo>
                      <a:cubicBezTo>
                        <a:pt x="2213" y="2736"/>
                        <a:pt x="2865" y="2736"/>
                        <a:pt x="3502" y="2676"/>
                      </a:cubicBezTo>
                      <a:cubicBezTo>
                        <a:pt x="4159" y="2620"/>
                        <a:pt x="4792" y="2542"/>
                        <a:pt x="5120" y="2352"/>
                      </a:cubicBezTo>
                      <a:cubicBezTo>
                        <a:pt x="5254" y="2255"/>
                        <a:pt x="5351" y="2177"/>
                        <a:pt x="5429" y="2121"/>
                      </a:cubicBezTo>
                      <a:cubicBezTo>
                        <a:pt x="5503" y="2043"/>
                        <a:pt x="5563" y="1983"/>
                        <a:pt x="5563" y="1890"/>
                      </a:cubicBezTo>
                      <a:cubicBezTo>
                        <a:pt x="5600" y="1733"/>
                        <a:pt x="5522" y="1562"/>
                        <a:pt x="5448" y="1234"/>
                      </a:cubicBezTo>
                      <a:cubicBezTo>
                        <a:pt x="5272" y="560"/>
                        <a:pt x="4810" y="42"/>
                        <a:pt x="4810" y="42"/>
                      </a:cubicBezTo>
                      <a:lnTo>
                        <a:pt x="4773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2141;p47">
                  <a:extLst>
                    <a:ext uri="{FF2B5EF4-FFF2-40B4-BE49-F238E27FC236}">
                      <a16:creationId xmlns:a16="http://schemas.microsoft.com/office/drawing/2014/main" id="{60D98443-9C48-2A6D-4019-3252B94D7BB0}"/>
                    </a:ext>
                  </a:extLst>
                </p:cNvPr>
                <p:cNvSpPr/>
                <p:nvPr/>
              </p:nvSpPr>
              <p:spPr>
                <a:xfrm>
                  <a:off x="6085169" y="4108271"/>
                  <a:ext cx="459509" cy="453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" h="2833" extrusionOk="0">
                      <a:moveTo>
                        <a:pt x="1615" y="0"/>
                      </a:moveTo>
                      <a:cubicBezTo>
                        <a:pt x="1450" y="0"/>
                        <a:pt x="1070" y="25"/>
                        <a:pt x="851" y="233"/>
                      </a:cubicBezTo>
                      <a:cubicBezTo>
                        <a:pt x="560" y="483"/>
                        <a:pt x="116" y="829"/>
                        <a:pt x="60" y="1675"/>
                      </a:cubicBezTo>
                      <a:cubicBezTo>
                        <a:pt x="0" y="2525"/>
                        <a:pt x="389" y="2830"/>
                        <a:pt x="389" y="2830"/>
                      </a:cubicBezTo>
                      <a:cubicBezTo>
                        <a:pt x="389" y="2830"/>
                        <a:pt x="433" y="2833"/>
                        <a:pt x="513" y="2833"/>
                      </a:cubicBezTo>
                      <a:cubicBezTo>
                        <a:pt x="881" y="2833"/>
                        <a:pt x="1999" y="2779"/>
                        <a:pt x="2870" y="2179"/>
                      </a:cubicBezTo>
                      <a:lnTo>
                        <a:pt x="1696" y="2"/>
                      </a:lnTo>
                      <a:cubicBezTo>
                        <a:pt x="1696" y="2"/>
                        <a:pt x="1666" y="0"/>
                        <a:pt x="1615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2142;p47">
                  <a:extLst>
                    <a:ext uri="{FF2B5EF4-FFF2-40B4-BE49-F238E27FC236}">
                      <a16:creationId xmlns:a16="http://schemas.microsoft.com/office/drawing/2014/main" id="{CCB96D6A-9755-03C0-7C90-5E9A3C8B010C}"/>
                    </a:ext>
                  </a:extLst>
                </p:cNvPr>
                <p:cNvSpPr/>
                <p:nvPr/>
              </p:nvSpPr>
              <p:spPr>
                <a:xfrm>
                  <a:off x="6082127" y="4098985"/>
                  <a:ext cx="475199" cy="46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934" extrusionOk="0">
                      <a:moveTo>
                        <a:pt x="1697" y="97"/>
                      </a:moveTo>
                      <a:lnTo>
                        <a:pt x="2833" y="2214"/>
                      </a:lnTo>
                      <a:cubicBezTo>
                        <a:pt x="1941" y="2793"/>
                        <a:pt x="833" y="2834"/>
                        <a:pt x="515" y="2834"/>
                      </a:cubicBezTo>
                      <a:cubicBezTo>
                        <a:pt x="462" y="2834"/>
                        <a:pt x="431" y="2833"/>
                        <a:pt x="426" y="2833"/>
                      </a:cubicBezTo>
                      <a:cubicBezTo>
                        <a:pt x="426" y="2833"/>
                        <a:pt x="347" y="2773"/>
                        <a:pt x="274" y="2602"/>
                      </a:cubicBezTo>
                      <a:cubicBezTo>
                        <a:pt x="177" y="2426"/>
                        <a:pt x="98" y="2140"/>
                        <a:pt x="116" y="1733"/>
                      </a:cubicBezTo>
                      <a:cubicBezTo>
                        <a:pt x="195" y="906"/>
                        <a:pt x="597" y="578"/>
                        <a:pt x="907" y="328"/>
                      </a:cubicBezTo>
                      <a:cubicBezTo>
                        <a:pt x="1041" y="194"/>
                        <a:pt x="1235" y="134"/>
                        <a:pt x="1406" y="116"/>
                      </a:cubicBezTo>
                      <a:cubicBezTo>
                        <a:pt x="1563" y="97"/>
                        <a:pt x="1660" y="97"/>
                        <a:pt x="1697" y="97"/>
                      </a:cubicBezTo>
                      <a:close/>
                      <a:moveTo>
                        <a:pt x="1715" y="0"/>
                      </a:moveTo>
                      <a:cubicBezTo>
                        <a:pt x="1715" y="0"/>
                        <a:pt x="1581" y="0"/>
                        <a:pt x="1387" y="19"/>
                      </a:cubicBezTo>
                      <a:cubicBezTo>
                        <a:pt x="1216" y="42"/>
                        <a:pt x="1004" y="97"/>
                        <a:pt x="828" y="250"/>
                      </a:cubicBezTo>
                      <a:cubicBezTo>
                        <a:pt x="542" y="504"/>
                        <a:pt x="98" y="869"/>
                        <a:pt x="19" y="1715"/>
                      </a:cubicBezTo>
                      <a:cubicBezTo>
                        <a:pt x="1" y="2158"/>
                        <a:pt x="79" y="2445"/>
                        <a:pt x="177" y="2639"/>
                      </a:cubicBezTo>
                      <a:cubicBezTo>
                        <a:pt x="274" y="2833"/>
                        <a:pt x="366" y="2930"/>
                        <a:pt x="366" y="2930"/>
                      </a:cubicBezTo>
                      <a:lnTo>
                        <a:pt x="408" y="2930"/>
                      </a:lnTo>
                      <a:cubicBezTo>
                        <a:pt x="408" y="2930"/>
                        <a:pt x="464" y="2933"/>
                        <a:pt x="563" y="2933"/>
                      </a:cubicBezTo>
                      <a:cubicBezTo>
                        <a:pt x="964" y="2933"/>
                        <a:pt x="2063" y="2874"/>
                        <a:pt x="2930" y="2274"/>
                      </a:cubicBezTo>
                      <a:lnTo>
                        <a:pt x="2967" y="2255"/>
                      </a:lnTo>
                      <a:lnTo>
                        <a:pt x="2930" y="2214"/>
                      </a:lnTo>
                      <a:lnTo>
                        <a:pt x="1752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2143;p47">
                  <a:extLst>
                    <a:ext uri="{FF2B5EF4-FFF2-40B4-BE49-F238E27FC236}">
                      <a16:creationId xmlns:a16="http://schemas.microsoft.com/office/drawing/2014/main" id="{8531858E-01B9-A95C-9680-40061E1ADB83}"/>
                    </a:ext>
                  </a:extLst>
                </p:cNvPr>
                <p:cNvSpPr/>
                <p:nvPr/>
              </p:nvSpPr>
              <p:spPr>
                <a:xfrm>
                  <a:off x="6199807" y="3146497"/>
                  <a:ext cx="1729001" cy="153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9" h="9609" extrusionOk="0">
                      <a:moveTo>
                        <a:pt x="8902" y="0"/>
                      </a:moveTo>
                      <a:cubicBezTo>
                        <a:pt x="8680" y="0"/>
                        <a:pt x="8439" y="49"/>
                        <a:pt x="8179" y="155"/>
                      </a:cubicBezTo>
                      <a:cubicBezTo>
                        <a:pt x="6908" y="677"/>
                        <a:pt x="209" y="4526"/>
                        <a:pt x="209" y="4526"/>
                      </a:cubicBezTo>
                      <a:cubicBezTo>
                        <a:pt x="56" y="4563"/>
                        <a:pt x="1" y="5238"/>
                        <a:pt x="883" y="7146"/>
                      </a:cubicBezTo>
                      <a:cubicBezTo>
                        <a:pt x="1789" y="9068"/>
                        <a:pt x="3096" y="9609"/>
                        <a:pt x="3096" y="9609"/>
                      </a:cubicBezTo>
                      <a:cubicBezTo>
                        <a:pt x="3096" y="9609"/>
                        <a:pt x="9796" y="4235"/>
                        <a:pt x="10124" y="3912"/>
                      </a:cubicBezTo>
                      <a:cubicBezTo>
                        <a:pt x="10434" y="3565"/>
                        <a:pt x="10799" y="2964"/>
                        <a:pt x="10549" y="1735"/>
                      </a:cubicBezTo>
                      <a:cubicBezTo>
                        <a:pt x="10336" y="739"/>
                        <a:pt x="9766" y="0"/>
                        <a:pt x="89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2144;p47">
                  <a:extLst>
                    <a:ext uri="{FF2B5EF4-FFF2-40B4-BE49-F238E27FC236}">
                      <a16:creationId xmlns:a16="http://schemas.microsoft.com/office/drawing/2014/main" id="{4B517D1A-6786-E7ED-4A4A-9D1EAF7FB37E}"/>
                    </a:ext>
                  </a:extLst>
                </p:cNvPr>
                <p:cNvSpPr/>
                <p:nvPr/>
              </p:nvSpPr>
              <p:spPr>
                <a:xfrm>
                  <a:off x="6208773" y="3139452"/>
                  <a:ext cx="1729641" cy="155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3" h="9709" extrusionOk="0">
                      <a:moveTo>
                        <a:pt x="8872" y="98"/>
                      </a:moveTo>
                      <a:cubicBezTo>
                        <a:pt x="8913" y="98"/>
                        <a:pt x="8953" y="99"/>
                        <a:pt x="8992" y="102"/>
                      </a:cubicBezTo>
                      <a:cubicBezTo>
                        <a:pt x="9241" y="121"/>
                        <a:pt x="9454" y="218"/>
                        <a:pt x="9648" y="375"/>
                      </a:cubicBezTo>
                      <a:cubicBezTo>
                        <a:pt x="10031" y="661"/>
                        <a:pt x="10299" y="1183"/>
                        <a:pt x="10433" y="1779"/>
                      </a:cubicBezTo>
                      <a:cubicBezTo>
                        <a:pt x="10706" y="3008"/>
                        <a:pt x="10341" y="3586"/>
                        <a:pt x="10031" y="3914"/>
                      </a:cubicBezTo>
                      <a:cubicBezTo>
                        <a:pt x="9994" y="3956"/>
                        <a:pt x="9856" y="4071"/>
                        <a:pt x="9648" y="4261"/>
                      </a:cubicBezTo>
                      <a:cubicBezTo>
                        <a:pt x="9435" y="4436"/>
                        <a:pt x="9144" y="4667"/>
                        <a:pt x="8798" y="4935"/>
                      </a:cubicBezTo>
                      <a:cubicBezTo>
                        <a:pt x="8123" y="5494"/>
                        <a:pt x="7259" y="6206"/>
                        <a:pt x="6413" y="6880"/>
                      </a:cubicBezTo>
                      <a:cubicBezTo>
                        <a:pt x="4699" y="8267"/>
                        <a:pt x="3064" y="9574"/>
                        <a:pt x="3040" y="9593"/>
                      </a:cubicBezTo>
                      <a:cubicBezTo>
                        <a:pt x="3022" y="9593"/>
                        <a:pt x="2735" y="9459"/>
                        <a:pt x="2310" y="9112"/>
                      </a:cubicBezTo>
                      <a:cubicBezTo>
                        <a:pt x="1867" y="8729"/>
                        <a:pt x="1331" y="8133"/>
                        <a:pt x="887" y="7167"/>
                      </a:cubicBezTo>
                      <a:cubicBezTo>
                        <a:pt x="425" y="6224"/>
                        <a:pt x="231" y="5573"/>
                        <a:pt x="153" y="5166"/>
                      </a:cubicBezTo>
                      <a:cubicBezTo>
                        <a:pt x="116" y="4972"/>
                        <a:pt x="97" y="4820"/>
                        <a:pt x="116" y="4741"/>
                      </a:cubicBezTo>
                      <a:cubicBezTo>
                        <a:pt x="116" y="4686"/>
                        <a:pt x="134" y="4667"/>
                        <a:pt x="134" y="4649"/>
                      </a:cubicBezTo>
                      <a:cubicBezTo>
                        <a:pt x="153" y="4626"/>
                        <a:pt x="153" y="4607"/>
                        <a:pt x="153" y="4607"/>
                      </a:cubicBezTo>
                      <a:lnTo>
                        <a:pt x="176" y="4607"/>
                      </a:lnTo>
                      <a:cubicBezTo>
                        <a:pt x="176" y="4607"/>
                        <a:pt x="1848" y="3646"/>
                        <a:pt x="3678" y="2625"/>
                      </a:cubicBezTo>
                      <a:cubicBezTo>
                        <a:pt x="5508" y="1604"/>
                        <a:pt x="7508" y="509"/>
                        <a:pt x="8146" y="259"/>
                      </a:cubicBezTo>
                      <a:cubicBezTo>
                        <a:pt x="8403" y="142"/>
                        <a:pt x="8651" y="98"/>
                        <a:pt x="8872" y="98"/>
                      </a:cubicBezTo>
                      <a:close/>
                      <a:moveTo>
                        <a:pt x="8871" y="1"/>
                      </a:moveTo>
                      <a:cubicBezTo>
                        <a:pt x="8637" y="1"/>
                        <a:pt x="8384" y="48"/>
                        <a:pt x="8105" y="162"/>
                      </a:cubicBezTo>
                      <a:cubicBezTo>
                        <a:pt x="7453" y="430"/>
                        <a:pt x="5466" y="1507"/>
                        <a:pt x="3641" y="2528"/>
                      </a:cubicBezTo>
                      <a:cubicBezTo>
                        <a:pt x="1793" y="3568"/>
                        <a:pt x="116" y="4533"/>
                        <a:pt x="116" y="4533"/>
                      </a:cubicBezTo>
                      <a:lnTo>
                        <a:pt x="134" y="4510"/>
                      </a:lnTo>
                      <a:lnTo>
                        <a:pt x="134" y="4510"/>
                      </a:lnTo>
                      <a:cubicBezTo>
                        <a:pt x="97" y="4533"/>
                        <a:pt x="79" y="4552"/>
                        <a:pt x="60" y="4589"/>
                      </a:cubicBezTo>
                      <a:cubicBezTo>
                        <a:pt x="37" y="4626"/>
                        <a:pt x="19" y="4667"/>
                        <a:pt x="19" y="4723"/>
                      </a:cubicBezTo>
                      <a:cubicBezTo>
                        <a:pt x="0" y="4820"/>
                        <a:pt x="0" y="4972"/>
                        <a:pt x="60" y="5185"/>
                      </a:cubicBezTo>
                      <a:cubicBezTo>
                        <a:pt x="134" y="5610"/>
                        <a:pt x="347" y="6266"/>
                        <a:pt x="790" y="7227"/>
                      </a:cubicBezTo>
                      <a:cubicBezTo>
                        <a:pt x="1234" y="8188"/>
                        <a:pt x="1793" y="8807"/>
                        <a:pt x="2255" y="9191"/>
                      </a:cubicBezTo>
                      <a:cubicBezTo>
                        <a:pt x="2694" y="9556"/>
                        <a:pt x="3022" y="9708"/>
                        <a:pt x="3022" y="9708"/>
                      </a:cubicBezTo>
                      <a:lnTo>
                        <a:pt x="3064" y="9708"/>
                      </a:lnTo>
                      <a:lnTo>
                        <a:pt x="3082" y="9690"/>
                      </a:lnTo>
                      <a:cubicBezTo>
                        <a:pt x="3082" y="9690"/>
                        <a:pt x="4755" y="8345"/>
                        <a:pt x="6469" y="6978"/>
                      </a:cubicBezTo>
                      <a:cubicBezTo>
                        <a:pt x="7314" y="6284"/>
                        <a:pt x="8202" y="5573"/>
                        <a:pt x="8858" y="5032"/>
                      </a:cubicBezTo>
                      <a:cubicBezTo>
                        <a:pt x="9204" y="4741"/>
                        <a:pt x="9491" y="4510"/>
                        <a:pt x="9703" y="4339"/>
                      </a:cubicBezTo>
                      <a:cubicBezTo>
                        <a:pt x="9916" y="4145"/>
                        <a:pt x="10050" y="4030"/>
                        <a:pt x="10110" y="3993"/>
                      </a:cubicBezTo>
                      <a:cubicBezTo>
                        <a:pt x="10415" y="3646"/>
                        <a:pt x="10803" y="3008"/>
                        <a:pt x="10530" y="1761"/>
                      </a:cubicBezTo>
                      <a:cubicBezTo>
                        <a:pt x="10396" y="1142"/>
                        <a:pt x="10128" y="606"/>
                        <a:pt x="9703" y="296"/>
                      </a:cubicBezTo>
                      <a:cubicBezTo>
                        <a:pt x="9509" y="144"/>
                        <a:pt x="9260" y="47"/>
                        <a:pt x="8992" y="5"/>
                      </a:cubicBezTo>
                      <a:cubicBezTo>
                        <a:pt x="8952" y="2"/>
                        <a:pt x="8912" y="1"/>
                        <a:pt x="887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2145;p47">
                  <a:extLst>
                    <a:ext uri="{FF2B5EF4-FFF2-40B4-BE49-F238E27FC236}">
                      <a16:creationId xmlns:a16="http://schemas.microsoft.com/office/drawing/2014/main" id="{CCAAF79A-A30C-A01C-3E28-DED7B5573503}"/>
                    </a:ext>
                  </a:extLst>
                </p:cNvPr>
                <p:cNvSpPr/>
                <p:nvPr/>
              </p:nvSpPr>
              <p:spPr>
                <a:xfrm>
                  <a:off x="7046941" y="2557776"/>
                  <a:ext cx="647475" cy="76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" h="4808" extrusionOk="0">
                      <a:moveTo>
                        <a:pt x="2751" y="0"/>
                      </a:moveTo>
                      <a:cubicBezTo>
                        <a:pt x="2690" y="0"/>
                        <a:pt x="2639" y="2"/>
                        <a:pt x="2602" y="2"/>
                      </a:cubicBezTo>
                      <a:cubicBezTo>
                        <a:pt x="2103" y="20"/>
                        <a:pt x="1733" y="367"/>
                        <a:pt x="1368" y="695"/>
                      </a:cubicBezTo>
                      <a:cubicBezTo>
                        <a:pt x="906" y="1120"/>
                        <a:pt x="559" y="1466"/>
                        <a:pt x="176" y="1965"/>
                      </a:cubicBezTo>
                      <a:cubicBezTo>
                        <a:pt x="0" y="2136"/>
                        <a:pt x="60" y="2409"/>
                        <a:pt x="157" y="2622"/>
                      </a:cubicBezTo>
                      <a:cubicBezTo>
                        <a:pt x="388" y="3255"/>
                        <a:pt x="716" y="3832"/>
                        <a:pt x="1081" y="4391"/>
                      </a:cubicBezTo>
                      <a:cubicBezTo>
                        <a:pt x="1215" y="4578"/>
                        <a:pt x="1410" y="4807"/>
                        <a:pt x="1665" y="4807"/>
                      </a:cubicBezTo>
                      <a:cubicBezTo>
                        <a:pt x="1700" y="4807"/>
                        <a:pt x="1737" y="4803"/>
                        <a:pt x="1774" y="4793"/>
                      </a:cubicBezTo>
                      <a:cubicBezTo>
                        <a:pt x="1964" y="4701"/>
                        <a:pt x="2079" y="4470"/>
                        <a:pt x="2237" y="4294"/>
                      </a:cubicBezTo>
                      <a:cubicBezTo>
                        <a:pt x="2736" y="3583"/>
                        <a:pt x="3235" y="2871"/>
                        <a:pt x="3641" y="2081"/>
                      </a:cubicBezTo>
                      <a:cubicBezTo>
                        <a:pt x="3835" y="1656"/>
                        <a:pt x="4043" y="1138"/>
                        <a:pt x="3835" y="676"/>
                      </a:cubicBezTo>
                      <a:cubicBezTo>
                        <a:pt x="3738" y="385"/>
                        <a:pt x="3678" y="311"/>
                        <a:pt x="3313" y="80"/>
                      </a:cubicBezTo>
                      <a:cubicBezTo>
                        <a:pt x="3132" y="10"/>
                        <a:pt x="2911" y="0"/>
                        <a:pt x="2751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2146;p47">
                  <a:extLst>
                    <a:ext uri="{FF2B5EF4-FFF2-40B4-BE49-F238E27FC236}">
                      <a16:creationId xmlns:a16="http://schemas.microsoft.com/office/drawing/2014/main" id="{71C1EFD2-F8A4-BF25-2A2D-DC502B061EE2}"/>
                    </a:ext>
                  </a:extLst>
                </p:cNvPr>
                <p:cNvSpPr/>
                <p:nvPr/>
              </p:nvSpPr>
              <p:spPr>
                <a:xfrm>
                  <a:off x="7046941" y="2579391"/>
                  <a:ext cx="657081" cy="757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4730" extrusionOk="0">
                      <a:moveTo>
                        <a:pt x="3489" y="1"/>
                      </a:moveTo>
                      <a:cubicBezTo>
                        <a:pt x="3563" y="116"/>
                        <a:pt x="3641" y="232"/>
                        <a:pt x="3641" y="232"/>
                      </a:cubicBezTo>
                      <a:lnTo>
                        <a:pt x="3623" y="232"/>
                      </a:lnTo>
                      <a:lnTo>
                        <a:pt x="3641" y="250"/>
                      </a:lnTo>
                      <a:cubicBezTo>
                        <a:pt x="3697" y="329"/>
                        <a:pt x="3738" y="426"/>
                        <a:pt x="3794" y="560"/>
                      </a:cubicBezTo>
                      <a:cubicBezTo>
                        <a:pt x="3988" y="1003"/>
                        <a:pt x="3794" y="1502"/>
                        <a:pt x="3581" y="1927"/>
                      </a:cubicBezTo>
                      <a:cubicBezTo>
                        <a:pt x="3179" y="2694"/>
                        <a:pt x="2699" y="3429"/>
                        <a:pt x="2176" y="4141"/>
                      </a:cubicBezTo>
                      <a:cubicBezTo>
                        <a:pt x="2042" y="4312"/>
                        <a:pt x="1927" y="4524"/>
                        <a:pt x="1756" y="4621"/>
                      </a:cubicBezTo>
                      <a:cubicBezTo>
                        <a:pt x="1725" y="4625"/>
                        <a:pt x="1696" y="4628"/>
                        <a:pt x="1667" y="4628"/>
                      </a:cubicBezTo>
                      <a:cubicBezTo>
                        <a:pt x="1566" y="4628"/>
                        <a:pt x="1476" y="4600"/>
                        <a:pt x="1386" y="4524"/>
                      </a:cubicBezTo>
                      <a:cubicBezTo>
                        <a:pt x="1294" y="4450"/>
                        <a:pt x="1197" y="4335"/>
                        <a:pt x="1118" y="4238"/>
                      </a:cubicBezTo>
                      <a:cubicBezTo>
                        <a:pt x="753" y="3679"/>
                        <a:pt x="425" y="3083"/>
                        <a:pt x="194" y="2463"/>
                      </a:cubicBezTo>
                      <a:cubicBezTo>
                        <a:pt x="157" y="2371"/>
                        <a:pt x="116" y="2256"/>
                        <a:pt x="116" y="2140"/>
                      </a:cubicBezTo>
                      <a:cubicBezTo>
                        <a:pt x="116" y="2043"/>
                        <a:pt x="139" y="1946"/>
                        <a:pt x="213" y="1867"/>
                      </a:cubicBezTo>
                      <a:lnTo>
                        <a:pt x="213" y="1849"/>
                      </a:lnTo>
                      <a:lnTo>
                        <a:pt x="231" y="1849"/>
                      </a:lnTo>
                      <a:cubicBezTo>
                        <a:pt x="601" y="1368"/>
                        <a:pt x="947" y="1022"/>
                        <a:pt x="1409" y="597"/>
                      </a:cubicBezTo>
                      <a:cubicBezTo>
                        <a:pt x="1525" y="481"/>
                        <a:pt x="1640" y="366"/>
                        <a:pt x="1774" y="269"/>
                      </a:cubicBezTo>
                      <a:cubicBezTo>
                        <a:pt x="1774" y="232"/>
                        <a:pt x="1756" y="213"/>
                        <a:pt x="1696" y="213"/>
                      </a:cubicBezTo>
                      <a:cubicBezTo>
                        <a:pt x="1562" y="310"/>
                        <a:pt x="1446" y="426"/>
                        <a:pt x="1331" y="523"/>
                      </a:cubicBezTo>
                      <a:cubicBezTo>
                        <a:pt x="869" y="943"/>
                        <a:pt x="522" y="1290"/>
                        <a:pt x="157" y="1793"/>
                      </a:cubicBezTo>
                      <a:cubicBezTo>
                        <a:pt x="42" y="1886"/>
                        <a:pt x="0" y="2024"/>
                        <a:pt x="23" y="2140"/>
                      </a:cubicBezTo>
                      <a:cubicBezTo>
                        <a:pt x="23" y="2274"/>
                        <a:pt x="60" y="2390"/>
                        <a:pt x="97" y="2505"/>
                      </a:cubicBezTo>
                      <a:cubicBezTo>
                        <a:pt x="328" y="3138"/>
                        <a:pt x="675" y="3734"/>
                        <a:pt x="1040" y="4293"/>
                      </a:cubicBezTo>
                      <a:cubicBezTo>
                        <a:pt x="1118" y="4409"/>
                        <a:pt x="1215" y="4524"/>
                        <a:pt x="1331" y="4621"/>
                      </a:cubicBezTo>
                      <a:cubicBezTo>
                        <a:pt x="1436" y="4683"/>
                        <a:pt x="1552" y="4730"/>
                        <a:pt x="1673" y="4730"/>
                      </a:cubicBezTo>
                      <a:cubicBezTo>
                        <a:pt x="1706" y="4730"/>
                        <a:pt x="1740" y="4726"/>
                        <a:pt x="1774" y="4718"/>
                      </a:cubicBezTo>
                      <a:lnTo>
                        <a:pt x="1793" y="4718"/>
                      </a:lnTo>
                      <a:cubicBezTo>
                        <a:pt x="2006" y="4603"/>
                        <a:pt x="2121" y="4353"/>
                        <a:pt x="2273" y="4196"/>
                      </a:cubicBezTo>
                      <a:cubicBezTo>
                        <a:pt x="2773" y="3485"/>
                        <a:pt x="3276" y="2755"/>
                        <a:pt x="3678" y="1983"/>
                      </a:cubicBezTo>
                      <a:lnTo>
                        <a:pt x="3678" y="1964"/>
                      </a:lnTo>
                      <a:cubicBezTo>
                        <a:pt x="3891" y="1539"/>
                        <a:pt x="4103" y="1022"/>
                        <a:pt x="3891" y="523"/>
                      </a:cubicBezTo>
                      <a:cubicBezTo>
                        <a:pt x="3835" y="384"/>
                        <a:pt x="3794" y="269"/>
                        <a:pt x="3720" y="195"/>
                      </a:cubicBezTo>
                      <a:cubicBezTo>
                        <a:pt x="3660" y="116"/>
                        <a:pt x="3581" y="61"/>
                        <a:pt x="348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2147;p47">
                  <a:extLst>
                    <a:ext uri="{FF2B5EF4-FFF2-40B4-BE49-F238E27FC236}">
                      <a16:creationId xmlns:a16="http://schemas.microsoft.com/office/drawing/2014/main" id="{66B47E19-60CE-0D90-8843-8515FBA58EB2}"/>
                    </a:ext>
                  </a:extLst>
                </p:cNvPr>
                <p:cNvSpPr/>
                <p:nvPr/>
              </p:nvSpPr>
              <p:spPr>
                <a:xfrm>
                  <a:off x="5212898" y="1090858"/>
                  <a:ext cx="327260" cy="6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4160" extrusionOk="0">
                      <a:moveTo>
                        <a:pt x="321" y="1"/>
                      </a:moveTo>
                      <a:cubicBezTo>
                        <a:pt x="282" y="1"/>
                        <a:pt x="245" y="7"/>
                        <a:pt x="213" y="20"/>
                      </a:cubicBezTo>
                      <a:cubicBezTo>
                        <a:pt x="42" y="94"/>
                        <a:pt x="1" y="57"/>
                        <a:pt x="98" y="616"/>
                      </a:cubicBezTo>
                      <a:cubicBezTo>
                        <a:pt x="195" y="1175"/>
                        <a:pt x="560" y="2926"/>
                        <a:pt x="560" y="2926"/>
                      </a:cubicBezTo>
                      <a:lnTo>
                        <a:pt x="1775" y="4160"/>
                      </a:lnTo>
                      <a:cubicBezTo>
                        <a:pt x="1775" y="4160"/>
                        <a:pt x="2043" y="3947"/>
                        <a:pt x="1891" y="3467"/>
                      </a:cubicBezTo>
                      <a:cubicBezTo>
                        <a:pt x="1733" y="3004"/>
                        <a:pt x="1100" y="653"/>
                        <a:pt x="943" y="385"/>
                      </a:cubicBezTo>
                      <a:cubicBezTo>
                        <a:pt x="816" y="160"/>
                        <a:pt x="526" y="1"/>
                        <a:pt x="321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2148;p47">
                  <a:extLst>
                    <a:ext uri="{FF2B5EF4-FFF2-40B4-BE49-F238E27FC236}">
                      <a16:creationId xmlns:a16="http://schemas.microsoft.com/office/drawing/2014/main" id="{36E334F0-778D-B182-3682-81FC9562AF61}"/>
                    </a:ext>
                  </a:extLst>
                </p:cNvPr>
                <p:cNvSpPr/>
                <p:nvPr/>
              </p:nvSpPr>
              <p:spPr>
                <a:xfrm>
                  <a:off x="5210016" y="1082853"/>
                  <a:ext cx="324218" cy="68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4266" extrusionOk="0">
                      <a:moveTo>
                        <a:pt x="350" y="106"/>
                      </a:moveTo>
                      <a:cubicBezTo>
                        <a:pt x="422" y="106"/>
                        <a:pt x="509" y="127"/>
                        <a:pt x="596" y="167"/>
                      </a:cubicBezTo>
                      <a:cubicBezTo>
                        <a:pt x="730" y="222"/>
                        <a:pt x="846" y="338"/>
                        <a:pt x="924" y="453"/>
                      </a:cubicBezTo>
                      <a:cubicBezTo>
                        <a:pt x="961" y="513"/>
                        <a:pt x="1021" y="703"/>
                        <a:pt x="1118" y="975"/>
                      </a:cubicBezTo>
                      <a:cubicBezTo>
                        <a:pt x="1192" y="1243"/>
                        <a:pt x="1289" y="1571"/>
                        <a:pt x="1386" y="1918"/>
                      </a:cubicBezTo>
                      <a:cubicBezTo>
                        <a:pt x="1599" y="2592"/>
                        <a:pt x="1793" y="3304"/>
                        <a:pt x="1867" y="3535"/>
                      </a:cubicBezTo>
                      <a:cubicBezTo>
                        <a:pt x="1927" y="3766"/>
                        <a:pt x="1909" y="3919"/>
                        <a:pt x="1849" y="4016"/>
                      </a:cubicBezTo>
                      <a:cubicBezTo>
                        <a:pt x="1830" y="4094"/>
                        <a:pt x="1812" y="4113"/>
                        <a:pt x="1793" y="4131"/>
                      </a:cubicBezTo>
                      <a:lnTo>
                        <a:pt x="638" y="2957"/>
                      </a:lnTo>
                      <a:cubicBezTo>
                        <a:pt x="615" y="2939"/>
                        <a:pt x="250" y="1206"/>
                        <a:pt x="176" y="647"/>
                      </a:cubicBezTo>
                      <a:cubicBezTo>
                        <a:pt x="116" y="375"/>
                        <a:pt x="97" y="241"/>
                        <a:pt x="116" y="204"/>
                      </a:cubicBezTo>
                      <a:cubicBezTo>
                        <a:pt x="116" y="185"/>
                        <a:pt x="134" y="185"/>
                        <a:pt x="153" y="167"/>
                      </a:cubicBezTo>
                      <a:cubicBezTo>
                        <a:pt x="176" y="144"/>
                        <a:pt x="213" y="144"/>
                        <a:pt x="250" y="125"/>
                      </a:cubicBezTo>
                      <a:cubicBezTo>
                        <a:pt x="277" y="112"/>
                        <a:pt x="311" y="106"/>
                        <a:pt x="350" y="106"/>
                      </a:cubicBezTo>
                      <a:close/>
                      <a:moveTo>
                        <a:pt x="344" y="1"/>
                      </a:moveTo>
                      <a:cubicBezTo>
                        <a:pt x="297" y="1"/>
                        <a:pt x="253" y="9"/>
                        <a:pt x="213" y="28"/>
                      </a:cubicBezTo>
                      <a:cubicBezTo>
                        <a:pt x="176" y="51"/>
                        <a:pt x="134" y="51"/>
                        <a:pt x="97" y="70"/>
                      </a:cubicBezTo>
                      <a:cubicBezTo>
                        <a:pt x="60" y="88"/>
                        <a:pt x="37" y="125"/>
                        <a:pt x="19" y="167"/>
                      </a:cubicBezTo>
                      <a:cubicBezTo>
                        <a:pt x="0" y="259"/>
                        <a:pt x="19" y="398"/>
                        <a:pt x="60" y="666"/>
                      </a:cubicBezTo>
                      <a:cubicBezTo>
                        <a:pt x="153" y="1225"/>
                        <a:pt x="541" y="2994"/>
                        <a:pt x="541" y="2994"/>
                      </a:cubicBezTo>
                      <a:lnTo>
                        <a:pt x="541" y="3013"/>
                      </a:lnTo>
                      <a:lnTo>
                        <a:pt x="1793" y="4265"/>
                      </a:lnTo>
                      <a:lnTo>
                        <a:pt x="1830" y="4247"/>
                      </a:lnTo>
                      <a:cubicBezTo>
                        <a:pt x="1830" y="4247"/>
                        <a:pt x="1909" y="4187"/>
                        <a:pt x="1946" y="4053"/>
                      </a:cubicBezTo>
                      <a:cubicBezTo>
                        <a:pt x="2001" y="3937"/>
                        <a:pt x="2024" y="3748"/>
                        <a:pt x="1946" y="3493"/>
                      </a:cubicBezTo>
                      <a:cubicBezTo>
                        <a:pt x="1885" y="3262"/>
                        <a:pt x="1696" y="2569"/>
                        <a:pt x="1483" y="1876"/>
                      </a:cubicBezTo>
                      <a:cubicBezTo>
                        <a:pt x="1386" y="1553"/>
                        <a:pt x="1289" y="1206"/>
                        <a:pt x="1216" y="952"/>
                      </a:cubicBezTo>
                      <a:cubicBezTo>
                        <a:pt x="1118" y="684"/>
                        <a:pt x="1058" y="490"/>
                        <a:pt x="1021" y="416"/>
                      </a:cubicBezTo>
                      <a:cubicBezTo>
                        <a:pt x="924" y="259"/>
                        <a:pt x="790" y="144"/>
                        <a:pt x="638" y="70"/>
                      </a:cubicBezTo>
                      <a:cubicBezTo>
                        <a:pt x="535" y="30"/>
                        <a:pt x="434" y="1"/>
                        <a:pt x="34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2149;p47">
                  <a:extLst>
                    <a:ext uri="{FF2B5EF4-FFF2-40B4-BE49-F238E27FC236}">
                      <a16:creationId xmlns:a16="http://schemas.microsoft.com/office/drawing/2014/main" id="{8365FF2E-D19C-F996-73B7-5758E053974F}"/>
                    </a:ext>
                  </a:extLst>
                </p:cNvPr>
                <p:cNvSpPr/>
                <p:nvPr/>
              </p:nvSpPr>
              <p:spPr>
                <a:xfrm>
                  <a:off x="5148535" y="2061599"/>
                  <a:ext cx="714880" cy="1084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5" h="6776" extrusionOk="0">
                      <a:moveTo>
                        <a:pt x="3254" y="0"/>
                      </a:moveTo>
                      <a:cubicBezTo>
                        <a:pt x="3254" y="0"/>
                        <a:pt x="2408" y="19"/>
                        <a:pt x="1502" y="268"/>
                      </a:cubicBezTo>
                      <a:cubicBezTo>
                        <a:pt x="615" y="499"/>
                        <a:pt x="1" y="1368"/>
                        <a:pt x="1" y="1368"/>
                      </a:cubicBezTo>
                      <a:cubicBezTo>
                        <a:pt x="1" y="1368"/>
                        <a:pt x="828" y="4967"/>
                        <a:pt x="1558" y="5873"/>
                      </a:cubicBezTo>
                      <a:cubicBezTo>
                        <a:pt x="2067" y="6501"/>
                        <a:pt x="2501" y="6776"/>
                        <a:pt x="2912" y="6776"/>
                      </a:cubicBezTo>
                      <a:cubicBezTo>
                        <a:pt x="3094" y="6776"/>
                        <a:pt x="3271" y="6722"/>
                        <a:pt x="3448" y="6622"/>
                      </a:cubicBezTo>
                      <a:cubicBezTo>
                        <a:pt x="4044" y="6275"/>
                        <a:pt x="4464" y="5374"/>
                        <a:pt x="4464" y="5374"/>
                      </a:cubicBezTo>
                      <a:lnTo>
                        <a:pt x="3254" y="0"/>
                      </a:ln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2150;p47">
                  <a:extLst>
                    <a:ext uri="{FF2B5EF4-FFF2-40B4-BE49-F238E27FC236}">
                      <a16:creationId xmlns:a16="http://schemas.microsoft.com/office/drawing/2014/main" id="{5E3E3767-6CAF-6D55-4C49-A0917516BF69}"/>
                    </a:ext>
                  </a:extLst>
                </p:cNvPr>
                <p:cNvSpPr/>
                <p:nvPr/>
              </p:nvSpPr>
              <p:spPr>
                <a:xfrm>
                  <a:off x="5138928" y="2055675"/>
                  <a:ext cx="734093" cy="1098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" h="6863" extrusionOk="0">
                      <a:moveTo>
                        <a:pt x="3277" y="97"/>
                      </a:moveTo>
                      <a:lnTo>
                        <a:pt x="4469" y="5411"/>
                      </a:lnTo>
                      <a:cubicBezTo>
                        <a:pt x="4469" y="5429"/>
                        <a:pt x="4372" y="5619"/>
                        <a:pt x="4201" y="5892"/>
                      </a:cubicBezTo>
                      <a:cubicBezTo>
                        <a:pt x="4025" y="6141"/>
                        <a:pt x="3757" y="6451"/>
                        <a:pt x="3485" y="6603"/>
                      </a:cubicBezTo>
                      <a:cubicBezTo>
                        <a:pt x="3307" y="6709"/>
                        <a:pt x="3137" y="6765"/>
                        <a:pt x="2964" y="6765"/>
                      </a:cubicBezTo>
                      <a:cubicBezTo>
                        <a:pt x="2857" y="6765"/>
                        <a:pt x="2750" y="6744"/>
                        <a:pt x="2639" y="6700"/>
                      </a:cubicBezTo>
                      <a:cubicBezTo>
                        <a:pt x="2353" y="6603"/>
                        <a:pt x="2025" y="6335"/>
                        <a:pt x="1660" y="5892"/>
                      </a:cubicBezTo>
                      <a:cubicBezTo>
                        <a:pt x="1484" y="5661"/>
                        <a:pt x="1290" y="5272"/>
                        <a:pt x="1119" y="4810"/>
                      </a:cubicBezTo>
                      <a:cubicBezTo>
                        <a:pt x="925" y="4348"/>
                        <a:pt x="754" y="3812"/>
                        <a:pt x="620" y="3309"/>
                      </a:cubicBezTo>
                      <a:cubicBezTo>
                        <a:pt x="310" y="2311"/>
                        <a:pt x="116" y="1442"/>
                        <a:pt x="116" y="1423"/>
                      </a:cubicBezTo>
                      <a:cubicBezTo>
                        <a:pt x="135" y="1386"/>
                        <a:pt x="712" y="578"/>
                        <a:pt x="1581" y="347"/>
                      </a:cubicBezTo>
                      <a:cubicBezTo>
                        <a:pt x="2427" y="116"/>
                        <a:pt x="3217" y="97"/>
                        <a:pt x="3277" y="97"/>
                      </a:cubicBezTo>
                      <a:close/>
                      <a:moveTo>
                        <a:pt x="3314" y="0"/>
                      </a:moveTo>
                      <a:cubicBezTo>
                        <a:pt x="3314" y="0"/>
                        <a:pt x="2445" y="0"/>
                        <a:pt x="1562" y="250"/>
                      </a:cubicBezTo>
                      <a:cubicBezTo>
                        <a:pt x="638" y="499"/>
                        <a:pt x="19" y="1386"/>
                        <a:pt x="19" y="1386"/>
                      </a:cubicBezTo>
                      <a:lnTo>
                        <a:pt x="1" y="1405"/>
                      </a:lnTo>
                      <a:lnTo>
                        <a:pt x="1" y="1423"/>
                      </a:lnTo>
                      <a:cubicBezTo>
                        <a:pt x="1" y="1423"/>
                        <a:pt x="213" y="2329"/>
                        <a:pt x="523" y="3332"/>
                      </a:cubicBezTo>
                      <a:cubicBezTo>
                        <a:pt x="657" y="3849"/>
                        <a:pt x="828" y="4390"/>
                        <a:pt x="1022" y="4852"/>
                      </a:cubicBezTo>
                      <a:cubicBezTo>
                        <a:pt x="1197" y="5314"/>
                        <a:pt x="1387" y="5716"/>
                        <a:pt x="1581" y="5947"/>
                      </a:cubicBezTo>
                      <a:cubicBezTo>
                        <a:pt x="1946" y="6409"/>
                        <a:pt x="2293" y="6682"/>
                        <a:pt x="2602" y="6797"/>
                      </a:cubicBezTo>
                      <a:cubicBezTo>
                        <a:pt x="2727" y="6841"/>
                        <a:pt x="2848" y="6862"/>
                        <a:pt x="2968" y="6862"/>
                      </a:cubicBezTo>
                      <a:cubicBezTo>
                        <a:pt x="3163" y="6862"/>
                        <a:pt x="3353" y="6806"/>
                        <a:pt x="3545" y="6700"/>
                      </a:cubicBezTo>
                      <a:cubicBezTo>
                        <a:pt x="3831" y="6525"/>
                        <a:pt x="4104" y="6220"/>
                        <a:pt x="4275" y="5929"/>
                      </a:cubicBezTo>
                      <a:cubicBezTo>
                        <a:pt x="4469" y="5661"/>
                        <a:pt x="4566" y="5429"/>
                        <a:pt x="4566" y="5429"/>
                      </a:cubicBezTo>
                      <a:lnTo>
                        <a:pt x="4584" y="5429"/>
                      </a:lnTo>
                      <a:lnTo>
                        <a:pt x="4584" y="5411"/>
                      </a:lnTo>
                      <a:lnTo>
                        <a:pt x="3351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2151;p47">
                  <a:extLst>
                    <a:ext uri="{FF2B5EF4-FFF2-40B4-BE49-F238E27FC236}">
                      <a16:creationId xmlns:a16="http://schemas.microsoft.com/office/drawing/2014/main" id="{0B886853-8D7F-4A69-29DD-616C7685068D}"/>
                    </a:ext>
                  </a:extLst>
                </p:cNvPr>
                <p:cNvSpPr/>
                <p:nvPr/>
              </p:nvSpPr>
              <p:spPr>
                <a:xfrm>
                  <a:off x="5022049" y="1591038"/>
                  <a:ext cx="678536" cy="70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" h="4410" extrusionOk="0">
                      <a:moveTo>
                        <a:pt x="2646" y="1"/>
                      </a:moveTo>
                      <a:cubicBezTo>
                        <a:pt x="2520" y="1"/>
                        <a:pt x="2387" y="27"/>
                        <a:pt x="2251" y="70"/>
                      </a:cubicBezTo>
                      <a:cubicBezTo>
                        <a:pt x="1789" y="246"/>
                        <a:pt x="1137" y="611"/>
                        <a:pt x="634" y="823"/>
                      </a:cubicBezTo>
                      <a:cubicBezTo>
                        <a:pt x="135" y="1013"/>
                        <a:pt x="1" y="1359"/>
                        <a:pt x="98" y="1960"/>
                      </a:cubicBezTo>
                      <a:cubicBezTo>
                        <a:pt x="213" y="2556"/>
                        <a:pt x="560" y="3845"/>
                        <a:pt x="791" y="4307"/>
                      </a:cubicBezTo>
                      <a:cubicBezTo>
                        <a:pt x="827" y="4379"/>
                        <a:pt x="925" y="4409"/>
                        <a:pt x="1065" y="4409"/>
                      </a:cubicBezTo>
                      <a:cubicBezTo>
                        <a:pt x="1824" y="4409"/>
                        <a:pt x="3813" y="3517"/>
                        <a:pt x="3813" y="3517"/>
                      </a:cubicBezTo>
                      <a:cubicBezTo>
                        <a:pt x="3813" y="3517"/>
                        <a:pt x="4238" y="2861"/>
                        <a:pt x="4215" y="2496"/>
                      </a:cubicBezTo>
                      <a:cubicBezTo>
                        <a:pt x="4178" y="2131"/>
                        <a:pt x="3679" y="1401"/>
                        <a:pt x="3429" y="689"/>
                      </a:cubicBezTo>
                      <a:cubicBezTo>
                        <a:pt x="3246" y="174"/>
                        <a:pt x="2968" y="1"/>
                        <a:pt x="264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2152;p47">
                  <a:extLst>
                    <a:ext uri="{FF2B5EF4-FFF2-40B4-BE49-F238E27FC236}">
                      <a16:creationId xmlns:a16="http://schemas.microsoft.com/office/drawing/2014/main" id="{1E6953EF-8C48-1FC2-F10A-510926D1E155}"/>
                    </a:ext>
                  </a:extLst>
                </p:cNvPr>
                <p:cNvSpPr/>
                <p:nvPr/>
              </p:nvSpPr>
              <p:spPr>
                <a:xfrm>
                  <a:off x="5022049" y="1583673"/>
                  <a:ext cx="684460" cy="715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4469" extrusionOk="0">
                      <a:moveTo>
                        <a:pt x="2597" y="0"/>
                      </a:moveTo>
                      <a:cubicBezTo>
                        <a:pt x="2482" y="0"/>
                        <a:pt x="2366" y="42"/>
                        <a:pt x="2232" y="79"/>
                      </a:cubicBezTo>
                      <a:cubicBezTo>
                        <a:pt x="1770" y="250"/>
                        <a:pt x="1096" y="596"/>
                        <a:pt x="615" y="809"/>
                      </a:cubicBezTo>
                      <a:cubicBezTo>
                        <a:pt x="347" y="925"/>
                        <a:pt x="172" y="1059"/>
                        <a:pt x="98" y="1271"/>
                      </a:cubicBezTo>
                      <a:cubicBezTo>
                        <a:pt x="1" y="1465"/>
                        <a:pt x="1" y="1715"/>
                        <a:pt x="56" y="2024"/>
                      </a:cubicBezTo>
                      <a:cubicBezTo>
                        <a:pt x="172" y="2620"/>
                        <a:pt x="518" y="3891"/>
                        <a:pt x="749" y="4371"/>
                      </a:cubicBezTo>
                      <a:cubicBezTo>
                        <a:pt x="772" y="4408"/>
                        <a:pt x="791" y="4450"/>
                        <a:pt x="846" y="4468"/>
                      </a:cubicBezTo>
                      <a:cubicBezTo>
                        <a:pt x="828" y="4408"/>
                        <a:pt x="791" y="4334"/>
                        <a:pt x="809" y="4256"/>
                      </a:cubicBezTo>
                      <a:cubicBezTo>
                        <a:pt x="578" y="3757"/>
                        <a:pt x="250" y="2560"/>
                        <a:pt x="153" y="2006"/>
                      </a:cubicBezTo>
                      <a:cubicBezTo>
                        <a:pt x="98" y="1696"/>
                        <a:pt x="98" y="1484"/>
                        <a:pt x="172" y="1313"/>
                      </a:cubicBezTo>
                      <a:cubicBezTo>
                        <a:pt x="250" y="1137"/>
                        <a:pt x="403" y="1003"/>
                        <a:pt x="657" y="906"/>
                      </a:cubicBezTo>
                      <a:cubicBezTo>
                        <a:pt x="1156" y="693"/>
                        <a:pt x="1812" y="328"/>
                        <a:pt x="2274" y="176"/>
                      </a:cubicBezTo>
                      <a:cubicBezTo>
                        <a:pt x="2418" y="127"/>
                        <a:pt x="2552" y="94"/>
                        <a:pt x="2681" y="94"/>
                      </a:cubicBezTo>
                      <a:cubicBezTo>
                        <a:pt x="2758" y="94"/>
                        <a:pt x="2834" y="106"/>
                        <a:pt x="2907" y="134"/>
                      </a:cubicBezTo>
                      <a:cubicBezTo>
                        <a:pt x="3101" y="213"/>
                        <a:pt x="3254" y="407"/>
                        <a:pt x="3388" y="754"/>
                      </a:cubicBezTo>
                      <a:cubicBezTo>
                        <a:pt x="3503" y="1100"/>
                        <a:pt x="3697" y="1465"/>
                        <a:pt x="3850" y="1793"/>
                      </a:cubicBezTo>
                      <a:cubicBezTo>
                        <a:pt x="4025" y="2098"/>
                        <a:pt x="4159" y="2389"/>
                        <a:pt x="4159" y="2542"/>
                      </a:cubicBezTo>
                      <a:cubicBezTo>
                        <a:pt x="4178" y="2676"/>
                        <a:pt x="4099" y="2888"/>
                        <a:pt x="4025" y="3064"/>
                      </a:cubicBezTo>
                      <a:cubicBezTo>
                        <a:pt x="4025" y="3119"/>
                        <a:pt x="4025" y="3198"/>
                        <a:pt x="4044" y="3253"/>
                      </a:cubicBezTo>
                      <a:cubicBezTo>
                        <a:pt x="4044" y="3235"/>
                        <a:pt x="4062" y="3235"/>
                        <a:pt x="4062" y="3216"/>
                      </a:cubicBezTo>
                      <a:cubicBezTo>
                        <a:pt x="4178" y="3004"/>
                        <a:pt x="4275" y="2736"/>
                        <a:pt x="4256" y="2542"/>
                      </a:cubicBezTo>
                      <a:cubicBezTo>
                        <a:pt x="4256" y="2329"/>
                        <a:pt x="4122" y="2061"/>
                        <a:pt x="3947" y="1752"/>
                      </a:cubicBezTo>
                      <a:cubicBezTo>
                        <a:pt x="3794" y="1428"/>
                        <a:pt x="3600" y="1059"/>
                        <a:pt x="3485" y="712"/>
                      </a:cubicBezTo>
                      <a:cubicBezTo>
                        <a:pt x="3351" y="347"/>
                        <a:pt x="3157" y="134"/>
                        <a:pt x="2944" y="60"/>
                      </a:cubicBezTo>
                      <a:cubicBezTo>
                        <a:pt x="2852" y="19"/>
                        <a:pt x="2755" y="0"/>
                        <a:pt x="2639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2153;p47">
                  <a:extLst>
                    <a:ext uri="{FF2B5EF4-FFF2-40B4-BE49-F238E27FC236}">
                      <a16:creationId xmlns:a16="http://schemas.microsoft.com/office/drawing/2014/main" id="{343CAADD-337C-2433-16E5-88DD5F6F9A6A}"/>
                    </a:ext>
                  </a:extLst>
                </p:cNvPr>
                <p:cNvSpPr/>
                <p:nvPr/>
              </p:nvSpPr>
              <p:spPr>
                <a:xfrm>
                  <a:off x="5016125" y="1656683"/>
                  <a:ext cx="296039" cy="303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894" extrusionOk="0">
                      <a:moveTo>
                        <a:pt x="688" y="0"/>
                      </a:moveTo>
                      <a:cubicBezTo>
                        <a:pt x="476" y="0"/>
                        <a:pt x="265" y="56"/>
                        <a:pt x="172" y="164"/>
                      </a:cubicBezTo>
                      <a:cubicBezTo>
                        <a:pt x="1" y="335"/>
                        <a:pt x="38" y="584"/>
                        <a:pt x="135" y="1143"/>
                      </a:cubicBezTo>
                      <a:cubicBezTo>
                        <a:pt x="135" y="1143"/>
                        <a:pt x="209" y="1167"/>
                        <a:pt x="297" y="1167"/>
                      </a:cubicBezTo>
                      <a:cubicBezTo>
                        <a:pt x="320" y="1167"/>
                        <a:pt x="343" y="1165"/>
                        <a:pt x="366" y="1162"/>
                      </a:cubicBezTo>
                      <a:cubicBezTo>
                        <a:pt x="463" y="1162"/>
                        <a:pt x="652" y="1028"/>
                        <a:pt x="652" y="1028"/>
                      </a:cubicBezTo>
                      <a:cubicBezTo>
                        <a:pt x="652" y="1028"/>
                        <a:pt x="962" y="1781"/>
                        <a:pt x="1133" y="1855"/>
                      </a:cubicBezTo>
                      <a:cubicBezTo>
                        <a:pt x="1191" y="1881"/>
                        <a:pt x="1260" y="1894"/>
                        <a:pt x="1333" y="1894"/>
                      </a:cubicBezTo>
                      <a:cubicBezTo>
                        <a:pt x="1481" y="1894"/>
                        <a:pt x="1640" y="1838"/>
                        <a:pt x="1733" y="1721"/>
                      </a:cubicBezTo>
                      <a:cubicBezTo>
                        <a:pt x="1849" y="1550"/>
                        <a:pt x="1807" y="1453"/>
                        <a:pt x="1692" y="1088"/>
                      </a:cubicBezTo>
                      <a:cubicBezTo>
                        <a:pt x="1558" y="718"/>
                        <a:pt x="1308" y="201"/>
                        <a:pt x="1059" y="67"/>
                      </a:cubicBezTo>
                      <a:cubicBezTo>
                        <a:pt x="954" y="22"/>
                        <a:pt x="820" y="0"/>
                        <a:pt x="688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2154;p47">
                  <a:extLst>
                    <a:ext uri="{FF2B5EF4-FFF2-40B4-BE49-F238E27FC236}">
                      <a16:creationId xmlns:a16="http://schemas.microsoft.com/office/drawing/2014/main" id="{C06D631B-6998-7DD0-3971-578062D3D15C}"/>
                    </a:ext>
                  </a:extLst>
                </p:cNvPr>
                <p:cNvSpPr/>
                <p:nvPr/>
              </p:nvSpPr>
              <p:spPr>
                <a:xfrm>
                  <a:off x="5016125" y="1647717"/>
                  <a:ext cx="299081" cy="320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2001" extrusionOk="0">
                      <a:moveTo>
                        <a:pt x="578" y="104"/>
                      </a:moveTo>
                      <a:cubicBezTo>
                        <a:pt x="731" y="104"/>
                        <a:pt x="902" y="123"/>
                        <a:pt x="1040" y="159"/>
                      </a:cubicBezTo>
                      <a:cubicBezTo>
                        <a:pt x="1133" y="220"/>
                        <a:pt x="1271" y="372"/>
                        <a:pt x="1387" y="566"/>
                      </a:cubicBezTo>
                      <a:cubicBezTo>
                        <a:pt x="1479" y="756"/>
                        <a:pt x="1576" y="987"/>
                        <a:pt x="1636" y="1162"/>
                      </a:cubicBezTo>
                      <a:cubicBezTo>
                        <a:pt x="1710" y="1352"/>
                        <a:pt x="1752" y="1449"/>
                        <a:pt x="1752" y="1546"/>
                      </a:cubicBezTo>
                      <a:cubicBezTo>
                        <a:pt x="1752" y="1624"/>
                        <a:pt x="1733" y="1661"/>
                        <a:pt x="1673" y="1740"/>
                      </a:cubicBezTo>
                      <a:cubicBezTo>
                        <a:pt x="1636" y="1814"/>
                        <a:pt x="1539" y="1874"/>
                        <a:pt x="1442" y="1892"/>
                      </a:cubicBezTo>
                      <a:cubicBezTo>
                        <a:pt x="1408" y="1898"/>
                        <a:pt x="1376" y="1900"/>
                        <a:pt x="1346" y="1900"/>
                      </a:cubicBezTo>
                      <a:cubicBezTo>
                        <a:pt x="1272" y="1900"/>
                        <a:pt x="1208" y="1887"/>
                        <a:pt x="1156" y="1874"/>
                      </a:cubicBezTo>
                      <a:cubicBezTo>
                        <a:pt x="1133" y="1855"/>
                        <a:pt x="1077" y="1795"/>
                        <a:pt x="1017" y="1721"/>
                      </a:cubicBezTo>
                      <a:cubicBezTo>
                        <a:pt x="980" y="1643"/>
                        <a:pt x="925" y="1546"/>
                        <a:pt x="865" y="1449"/>
                      </a:cubicBezTo>
                      <a:cubicBezTo>
                        <a:pt x="768" y="1259"/>
                        <a:pt x="694" y="1065"/>
                        <a:pt x="694" y="1065"/>
                      </a:cubicBezTo>
                      <a:lnTo>
                        <a:pt x="671" y="1005"/>
                      </a:lnTo>
                      <a:lnTo>
                        <a:pt x="615" y="1047"/>
                      </a:lnTo>
                      <a:cubicBezTo>
                        <a:pt x="615" y="1047"/>
                        <a:pt x="578" y="1065"/>
                        <a:pt x="518" y="1102"/>
                      </a:cubicBezTo>
                      <a:cubicBezTo>
                        <a:pt x="463" y="1144"/>
                        <a:pt x="384" y="1162"/>
                        <a:pt x="347" y="1181"/>
                      </a:cubicBezTo>
                      <a:cubicBezTo>
                        <a:pt x="269" y="1181"/>
                        <a:pt x="190" y="1162"/>
                        <a:pt x="172" y="1144"/>
                      </a:cubicBezTo>
                      <a:cubicBezTo>
                        <a:pt x="135" y="890"/>
                        <a:pt x="93" y="700"/>
                        <a:pt x="93" y="566"/>
                      </a:cubicBezTo>
                      <a:cubicBezTo>
                        <a:pt x="93" y="409"/>
                        <a:pt x="135" y="335"/>
                        <a:pt x="190" y="257"/>
                      </a:cubicBezTo>
                      <a:cubicBezTo>
                        <a:pt x="269" y="178"/>
                        <a:pt x="403" y="123"/>
                        <a:pt x="578" y="104"/>
                      </a:cubicBezTo>
                      <a:close/>
                      <a:moveTo>
                        <a:pt x="682" y="0"/>
                      </a:moveTo>
                      <a:cubicBezTo>
                        <a:pt x="639" y="0"/>
                        <a:pt x="597" y="3"/>
                        <a:pt x="555" y="7"/>
                      </a:cubicBezTo>
                      <a:cubicBezTo>
                        <a:pt x="384" y="26"/>
                        <a:pt x="232" y="81"/>
                        <a:pt x="135" y="178"/>
                      </a:cubicBezTo>
                      <a:cubicBezTo>
                        <a:pt x="38" y="293"/>
                        <a:pt x="1" y="409"/>
                        <a:pt x="1" y="566"/>
                      </a:cubicBezTo>
                      <a:cubicBezTo>
                        <a:pt x="1" y="719"/>
                        <a:pt x="38" y="931"/>
                        <a:pt x="75" y="1199"/>
                      </a:cubicBezTo>
                      <a:lnTo>
                        <a:pt x="93" y="1278"/>
                      </a:lnTo>
                      <a:lnTo>
                        <a:pt x="135" y="1236"/>
                      </a:lnTo>
                      <a:cubicBezTo>
                        <a:pt x="172" y="1259"/>
                        <a:pt x="250" y="1278"/>
                        <a:pt x="366" y="1278"/>
                      </a:cubicBezTo>
                      <a:cubicBezTo>
                        <a:pt x="440" y="1259"/>
                        <a:pt x="500" y="1218"/>
                        <a:pt x="578" y="1199"/>
                      </a:cubicBezTo>
                      <a:cubicBezTo>
                        <a:pt x="597" y="1181"/>
                        <a:pt x="615" y="1162"/>
                        <a:pt x="634" y="1162"/>
                      </a:cubicBezTo>
                      <a:cubicBezTo>
                        <a:pt x="652" y="1199"/>
                        <a:pt x="694" y="1315"/>
                        <a:pt x="786" y="1490"/>
                      </a:cubicBezTo>
                      <a:cubicBezTo>
                        <a:pt x="828" y="1583"/>
                        <a:pt x="883" y="1680"/>
                        <a:pt x="943" y="1777"/>
                      </a:cubicBezTo>
                      <a:cubicBezTo>
                        <a:pt x="999" y="1855"/>
                        <a:pt x="1040" y="1929"/>
                        <a:pt x="1114" y="1952"/>
                      </a:cubicBezTo>
                      <a:cubicBezTo>
                        <a:pt x="1176" y="1987"/>
                        <a:pt x="1245" y="2000"/>
                        <a:pt x="1321" y="2000"/>
                      </a:cubicBezTo>
                      <a:cubicBezTo>
                        <a:pt x="1365" y="2000"/>
                        <a:pt x="1412" y="1996"/>
                        <a:pt x="1461" y="1989"/>
                      </a:cubicBezTo>
                      <a:cubicBezTo>
                        <a:pt x="1576" y="1952"/>
                        <a:pt x="1692" y="1892"/>
                        <a:pt x="1770" y="1795"/>
                      </a:cubicBezTo>
                      <a:cubicBezTo>
                        <a:pt x="1826" y="1698"/>
                        <a:pt x="1867" y="1624"/>
                        <a:pt x="1849" y="1527"/>
                      </a:cubicBezTo>
                      <a:cubicBezTo>
                        <a:pt x="1849" y="1430"/>
                        <a:pt x="1807" y="1315"/>
                        <a:pt x="1733" y="1121"/>
                      </a:cubicBezTo>
                      <a:cubicBezTo>
                        <a:pt x="1673" y="950"/>
                        <a:pt x="1576" y="719"/>
                        <a:pt x="1461" y="525"/>
                      </a:cubicBezTo>
                      <a:cubicBezTo>
                        <a:pt x="1345" y="312"/>
                        <a:pt x="1230" y="141"/>
                        <a:pt x="1077" y="81"/>
                      </a:cubicBezTo>
                      <a:cubicBezTo>
                        <a:pt x="961" y="24"/>
                        <a:pt x="820" y="0"/>
                        <a:pt x="68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2155;p47">
                  <a:extLst>
                    <a:ext uri="{FF2B5EF4-FFF2-40B4-BE49-F238E27FC236}">
                      <a16:creationId xmlns:a16="http://schemas.microsoft.com/office/drawing/2014/main" id="{C11EBC94-2D87-AA5F-CFD8-E242350128BD}"/>
                    </a:ext>
                  </a:extLst>
                </p:cNvPr>
                <p:cNvSpPr/>
                <p:nvPr/>
              </p:nvSpPr>
              <p:spPr>
                <a:xfrm>
                  <a:off x="5188562" y="1542205"/>
                  <a:ext cx="373050" cy="334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091" extrusionOk="0">
                      <a:moveTo>
                        <a:pt x="808" y="0"/>
                      </a:moveTo>
                      <a:cubicBezTo>
                        <a:pt x="658" y="0"/>
                        <a:pt x="525" y="4"/>
                        <a:pt x="444" y="10"/>
                      </a:cubicBezTo>
                      <a:cubicBezTo>
                        <a:pt x="171" y="10"/>
                        <a:pt x="56" y="125"/>
                        <a:pt x="0" y="417"/>
                      </a:cubicBezTo>
                      <a:cubicBezTo>
                        <a:pt x="0" y="417"/>
                        <a:pt x="596" y="551"/>
                        <a:pt x="827" y="703"/>
                      </a:cubicBezTo>
                      <a:cubicBezTo>
                        <a:pt x="1040" y="837"/>
                        <a:pt x="1234" y="1475"/>
                        <a:pt x="1326" y="1706"/>
                      </a:cubicBezTo>
                      <a:cubicBezTo>
                        <a:pt x="1418" y="1942"/>
                        <a:pt x="1580" y="2091"/>
                        <a:pt x="1839" y="2091"/>
                      </a:cubicBezTo>
                      <a:cubicBezTo>
                        <a:pt x="1854" y="2091"/>
                        <a:pt x="1870" y="2090"/>
                        <a:pt x="1885" y="2089"/>
                      </a:cubicBezTo>
                      <a:cubicBezTo>
                        <a:pt x="2177" y="2071"/>
                        <a:pt x="2329" y="1803"/>
                        <a:pt x="2177" y="1512"/>
                      </a:cubicBezTo>
                      <a:cubicBezTo>
                        <a:pt x="2043" y="1244"/>
                        <a:pt x="1812" y="162"/>
                        <a:pt x="1673" y="88"/>
                      </a:cubicBezTo>
                      <a:cubicBezTo>
                        <a:pt x="1580" y="21"/>
                        <a:pt x="1150" y="0"/>
                        <a:pt x="808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2156;p47">
                  <a:extLst>
                    <a:ext uri="{FF2B5EF4-FFF2-40B4-BE49-F238E27FC236}">
                      <a16:creationId xmlns:a16="http://schemas.microsoft.com/office/drawing/2014/main" id="{C1FBE438-2E02-3637-472E-4E56E7ECA490}"/>
                    </a:ext>
                  </a:extLst>
                </p:cNvPr>
                <p:cNvSpPr/>
                <p:nvPr/>
              </p:nvSpPr>
              <p:spPr>
                <a:xfrm>
                  <a:off x="5175913" y="1534840"/>
                  <a:ext cx="382657" cy="348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" h="2175" extrusionOk="0">
                      <a:moveTo>
                        <a:pt x="523" y="93"/>
                      </a:moveTo>
                      <a:cubicBezTo>
                        <a:pt x="657" y="93"/>
                        <a:pt x="925" y="93"/>
                        <a:pt x="1197" y="116"/>
                      </a:cubicBezTo>
                      <a:cubicBezTo>
                        <a:pt x="1313" y="116"/>
                        <a:pt x="1447" y="116"/>
                        <a:pt x="1544" y="134"/>
                      </a:cubicBezTo>
                      <a:cubicBezTo>
                        <a:pt x="1636" y="134"/>
                        <a:pt x="1715" y="153"/>
                        <a:pt x="1733" y="171"/>
                      </a:cubicBezTo>
                      <a:cubicBezTo>
                        <a:pt x="1733" y="171"/>
                        <a:pt x="1752" y="190"/>
                        <a:pt x="1775" y="231"/>
                      </a:cubicBezTo>
                      <a:cubicBezTo>
                        <a:pt x="1794" y="268"/>
                        <a:pt x="1812" y="305"/>
                        <a:pt x="1830" y="365"/>
                      </a:cubicBezTo>
                      <a:cubicBezTo>
                        <a:pt x="1867" y="481"/>
                        <a:pt x="1909" y="633"/>
                        <a:pt x="1964" y="786"/>
                      </a:cubicBezTo>
                      <a:cubicBezTo>
                        <a:pt x="2043" y="1096"/>
                        <a:pt x="2140" y="1424"/>
                        <a:pt x="2214" y="1576"/>
                      </a:cubicBezTo>
                      <a:cubicBezTo>
                        <a:pt x="2274" y="1710"/>
                        <a:pt x="2274" y="1826"/>
                        <a:pt x="2237" y="1923"/>
                      </a:cubicBezTo>
                      <a:cubicBezTo>
                        <a:pt x="2177" y="2020"/>
                        <a:pt x="2098" y="2080"/>
                        <a:pt x="1964" y="2080"/>
                      </a:cubicBezTo>
                      <a:cubicBezTo>
                        <a:pt x="1948" y="2081"/>
                        <a:pt x="1932" y="2081"/>
                        <a:pt x="1916" y="2081"/>
                      </a:cubicBezTo>
                      <a:cubicBezTo>
                        <a:pt x="1678" y="2081"/>
                        <a:pt x="1538" y="1951"/>
                        <a:pt x="1447" y="1752"/>
                      </a:cubicBezTo>
                      <a:cubicBezTo>
                        <a:pt x="1405" y="1618"/>
                        <a:pt x="1331" y="1405"/>
                        <a:pt x="1253" y="1193"/>
                      </a:cubicBezTo>
                      <a:cubicBezTo>
                        <a:pt x="1156" y="980"/>
                        <a:pt x="1059" y="786"/>
                        <a:pt x="925" y="694"/>
                      </a:cubicBezTo>
                      <a:cubicBezTo>
                        <a:pt x="809" y="615"/>
                        <a:pt x="597" y="555"/>
                        <a:pt x="407" y="499"/>
                      </a:cubicBezTo>
                      <a:cubicBezTo>
                        <a:pt x="273" y="463"/>
                        <a:pt x="176" y="439"/>
                        <a:pt x="135" y="421"/>
                      </a:cubicBezTo>
                      <a:cubicBezTo>
                        <a:pt x="176" y="324"/>
                        <a:pt x="213" y="231"/>
                        <a:pt x="250" y="190"/>
                      </a:cubicBezTo>
                      <a:cubicBezTo>
                        <a:pt x="329" y="134"/>
                        <a:pt x="407" y="93"/>
                        <a:pt x="523" y="93"/>
                      </a:cubicBezTo>
                      <a:close/>
                      <a:moveTo>
                        <a:pt x="523" y="0"/>
                      </a:moveTo>
                      <a:cubicBezTo>
                        <a:pt x="389" y="0"/>
                        <a:pt x="273" y="37"/>
                        <a:pt x="195" y="116"/>
                      </a:cubicBezTo>
                      <a:cubicBezTo>
                        <a:pt x="116" y="190"/>
                        <a:pt x="61" y="305"/>
                        <a:pt x="19" y="439"/>
                      </a:cubicBezTo>
                      <a:lnTo>
                        <a:pt x="1" y="499"/>
                      </a:lnTo>
                      <a:lnTo>
                        <a:pt x="61" y="518"/>
                      </a:lnTo>
                      <a:cubicBezTo>
                        <a:pt x="61" y="518"/>
                        <a:pt x="213" y="536"/>
                        <a:pt x="389" y="597"/>
                      </a:cubicBezTo>
                      <a:cubicBezTo>
                        <a:pt x="560" y="652"/>
                        <a:pt x="772" y="712"/>
                        <a:pt x="869" y="786"/>
                      </a:cubicBezTo>
                      <a:cubicBezTo>
                        <a:pt x="966" y="846"/>
                        <a:pt x="1082" y="1040"/>
                        <a:pt x="1156" y="1230"/>
                      </a:cubicBezTo>
                      <a:cubicBezTo>
                        <a:pt x="1253" y="1442"/>
                        <a:pt x="1313" y="1655"/>
                        <a:pt x="1368" y="1770"/>
                      </a:cubicBezTo>
                      <a:cubicBezTo>
                        <a:pt x="1442" y="2021"/>
                        <a:pt x="1649" y="2174"/>
                        <a:pt x="1909" y="2174"/>
                      </a:cubicBezTo>
                      <a:cubicBezTo>
                        <a:pt x="1928" y="2174"/>
                        <a:pt x="1946" y="2174"/>
                        <a:pt x="1964" y="2172"/>
                      </a:cubicBezTo>
                      <a:cubicBezTo>
                        <a:pt x="2122" y="2172"/>
                        <a:pt x="2256" y="2098"/>
                        <a:pt x="2311" y="1964"/>
                      </a:cubicBezTo>
                      <a:cubicBezTo>
                        <a:pt x="2390" y="1849"/>
                        <a:pt x="2390" y="1692"/>
                        <a:pt x="2311" y="1539"/>
                      </a:cubicBezTo>
                      <a:cubicBezTo>
                        <a:pt x="2237" y="1424"/>
                        <a:pt x="2140" y="1077"/>
                        <a:pt x="2062" y="749"/>
                      </a:cubicBezTo>
                      <a:cubicBezTo>
                        <a:pt x="2006" y="597"/>
                        <a:pt x="1964" y="439"/>
                        <a:pt x="1928" y="324"/>
                      </a:cubicBezTo>
                      <a:cubicBezTo>
                        <a:pt x="1909" y="268"/>
                        <a:pt x="1867" y="208"/>
                        <a:pt x="1849" y="171"/>
                      </a:cubicBezTo>
                      <a:cubicBezTo>
                        <a:pt x="1830" y="134"/>
                        <a:pt x="1812" y="116"/>
                        <a:pt x="1775" y="74"/>
                      </a:cubicBezTo>
                      <a:cubicBezTo>
                        <a:pt x="1733" y="56"/>
                        <a:pt x="1660" y="37"/>
                        <a:pt x="1544" y="37"/>
                      </a:cubicBezTo>
                      <a:cubicBezTo>
                        <a:pt x="1447" y="19"/>
                        <a:pt x="1331" y="19"/>
                        <a:pt x="119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2157;p47">
                  <a:extLst>
                    <a:ext uri="{FF2B5EF4-FFF2-40B4-BE49-F238E27FC236}">
                      <a16:creationId xmlns:a16="http://schemas.microsoft.com/office/drawing/2014/main" id="{E0D1009C-EBCB-50C1-C327-3E445C364E50}"/>
                    </a:ext>
                  </a:extLst>
                </p:cNvPr>
                <p:cNvSpPr/>
                <p:nvPr/>
              </p:nvSpPr>
              <p:spPr>
                <a:xfrm>
                  <a:off x="5074565" y="1589758"/>
                  <a:ext cx="368888" cy="321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2007" extrusionOk="0">
                      <a:moveTo>
                        <a:pt x="544" y="0"/>
                      </a:moveTo>
                      <a:cubicBezTo>
                        <a:pt x="321" y="0"/>
                        <a:pt x="51" y="106"/>
                        <a:pt x="1" y="521"/>
                      </a:cubicBezTo>
                      <a:cubicBezTo>
                        <a:pt x="1" y="521"/>
                        <a:pt x="403" y="582"/>
                        <a:pt x="731" y="753"/>
                      </a:cubicBezTo>
                      <a:cubicBezTo>
                        <a:pt x="1059" y="905"/>
                        <a:pt x="1345" y="1871"/>
                        <a:pt x="1345" y="1871"/>
                      </a:cubicBezTo>
                      <a:cubicBezTo>
                        <a:pt x="1345" y="1871"/>
                        <a:pt x="1539" y="2005"/>
                        <a:pt x="1673" y="2005"/>
                      </a:cubicBezTo>
                      <a:cubicBezTo>
                        <a:pt x="1680" y="2006"/>
                        <a:pt x="1687" y="2006"/>
                        <a:pt x="1696" y="2006"/>
                      </a:cubicBezTo>
                      <a:cubicBezTo>
                        <a:pt x="1844" y="2006"/>
                        <a:pt x="2304" y="1855"/>
                        <a:pt x="2177" y="1580"/>
                      </a:cubicBezTo>
                      <a:cubicBezTo>
                        <a:pt x="2062" y="1312"/>
                        <a:pt x="1867" y="309"/>
                        <a:pt x="1715" y="212"/>
                      </a:cubicBezTo>
                      <a:cubicBezTo>
                        <a:pt x="1576" y="120"/>
                        <a:pt x="846" y="22"/>
                        <a:pt x="615" y="4"/>
                      </a:cubicBezTo>
                      <a:cubicBezTo>
                        <a:pt x="592" y="2"/>
                        <a:pt x="568" y="0"/>
                        <a:pt x="544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2158;p47">
                  <a:extLst>
                    <a:ext uri="{FF2B5EF4-FFF2-40B4-BE49-F238E27FC236}">
                      <a16:creationId xmlns:a16="http://schemas.microsoft.com/office/drawing/2014/main" id="{D836F331-6BFC-7020-53BB-9B332749C446}"/>
                    </a:ext>
                  </a:extLst>
                </p:cNvPr>
                <p:cNvSpPr/>
                <p:nvPr/>
              </p:nvSpPr>
              <p:spPr>
                <a:xfrm>
                  <a:off x="5064958" y="1582553"/>
                  <a:ext cx="373050" cy="33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106" extrusionOk="0">
                      <a:moveTo>
                        <a:pt x="592" y="98"/>
                      </a:moveTo>
                      <a:cubicBezTo>
                        <a:pt x="620" y="98"/>
                        <a:pt x="648" y="100"/>
                        <a:pt x="675" y="104"/>
                      </a:cubicBezTo>
                      <a:cubicBezTo>
                        <a:pt x="772" y="104"/>
                        <a:pt x="1022" y="141"/>
                        <a:pt x="1253" y="165"/>
                      </a:cubicBezTo>
                      <a:cubicBezTo>
                        <a:pt x="1368" y="183"/>
                        <a:pt x="1484" y="220"/>
                        <a:pt x="1562" y="238"/>
                      </a:cubicBezTo>
                      <a:cubicBezTo>
                        <a:pt x="1659" y="257"/>
                        <a:pt x="1733" y="280"/>
                        <a:pt x="1752" y="299"/>
                      </a:cubicBezTo>
                      <a:cubicBezTo>
                        <a:pt x="1752" y="299"/>
                        <a:pt x="1775" y="317"/>
                        <a:pt x="1793" y="354"/>
                      </a:cubicBezTo>
                      <a:cubicBezTo>
                        <a:pt x="1812" y="396"/>
                        <a:pt x="1830" y="433"/>
                        <a:pt x="1849" y="488"/>
                      </a:cubicBezTo>
                      <a:cubicBezTo>
                        <a:pt x="1890" y="603"/>
                        <a:pt x="1927" y="742"/>
                        <a:pt x="1964" y="895"/>
                      </a:cubicBezTo>
                      <a:cubicBezTo>
                        <a:pt x="2043" y="1181"/>
                        <a:pt x="2122" y="1491"/>
                        <a:pt x="2195" y="1643"/>
                      </a:cubicBezTo>
                      <a:cubicBezTo>
                        <a:pt x="2214" y="1703"/>
                        <a:pt x="2214" y="1740"/>
                        <a:pt x="2195" y="1782"/>
                      </a:cubicBezTo>
                      <a:cubicBezTo>
                        <a:pt x="2158" y="1837"/>
                        <a:pt x="2122" y="1874"/>
                        <a:pt x="2061" y="1897"/>
                      </a:cubicBezTo>
                      <a:cubicBezTo>
                        <a:pt x="2006" y="1934"/>
                        <a:pt x="1927" y="1971"/>
                        <a:pt x="1867" y="1971"/>
                      </a:cubicBezTo>
                      <a:cubicBezTo>
                        <a:pt x="1812" y="1990"/>
                        <a:pt x="1752" y="2013"/>
                        <a:pt x="1733" y="2013"/>
                      </a:cubicBezTo>
                      <a:cubicBezTo>
                        <a:pt x="1696" y="1990"/>
                        <a:pt x="1618" y="1971"/>
                        <a:pt x="1544" y="1934"/>
                      </a:cubicBezTo>
                      <a:cubicBezTo>
                        <a:pt x="1484" y="1916"/>
                        <a:pt x="1465" y="1874"/>
                        <a:pt x="1447" y="1874"/>
                      </a:cubicBezTo>
                      <a:cubicBezTo>
                        <a:pt x="1447" y="1856"/>
                        <a:pt x="1387" y="1643"/>
                        <a:pt x="1271" y="1394"/>
                      </a:cubicBezTo>
                      <a:cubicBezTo>
                        <a:pt x="1216" y="1260"/>
                        <a:pt x="1156" y="1126"/>
                        <a:pt x="1082" y="1010"/>
                      </a:cubicBezTo>
                      <a:cubicBezTo>
                        <a:pt x="1003" y="895"/>
                        <a:pt x="906" y="798"/>
                        <a:pt x="809" y="742"/>
                      </a:cubicBezTo>
                      <a:cubicBezTo>
                        <a:pt x="504" y="585"/>
                        <a:pt x="176" y="548"/>
                        <a:pt x="116" y="548"/>
                      </a:cubicBezTo>
                      <a:cubicBezTo>
                        <a:pt x="158" y="354"/>
                        <a:pt x="232" y="238"/>
                        <a:pt x="329" y="183"/>
                      </a:cubicBezTo>
                      <a:cubicBezTo>
                        <a:pt x="403" y="123"/>
                        <a:pt x="499" y="98"/>
                        <a:pt x="592" y="98"/>
                      </a:cubicBezTo>
                      <a:close/>
                      <a:moveTo>
                        <a:pt x="589" y="1"/>
                      </a:moveTo>
                      <a:cubicBezTo>
                        <a:pt x="490" y="1"/>
                        <a:pt x="376" y="26"/>
                        <a:pt x="273" y="86"/>
                      </a:cubicBezTo>
                      <a:cubicBezTo>
                        <a:pt x="135" y="165"/>
                        <a:pt x="42" y="317"/>
                        <a:pt x="1" y="566"/>
                      </a:cubicBezTo>
                      <a:lnTo>
                        <a:pt x="1" y="603"/>
                      </a:lnTo>
                      <a:lnTo>
                        <a:pt x="42" y="627"/>
                      </a:lnTo>
                      <a:cubicBezTo>
                        <a:pt x="42" y="627"/>
                        <a:pt x="444" y="682"/>
                        <a:pt x="772" y="834"/>
                      </a:cubicBezTo>
                      <a:cubicBezTo>
                        <a:pt x="851" y="876"/>
                        <a:pt x="925" y="950"/>
                        <a:pt x="985" y="1066"/>
                      </a:cubicBezTo>
                      <a:cubicBezTo>
                        <a:pt x="1059" y="1163"/>
                        <a:pt x="1119" y="1297"/>
                        <a:pt x="1174" y="1435"/>
                      </a:cubicBezTo>
                      <a:cubicBezTo>
                        <a:pt x="1290" y="1685"/>
                        <a:pt x="1368" y="1934"/>
                        <a:pt x="1368" y="1934"/>
                      </a:cubicBezTo>
                      <a:lnTo>
                        <a:pt x="1387" y="1953"/>
                      </a:lnTo>
                      <a:cubicBezTo>
                        <a:pt x="1387" y="1953"/>
                        <a:pt x="1428" y="1990"/>
                        <a:pt x="1502" y="2031"/>
                      </a:cubicBezTo>
                      <a:cubicBezTo>
                        <a:pt x="1562" y="2068"/>
                        <a:pt x="1659" y="2105"/>
                        <a:pt x="1733" y="2105"/>
                      </a:cubicBezTo>
                      <a:cubicBezTo>
                        <a:pt x="1775" y="2105"/>
                        <a:pt x="1830" y="2087"/>
                        <a:pt x="1890" y="2068"/>
                      </a:cubicBezTo>
                      <a:cubicBezTo>
                        <a:pt x="1964" y="2050"/>
                        <a:pt x="2043" y="2031"/>
                        <a:pt x="2098" y="1990"/>
                      </a:cubicBezTo>
                      <a:cubicBezTo>
                        <a:pt x="2177" y="1953"/>
                        <a:pt x="2237" y="1897"/>
                        <a:pt x="2274" y="1837"/>
                      </a:cubicBezTo>
                      <a:cubicBezTo>
                        <a:pt x="2311" y="1782"/>
                        <a:pt x="2329" y="1685"/>
                        <a:pt x="2292" y="1606"/>
                      </a:cubicBezTo>
                      <a:cubicBezTo>
                        <a:pt x="2237" y="1472"/>
                        <a:pt x="2140" y="1163"/>
                        <a:pt x="2061" y="858"/>
                      </a:cubicBezTo>
                      <a:cubicBezTo>
                        <a:pt x="2024" y="719"/>
                        <a:pt x="1983" y="566"/>
                        <a:pt x="1946" y="469"/>
                      </a:cubicBezTo>
                      <a:cubicBezTo>
                        <a:pt x="1927" y="414"/>
                        <a:pt x="1909" y="354"/>
                        <a:pt x="1890" y="317"/>
                      </a:cubicBezTo>
                      <a:cubicBezTo>
                        <a:pt x="1849" y="280"/>
                        <a:pt x="1830" y="238"/>
                        <a:pt x="1812" y="220"/>
                      </a:cubicBezTo>
                      <a:cubicBezTo>
                        <a:pt x="1752" y="183"/>
                        <a:pt x="1678" y="165"/>
                        <a:pt x="1599" y="141"/>
                      </a:cubicBezTo>
                      <a:cubicBezTo>
                        <a:pt x="1502" y="104"/>
                        <a:pt x="1387" y="86"/>
                        <a:pt x="1271" y="67"/>
                      </a:cubicBezTo>
                      <a:cubicBezTo>
                        <a:pt x="1040" y="26"/>
                        <a:pt x="791" y="7"/>
                        <a:pt x="675" y="7"/>
                      </a:cubicBezTo>
                      <a:cubicBezTo>
                        <a:pt x="648" y="3"/>
                        <a:pt x="619" y="1"/>
                        <a:pt x="58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2159;p47">
                  <a:extLst>
                    <a:ext uri="{FF2B5EF4-FFF2-40B4-BE49-F238E27FC236}">
                      <a16:creationId xmlns:a16="http://schemas.microsoft.com/office/drawing/2014/main" id="{F6F28758-5A26-3F38-5D35-162576E79CE2}"/>
                    </a:ext>
                  </a:extLst>
                </p:cNvPr>
                <p:cNvSpPr/>
                <p:nvPr/>
              </p:nvSpPr>
              <p:spPr>
                <a:xfrm>
                  <a:off x="5431927" y="1531158"/>
                  <a:ext cx="320535" cy="565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533" extrusionOk="0">
                      <a:moveTo>
                        <a:pt x="407" y="0"/>
                      </a:moveTo>
                      <a:cubicBezTo>
                        <a:pt x="347" y="0"/>
                        <a:pt x="292" y="23"/>
                        <a:pt x="231" y="60"/>
                      </a:cubicBezTo>
                      <a:cubicBezTo>
                        <a:pt x="0" y="213"/>
                        <a:pt x="79" y="717"/>
                        <a:pt x="365" y="1063"/>
                      </a:cubicBezTo>
                      <a:cubicBezTo>
                        <a:pt x="569" y="1318"/>
                        <a:pt x="723" y="1357"/>
                        <a:pt x="797" y="1357"/>
                      </a:cubicBezTo>
                      <a:cubicBezTo>
                        <a:pt x="829" y="1357"/>
                        <a:pt x="846" y="1350"/>
                        <a:pt x="846" y="1350"/>
                      </a:cubicBezTo>
                      <a:lnTo>
                        <a:pt x="906" y="1659"/>
                      </a:lnTo>
                      <a:cubicBezTo>
                        <a:pt x="754" y="1678"/>
                        <a:pt x="347" y="1830"/>
                        <a:pt x="195" y="2602"/>
                      </a:cubicBezTo>
                      <a:cubicBezTo>
                        <a:pt x="57" y="3224"/>
                        <a:pt x="419" y="3532"/>
                        <a:pt x="828" y="3532"/>
                      </a:cubicBezTo>
                      <a:cubicBezTo>
                        <a:pt x="1051" y="3532"/>
                        <a:pt x="1287" y="3440"/>
                        <a:pt x="1465" y="3258"/>
                      </a:cubicBezTo>
                      <a:cubicBezTo>
                        <a:pt x="1715" y="3004"/>
                        <a:pt x="1849" y="2796"/>
                        <a:pt x="1886" y="2602"/>
                      </a:cubicBezTo>
                      <a:cubicBezTo>
                        <a:pt x="1983" y="2408"/>
                        <a:pt x="2001" y="2218"/>
                        <a:pt x="1946" y="1964"/>
                      </a:cubicBezTo>
                      <a:cubicBezTo>
                        <a:pt x="1867" y="1525"/>
                        <a:pt x="1812" y="1216"/>
                        <a:pt x="1733" y="851"/>
                      </a:cubicBezTo>
                      <a:cubicBezTo>
                        <a:pt x="1655" y="462"/>
                        <a:pt x="1387" y="444"/>
                        <a:pt x="1040" y="273"/>
                      </a:cubicBezTo>
                      <a:cubicBezTo>
                        <a:pt x="772" y="139"/>
                        <a:pt x="578" y="0"/>
                        <a:pt x="407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2160;p47">
                  <a:extLst>
                    <a:ext uri="{FF2B5EF4-FFF2-40B4-BE49-F238E27FC236}">
                      <a16:creationId xmlns:a16="http://schemas.microsoft.com/office/drawing/2014/main" id="{497086F5-24D7-34A5-36C2-EA9CF668F25B}"/>
                    </a:ext>
                  </a:extLst>
                </p:cNvPr>
                <p:cNvSpPr/>
                <p:nvPr/>
              </p:nvSpPr>
              <p:spPr>
                <a:xfrm>
                  <a:off x="5434809" y="1524913"/>
                  <a:ext cx="324218" cy="579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3617" extrusionOk="0">
                      <a:moveTo>
                        <a:pt x="389" y="99"/>
                      </a:moveTo>
                      <a:cubicBezTo>
                        <a:pt x="542" y="99"/>
                        <a:pt x="736" y="215"/>
                        <a:pt x="1004" y="349"/>
                      </a:cubicBezTo>
                      <a:cubicBezTo>
                        <a:pt x="1175" y="446"/>
                        <a:pt x="1332" y="483"/>
                        <a:pt x="1447" y="561"/>
                      </a:cubicBezTo>
                      <a:cubicBezTo>
                        <a:pt x="1563" y="640"/>
                        <a:pt x="1637" y="714"/>
                        <a:pt x="1678" y="890"/>
                      </a:cubicBezTo>
                      <a:cubicBezTo>
                        <a:pt x="1734" y="1273"/>
                        <a:pt x="1794" y="1583"/>
                        <a:pt x="1891" y="2003"/>
                      </a:cubicBezTo>
                      <a:cubicBezTo>
                        <a:pt x="1928" y="2276"/>
                        <a:pt x="1909" y="2428"/>
                        <a:pt x="1831" y="2622"/>
                      </a:cubicBezTo>
                      <a:lnTo>
                        <a:pt x="1831" y="2641"/>
                      </a:lnTo>
                      <a:cubicBezTo>
                        <a:pt x="1775" y="2812"/>
                        <a:pt x="1660" y="3006"/>
                        <a:pt x="1406" y="3255"/>
                      </a:cubicBezTo>
                      <a:cubicBezTo>
                        <a:pt x="1239" y="3436"/>
                        <a:pt x="1011" y="3527"/>
                        <a:pt x="797" y="3527"/>
                      </a:cubicBezTo>
                      <a:cubicBezTo>
                        <a:pt x="715" y="3527"/>
                        <a:pt x="634" y="3513"/>
                        <a:pt x="560" y="3486"/>
                      </a:cubicBezTo>
                      <a:cubicBezTo>
                        <a:pt x="311" y="3371"/>
                        <a:pt x="116" y="3121"/>
                        <a:pt x="213" y="2659"/>
                      </a:cubicBezTo>
                      <a:cubicBezTo>
                        <a:pt x="366" y="1888"/>
                        <a:pt x="754" y="1772"/>
                        <a:pt x="907" y="1754"/>
                      </a:cubicBezTo>
                      <a:lnTo>
                        <a:pt x="944" y="1735"/>
                      </a:lnTo>
                      <a:lnTo>
                        <a:pt x="870" y="1310"/>
                      </a:lnTo>
                      <a:lnTo>
                        <a:pt x="810" y="1333"/>
                      </a:lnTo>
                      <a:cubicBezTo>
                        <a:pt x="810" y="1333"/>
                        <a:pt x="810" y="1352"/>
                        <a:pt x="791" y="1352"/>
                      </a:cubicBezTo>
                      <a:cubicBezTo>
                        <a:pt x="773" y="1352"/>
                        <a:pt x="754" y="1352"/>
                        <a:pt x="713" y="1333"/>
                      </a:cubicBezTo>
                      <a:cubicBezTo>
                        <a:pt x="639" y="1310"/>
                        <a:pt x="523" y="1236"/>
                        <a:pt x="389" y="1079"/>
                      </a:cubicBezTo>
                      <a:cubicBezTo>
                        <a:pt x="250" y="908"/>
                        <a:pt x="158" y="695"/>
                        <a:pt x="135" y="525"/>
                      </a:cubicBezTo>
                      <a:cubicBezTo>
                        <a:pt x="116" y="349"/>
                        <a:pt x="158" y="196"/>
                        <a:pt x="232" y="136"/>
                      </a:cubicBezTo>
                      <a:cubicBezTo>
                        <a:pt x="292" y="118"/>
                        <a:pt x="329" y="99"/>
                        <a:pt x="389" y="99"/>
                      </a:cubicBezTo>
                      <a:close/>
                      <a:moveTo>
                        <a:pt x="425" y="1"/>
                      </a:moveTo>
                      <a:cubicBezTo>
                        <a:pt x="413" y="1"/>
                        <a:pt x="401" y="1"/>
                        <a:pt x="389" y="2"/>
                      </a:cubicBezTo>
                      <a:cubicBezTo>
                        <a:pt x="311" y="2"/>
                        <a:pt x="250" y="21"/>
                        <a:pt x="177" y="62"/>
                      </a:cubicBezTo>
                      <a:cubicBezTo>
                        <a:pt x="43" y="155"/>
                        <a:pt x="1" y="330"/>
                        <a:pt x="43" y="543"/>
                      </a:cubicBezTo>
                      <a:cubicBezTo>
                        <a:pt x="61" y="732"/>
                        <a:pt x="158" y="945"/>
                        <a:pt x="311" y="1139"/>
                      </a:cubicBezTo>
                      <a:cubicBezTo>
                        <a:pt x="445" y="1310"/>
                        <a:pt x="579" y="1389"/>
                        <a:pt x="676" y="1426"/>
                      </a:cubicBezTo>
                      <a:cubicBezTo>
                        <a:pt x="736" y="1449"/>
                        <a:pt x="773" y="1449"/>
                        <a:pt x="791" y="1449"/>
                      </a:cubicBezTo>
                      <a:lnTo>
                        <a:pt x="828" y="1680"/>
                      </a:lnTo>
                      <a:cubicBezTo>
                        <a:pt x="657" y="1717"/>
                        <a:pt x="274" y="1888"/>
                        <a:pt x="116" y="2641"/>
                      </a:cubicBezTo>
                      <a:cubicBezTo>
                        <a:pt x="19" y="3140"/>
                        <a:pt x="232" y="3449"/>
                        <a:pt x="523" y="3565"/>
                      </a:cubicBezTo>
                      <a:cubicBezTo>
                        <a:pt x="614" y="3599"/>
                        <a:pt x="713" y="3617"/>
                        <a:pt x="813" y="3617"/>
                      </a:cubicBezTo>
                      <a:cubicBezTo>
                        <a:pt x="1049" y="3617"/>
                        <a:pt x="1296" y="3522"/>
                        <a:pt x="1484" y="3334"/>
                      </a:cubicBezTo>
                      <a:cubicBezTo>
                        <a:pt x="1715" y="3066"/>
                        <a:pt x="1868" y="2872"/>
                        <a:pt x="1928" y="2659"/>
                      </a:cubicBezTo>
                      <a:cubicBezTo>
                        <a:pt x="2006" y="2447"/>
                        <a:pt x="2025" y="2257"/>
                        <a:pt x="1983" y="1985"/>
                      </a:cubicBezTo>
                      <a:cubicBezTo>
                        <a:pt x="1891" y="1564"/>
                        <a:pt x="1849" y="1255"/>
                        <a:pt x="1775" y="871"/>
                      </a:cubicBezTo>
                      <a:cubicBezTo>
                        <a:pt x="1734" y="677"/>
                        <a:pt x="1637" y="561"/>
                        <a:pt x="1503" y="464"/>
                      </a:cubicBezTo>
                      <a:cubicBezTo>
                        <a:pt x="1369" y="386"/>
                        <a:pt x="1216" y="349"/>
                        <a:pt x="1041" y="252"/>
                      </a:cubicBezTo>
                      <a:cubicBezTo>
                        <a:pt x="789" y="126"/>
                        <a:pt x="603" y="1"/>
                        <a:pt x="42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2161;p47">
                  <a:extLst>
                    <a:ext uri="{FF2B5EF4-FFF2-40B4-BE49-F238E27FC236}">
                      <a16:creationId xmlns:a16="http://schemas.microsoft.com/office/drawing/2014/main" id="{914460D5-44C1-57C0-CFDE-039FEBAFF450}"/>
                    </a:ext>
                  </a:extLst>
                </p:cNvPr>
                <p:cNvSpPr/>
                <p:nvPr/>
              </p:nvSpPr>
              <p:spPr>
                <a:xfrm>
                  <a:off x="6982577" y="2843731"/>
                  <a:ext cx="403951" cy="605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3781" extrusionOk="0">
                      <a:moveTo>
                        <a:pt x="917" y="1"/>
                      </a:moveTo>
                      <a:cubicBezTo>
                        <a:pt x="736" y="1"/>
                        <a:pt x="553" y="54"/>
                        <a:pt x="462" y="64"/>
                      </a:cubicBezTo>
                      <a:cubicBezTo>
                        <a:pt x="287" y="64"/>
                        <a:pt x="97" y="350"/>
                        <a:pt x="37" y="678"/>
                      </a:cubicBezTo>
                      <a:cubicBezTo>
                        <a:pt x="0" y="1007"/>
                        <a:pt x="171" y="1644"/>
                        <a:pt x="462" y="2143"/>
                      </a:cubicBezTo>
                      <a:cubicBezTo>
                        <a:pt x="730" y="2624"/>
                        <a:pt x="1368" y="3760"/>
                        <a:pt x="1599" y="3779"/>
                      </a:cubicBezTo>
                      <a:cubicBezTo>
                        <a:pt x="1609" y="3780"/>
                        <a:pt x="1620" y="3780"/>
                        <a:pt x="1630" y="3780"/>
                      </a:cubicBezTo>
                      <a:cubicBezTo>
                        <a:pt x="1827" y="3780"/>
                        <a:pt x="1974" y="3613"/>
                        <a:pt x="2158" y="3354"/>
                      </a:cubicBezTo>
                      <a:cubicBezTo>
                        <a:pt x="2389" y="2989"/>
                        <a:pt x="2523" y="2684"/>
                        <a:pt x="2523" y="2684"/>
                      </a:cubicBezTo>
                      <a:cubicBezTo>
                        <a:pt x="2523" y="2684"/>
                        <a:pt x="1520" y="526"/>
                        <a:pt x="1326" y="198"/>
                      </a:cubicBezTo>
                      <a:cubicBezTo>
                        <a:pt x="1237" y="43"/>
                        <a:pt x="1078" y="1"/>
                        <a:pt x="917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2162;p47">
                  <a:extLst>
                    <a:ext uri="{FF2B5EF4-FFF2-40B4-BE49-F238E27FC236}">
                      <a16:creationId xmlns:a16="http://schemas.microsoft.com/office/drawing/2014/main" id="{793008EC-A00D-062B-4643-DDB8C6ABC62C}"/>
                    </a:ext>
                  </a:extLst>
                </p:cNvPr>
                <p:cNvSpPr/>
                <p:nvPr/>
              </p:nvSpPr>
              <p:spPr>
                <a:xfrm>
                  <a:off x="6976653" y="2835405"/>
                  <a:ext cx="418841" cy="6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" h="3875" extrusionOk="0">
                      <a:moveTo>
                        <a:pt x="924" y="0"/>
                      </a:moveTo>
                      <a:cubicBezTo>
                        <a:pt x="749" y="19"/>
                        <a:pt x="555" y="56"/>
                        <a:pt x="499" y="56"/>
                      </a:cubicBezTo>
                      <a:cubicBezTo>
                        <a:pt x="384" y="56"/>
                        <a:pt x="268" y="153"/>
                        <a:pt x="190" y="268"/>
                      </a:cubicBezTo>
                      <a:cubicBezTo>
                        <a:pt x="116" y="384"/>
                        <a:pt x="56" y="559"/>
                        <a:pt x="37" y="730"/>
                      </a:cubicBezTo>
                      <a:cubicBezTo>
                        <a:pt x="0" y="906"/>
                        <a:pt x="37" y="1156"/>
                        <a:pt x="116" y="1405"/>
                      </a:cubicBezTo>
                      <a:cubicBezTo>
                        <a:pt x="190" y="1673"/>
                        <a:pt x="305" y="1964"/>
                        <a:pt x="462" y="2214"/>
                      </a:cubicBezTo>
                      <a:cubicBezTo>
                        <a:pt x="596" y="2463"/>
                        <a:pt x="827" y="2870"/>
                        <a:pt x="1040" y="3216"/>
                      </a:cubicBezTo>
                      <a:cubicBezTo>
                        <a:pt x="1155" y="3387"/>
                        <a:pt x="1271" y="3544"/>
                        <a:pt x="1363" y="3660"/>
                      </a:cubicBezTo>
                      <a:cubicBezTo>
                        <a:pt x="1405" y="3715"/>
                        <a:pt x="1460" y="3775"/>
                        <a:pt x="1502" y="3812"/>
                      </a:cubicBezTo>
                      <a:cubicBezTo>
                        <a:pt x="1539" y="3849"/>
                        <a:pt x="1576" y="3868"/>
                        <a:pt x="1617" y="3868"/>
                      </a:cubicBezTo>
                      <a:cubicBezTo>
                        <a:pt x="1643" y="3872"/>
                        <a:pt x="1666" y="3874"/>
                        <a:pt x="1689" y="3874"/>
                      </a:cubicBezTo>
                      <a:cubicBezTo>
                        <a:pt x="1788" y="3874"/>
                        <a:pt x="1866" y="3835"/>
                        <a:pt x="1941" y="3775"/>
                      </a:cubicBezTo>
                      <a:cubicBezTo>
                        <a:pt x="2038" y="3678"/>
                        <a:pt x="2135" y="3563"/>
                        <a:pt x="2232" y="3429"/>
                      </a:cubicBezTo>
                      <a:cubicBezTo>
                        <a:pt x="2481" y="3082"/>
                        <a:pt x="2615" y="2773"/>
                        <a:pt x="2615" y="2773"/>
                      </a:cubicBezTo>
                      <a:lnTo>
                        <a:pt x="2615" y="2736"/>
                      </a:lnTo>
                      <a:lnTo>
                        <a:pt x="2615" y="2713"/>
                      </a:lnTo>
                      <a:cubicBezTo>
                        <a:pt x="2615" y="2713"/>
                        <a:pt x="2578" y="2639"/>
                        <a:pt x="2560" y="2620"/>
                      </a:cubicBezTo>
                      <a:lnTo>
                        <a:pt x="2500" y="2736"/>
                      </a:lnTo>
                      <a:cubicBezTo>
                        <a:pt x="2500" y="2754"/>
                        <a:pt x="2384" y="3041"/>
                        <a:pt x="2153" y="3369"/>
                      </a:cubicBezTo>
                      <a:cubicBezTo>
                        <a:pt x="2056" y="3503"/>
                        <a:pt x="1964" y="3618"/>
                        <a:pt x="1885" y="3697"/>
                      </a:cubicBezTo>
                      <a:cubicBezTo>
                        <a:pt x="1820" y="3743"/>
                        <a:pt x="1757" y="3780"/>
                        <a:pt x="1682" y="3780"/>
                      </a:cubicBezTo>
                      <a:cubicBezTo>
                        <a:pt x="1667" y="3780"/>
                        <a:pt x="1652" y="3778"/>
                        <a:pt x="1636" y="3775"/>
                      </a:cubicBezTo>
                      <a:cubicBezTo>
                        <a:pt x="1636" y="3775"/>
                        <a:pt x="1594" y="3752"/>
                        <a:pt x="1557" y="3734"/>
                      </a:cubicBezTo>
                      <a:cubicBezTo>
                        <a:pt x="1520" y="3697"/>
                        <a:pt x="1479" y="3660"/>
                        <a:pt x="1442" y="3600"/>
                      </a:cubicBezTo>
                      <a:cubicBezTo>
                        <a:pt x="1345" y="3484"/>
                        <a:pt x="1229" y="3332"/>
                        <a:pt x="1132" y="3156"/>
                      </a:cubicBezTo>
                      <a:cubicBezTo>
                        <a:pt x="901" y="2810"/>
                        <a:pt x="670" y="2408"/>
                        <a:pt x="536" y="2177"/>
                      </a:cubicBezTo>
                      <a:cubicBezTo>
                        <a:pt x="402" y="1927"/>
                        <a:pt x="287" y="1655"/>
                        <a:pt x="208" y="1387"/>
                      </a:cubicBezTo>
                      <a:cubicBezTo>
                        <a:pt x="134" y="1137"/>
                        <a:pt x="116" y="888"/>
                        <a:pt x="134" y="730"/>
                      </a:cubicBezTo>
                      <a:cubicBezTo>
                        <a:pt x="153" y="578"/>
                        <a:pt x="208" y="425"/>
                        <a:pt x="287" y="328"/>
                      </a:cubicBezTo>
                      <a:cubicBezTo>
                        <a:pt x="347" y="213"/>
                        <a:pt x="439" y="153"/>
                        <a:pt x="499" y="153"/>
                      </a:cubicBezTo>
                      <a:cubicBezTo>
                        <a:pt x="596" y="153"/>
                        <a:pt x="749" y="116"/>
                        <a:pt x="924" y="116"/>
                      </a:cubicBezTo>
                      <a:lnTo>
                        <a:pt x="1095" y="116"/>
                      </a:lnTo>
                      <a:lnTo>
                        <a:pt x="1077" y="37"/>
                      </a:lnTo>
                      <a:cubicBezTo>
                        <a:pt x="998" y="19"/>
                        <a:pt x="1040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2163;p47">
                  <a:extLst>
                    <a:ext uri="{FF2B5EF4-FFF2-40B4-BE49-F238E27FC236}">
                      <a16:creationId xmlns:a16="http://schemas.microsoft.com/office/drawing/2014/main" id="{7E0645E5-08ED-1BB7-CD3E-502AD8D6358F}"/>
                    </a:ext>
                  </a:extLst>
                </p:cNvPr>
                <p:cNvSpPr/>
                <p:nvPr/>
              </p:nvSpPr>
              <p:spPr>
                <a:xfrm>
                  <a:off x="5820350" y="2644555"/>
                  <a:ext cx="1458259" cy="84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8" h="5291" extrusionOk="0">
                      <a:moveTo>
                        <a:pt x="6853" y="0"/>
                      </a:moveTo>
                      <a:lnTo>
                        <a:pt x="328" y="116"/>
                      </a:lnTo>
                      <a:cubicBezTo>
                        <a:pt x="116" y="116"/>
                        <a:pt x="0" y="305"/>
                        <a:pt x="79" y="518"/>
                      </a:cubicBezTo>
                      <a:lnTo>
                        <a:pt x="1696" y="4889"/>
                      </a:lnTo>
                      <a:cubicBezTo>
                        <a:pt x="1770" y="5120"/>
                        <a:pt x="2024" y="5291"/>
                        <a:pt x="2232" y="5291"/>
                      </a:cubicBezTo>
                      <a:lnTo>
                        <a:pt x="8798" y="5175"/>
                      </a:lnTo>
                      <a:cubicBezTo>
                        <a:pt x="9010" y="5175"/>
                        <a:pt x="9107" y="4986"/>
                        <a:pt x="9029" y="4755"/>
                      </a:cubicBezTo>
                      <a:lnTo>
                        <a:pt x="7393" y="421"/>
                      </a:lnTo>
                      <a:cubicBezTo>
                        <a:pt x="7315" y="190"/>
                        <a:pt x="7065" y="0"/>
                        <a:pt x="68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2164;p47">
                  <a:extLst>
                    <a:ext uri="{FF2B5EF4-FFF2-40B4-BE49-F238E27FC236}">
                      <a16:creationId xmlns:a16="http://schemas.microsoft.com/office/drawing/2014/main" id="{985E4A7D-A64A-1945-5C3F-83B569A3764B}"/>
                    </a:ext>
                  </a:extLst>
                </p:cNvPr>
                <p:cNvSpPr/>
                <p:nvPr/>
              </p:nvSpPr>
              <p:spPr>
                <a:xfrm>
                  <a:off x="5820350" y="2637831"/>
                  <a:ext cx="1461141" cy="863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6" h="5393" extrusionOk="0">
                      <a:moveTo>
                        <a:pt x="6853" y="98"/>
                      </a:moveTo>
                      <a:cubicBezTo>
                        <a:pt x="7047" y="98"/>
                        <a:pt x="7278" y="273"/>
                        <a:pt x="7356" y="463"/>
                      </a:cubicBezTo>
                      <a:lnTo>
                        <a:pt x="8973" y="4815"/>
                      </a:lnTo>
                      <a:cubicBezTo>
                        <a:pt x="9010" y="4931"/>
                        <a:pt x="9010" y="5009"/>
                        <a:pt x="8973" y="5065"/>
                      </a:cubicBezTo>
                      <a:cubicBezTo>
                        <a:pt x="8955" y="5143"/>
                        <a:pt x="8876" y="5162"/>
                        <a:pt x="8798" y="5180"/>
                      </a:cubicBezTo>
                      <a:lnTo>
                        <a:pt x="2232" y="5277"/>
                      </a:lnTo>
                      <a:cubicBezTo>
                        <a:pt x="2223" y="5278"/>
                        <a:pt x="2213" y="5279"/>
                        <a:pt x="2203" y="5279"/>
                      </a:cubicBezTo>
                      <a:cubicBezTo>
                        <a:pt x="2020" y="5279"/>
                        <a:pt x="1808" y="5114"/>
                        <a:pt x="1733" y="4912"/>
                      </a:cubicBezTo>
                      <a:lnTo>
                        <a:pt x="134" y="560"/>
                      </a:lnTo>
                      <a:cubicBezTo>
                        <a:pt x="97" y="444"/>
                        <a:pt x="97" y="366"/>
                        <a:pt x="134" y="292"/>
                      </a:cubicBezTo>
                      <a:cubicBezTo>
                        <a:pt x="176" y="232"/>
                        <a:pt x="231" y="195"/>
                        <a:pt x="328" y="195"/>
                      </a:cubicBezTo>
                      <a:lnTo>
                        <a:pt x="6853" y="98"/>
                      </a:lnTo>
                      <a:close/>
                      <a:moveTo>
                        <a:pt x="6853" y="1"/>
                      </a:moveTo>
                      <a:lnTo>
                        <a:pt x="328" y="98"/>
                      </a:lnTo>
                      <a:cubicBezTo>
                        <a:pt x="194" y="98"/>
                        <a:pt x="97" y="158"/>
                        <a:pt x="60" y="250"/>
                      </a:cubicBezTo>
                      <a:cubicBezTo>
                        <a:pt x="0" y="347"/>
                        <a:pt x="0" y="463"/>
                        <a:pt x="37" y="578"/>
                      </a:cubicBezTo>
                      <a:lnTo>
                        <a:pt x="1636" y="4949"/>
                      </a:lnTo>
                      <a:cubicBezTo>
                        <a:pt x="1733" y="5199"/>
                        <a:pt x="1982" y="5393"/>
                        <a:pt x="2232" y="5393"/>
                      </a:cubicBezTo>
                      <a:lnTo>
                        <a:pt x="8798" y="5277"/>
                      </a:lnTo>
                      <a:cubicBezTo>
                        <a:pt x="8913" y="5277"/>
                        <a:pt x="9010" y="5217"/>
                        <a:pt x="9070" y="5125"/>
                      </a:cubicBezTo>
                      <a:cubicBezTo>
                        <a:pt x="9126" y="5028"/>
                        <a:pt x="9126" y="4912"/>
                        <a:pt x="9070" y="4778"/>
                      </a:cubicBezTo>
                      <a:lnTo>
                        <a:pt x="7453" y="444"/>
                      </a:lnTo>
                      <a:cubicBezTo>
                        <a:pt x="7356" y="195"/>
                        <a:pt x="7107" y="1"/>
                        <a:pt x="685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2165;p47">
                  <a:extLst>
                    <a:ext uri="{FF2B5EF4-FFF2-40B4-BE49-F238E27FC236}">
                      <a16:creationId xmlns:a16="http://schemas.microsoft.com/office/drawing/2014/main" id="{D0967C20-3AC4-AC16-C26C-666642A46221}"/>
                    </a:ext>
                  </a:extLst>
                </p:cNvPr>
                <p:cNvSpPr/>
                <p:nvPr/>
              </p:nvSpPr>
              <p:spPr>
                <a:xfrm>
                  <a:off x="5826274" y="2662968"/>
                  <a:ext cx="1436805" cy="83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5236" extrusionOk="0">
                      <a:moveTo>
                        <a:pt x="6779" y="93"/>
                      </a:moveTo>
                      <a:cubicBezTo>
                        <a:pt x="6954" y="93"/>
                        <a:pt x="7185" y="250"/>
                        <a:pt x="7259" y="463"/>
                      </a:cubicBezTo>
                      <a:lnTo>
                        <a:pt x="8839" y="4677"/>
                      </a:lnTo>
                      <a:cubicBezTo>
                        <a:pt x="8876" y="4774"/>
                        <a:pt x="8858" y="4871"/>
                        <a:pt x="8839" y="4926"/>
                      </a:cubicBezTo>
                      <a:cubicBezTo>
                        <a:pt x="8802" y="4986"/>
                        <a:pt x="8742" y="5023"/>
                        <a:pt x="8645" y="5023"/>
                      </a:cubicBezTo>
                      <a:lnTo>
                        <a:pt x="2177" y="5139"/>
                      </a:lnTo>
                      <a:cubicBezTo>
                        <a:pt x="1987" y="5139"/>
                        <a:pt x="1775" y="4968"/>
                        <a:pt x="1696" y="4774"/>
                      </a:cubicBezTo>
                      <a:lnTo>
                        <a:pt x="139" y="537"/>
                      </a:lnTo>
                      <a:cubicBezTo>
                        <a:pt x="97" y="440"/>
                        <a:pt x="97" y="347"/>
                        <a:pt x="139" y="287"/>
                      </a:cubicBezTo>
                      <a:cubicBezTo>
                        <a:pt x="176" y="232"/>
                        <a:pt x="231" y="190"/>
                        <a:pt x="310" y="190"/>
                      </a:cubicBezTo>
                      <a:lnTo>
                        <a:pt x="6779" y="93"/>
                      </a:lnTo>
                      <a:close/>
                      <a:moveTo>
                        <a:pt x="6779" y="1"/>
                      </a:moveTo>
                      <a:lnTo>
                        <a:pt x="310" y="93"/>
                      </a:lnTo>
                      <a:cubicBezTo>
                        <a:pt x="194" y="93"/>
                        <a:pt x="97" y="153"/>
                        <a:pt x="42" y="250"/>
                      </a:cubicBezTo>
                      <a:cubicBezTo>
                        <a:pt x="0" y="324"/>
                        <a:pt x="0" y="440"/>
                        <a:pt x="42" y="578"/>
                      </a:cubicBezTo>
                      <a:lnTo>
                        <a:pt x="1599" y="4811"/>
                      </a:lnTo>
                      <a:cubicBezTo>
                        <a:pt x="1696" y="5042"/>
                        <a:pt x="1927" y="5236"/>
                        <a:pt x="2177" y="5236"/>
                      </a:cubicBezTo>
                      <a:lnTo>
                        <a:pt x="8645" y="5120"/>
                      </a:lnTo>
                      <a:cubicBezTo>
                        <a:pt x="8779" y="5120"/>
                        <a:pt x="8876" y="5060"/>
                        <a:pt x="8918" y="4968"/>
                      </a:cubicBezTo>
                      <a:cubicBezTo>
                        <a:pt x="8973" y="4889"/>
                        <a:pt x="8973" y="4774"/>
                        <a:pt x="8936" y="4640"/>
                      </a:cubicBezTo>
                      <a:lnTo>
                        <a:pt x="7356" y="421"/>
                      </a:lnTo>
                      <a:cubicBezTo>
                        <a:pt x="7259" y="172"/>
                        <a:pt x="7010" y="1"/>
                        <a:pt x="677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2166;p47">
                  <a:extLst>
                    <a:ext uri="{FF2B5EF4-FFF2-40B4-BE49-F238E27FC236}">
                      <a16:creationId xmlns:a16="http://schemas.microsoft.com/office/drawing/2014/main" id="{12C7F335-D07C-B3BE-69A1-1F4C1AF53448}"/>
                    </a:ext>
                  </a:extLst>
                </p:cNvPr>
                <p:cNvSpPr/>
                <p:nvPr/>
              </p:nvSpPr>
              <p:spPr>
                <a:xfrm>
                  <a:off x="5885354" y="2730374"/>
                  <a:ext cx="215505" cy="237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484" extrusionOk="0">
                      <a:moveTo>
                        <a:pt x="116" y="0"/>
                      </a:moveTo>
                      <a:cubicBezTo>
                        <a:pt x="38" y="0"/>
                        <a:pt x="1" y="79"/>
                        <a:pt x="19" y="157"/>
                      </a:cubicBezTo>
                      <a:lnTo>
                        <a:pt x="463" y="1331"/>
                      </a:lnTo>
                      <a:cubicBezTo>
                        <a:pt x="500" y="1405"/>
                        <a:pt x="578" y="1483"/>
                        <a:pt x="652" y="1483"/>
                      </a:cubicBezTo>
                      <a:lnTo>
                        <a:pt x="1248" y="1465"/>
                      </a:lnTo>
                      <a:cubicBezTo>
                        <a:pt x="1327" y="1465"/>
                        <a:pt x="1345" y="1405"/>
                        <a:pt x="1327" y="1331"/>
                      </a:cubicBezTo>
                      <a:lnTo>
                        <a:pt x="883" y="134"/>
                      </a:lnTo>
                      <a:cubicBezTo>
                        <a:pt x="865" y="60"/>
                        <a:pt x="768" y="0"/>
                        <a:pt x="7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2167;p47">
                  <a:extLst>
                    <a:ext uri="{FF2B5EF4-FFF2-40B4-BE49-F238E27FC236}">
                      <a16:creationId xmlns:a16="http://schemas.microsoft.com/office/drawing/2014/main" id="{99AB34E7-5344-22FA-48DF-0D9825C73008}"/>
                    </a:ext>
                  </a:extLst>
                </p:cNvPr>
                <p:cNvSpPr/>
                <p:nvPr/>
              </p:nvSpPr>
              <p:spPr>
                <a:xfrm>
                  <a:off x="5878789" y="2721408"/>
                  <a:ext cx="228794" cy="252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577" extrusionOk="0">
                      <a:moveTo>
                        <a:pt x="753" y="98"/>
                      </a:moveTo>
                      <a:cubicBezTo>
                        <a:pt x="790" y="98"/>
                        <a:pt x="869" y="153"/>
                        <a:pt x="887" y="213"/>
                      </a:cubicBezTo>
                      <a:lnTo>
                        <a:pt x="1331" y="1387"/>
                      </a:lnTo>
                      <a:lnTo>
                        <a:pt x="1331" y="1461"/>
                      </a:lnTo>
                      <a:cubicBezTo>
                        <a:pt x="1313" y="1461"/>
                        <a:pt x="1313" y="1461"/>
                        <a:pt x="1289" y="1484"/>
                      </a:cubicBezTo>
                      <a:lnTo>
                        <a:pt x="693" y="1484"/>
                      </a:lnTo>
                      <a:cubicBezTo>
                        <a:pt x="638" y="1484"/>
                        <a:pt x="578" y="1424"/>
                        <a:pt x="559" y="1369"/>
                      </a:cubicBezTo>
                      <a:lnTo>
                        <a:pt x="116" y="190"/>
                      </a:lnTo>
                      <a:cubicBezTo>
                        <a:pt x="97" y="153"/>
                        <a:pt x="97" y="135"/>
                        <a:pt x="116" y="135"/>
                      </a:cubicBezTo>
                      <a:cubicBezTo>
                        <a:pt x="116" y="116"/>
                        <a:pt x="116" y="116"/>
                        <a:pt x="157" y="116"/>
                      </a:cubicBezTo>
                      <a:lnTo>
                        <a:pt x="753" y="98"/>
                      </a:lnTo>
                      <a:close/>
                      <a:moveTo>
                        <a:pt x="753" y="1"/>
                      </a:moveTo>
                      <a:lnTo>
                        <a:pt x="157" y="19"/>
                      </a:lnTo>
                      <a:cubicBezTo>
                        <a:pt x="97" y="19"/>
                        <a:pt x="42" y="38"/>
                        <a:pt x="19" y="75"/>
                      </a:cubicBezTo>
                      <a:cubicBezTo>
                        <a:pt x="0" y="116"/>
                        <a:pt x="0" y="172"/>
                        <a:pt x="19" y="232"/>
                      </a:cubicBezTo>
                      <a:lnTo>
                        <a:pt x="462" y="1405"/>
                      </a:lnTo>
                      <a:cubicBezTo>
                        <a:pt x="504" y="1503"/>
                        <a:pt x="578" y="1576"/>
                        <a:pt x="693" y="1576"/>
                      </a:cubicBezTo>
                      <a:lnTo>
                        <a:pt x="1289" y="1576"/>
                      </a:lnTo>
                      <a:cubicBezTo>
                        <a:pt x="1331" y="1576"/>
                        <a:pt x="1386" y="1539"/>
                        <a:pt x="1405" y="1503"/>
                      </a:cubicBezTo>
                      <a:cubicBezTo>
                        <a:pt x="1428" y="1461"/>
                        <a:pt x="1428" y="1405"/>
                        <a:pt x="1405" y="1369"/>
                      </a:cubicBezTo>
                      <a:lnTo>
                        <a:pt x="984" y="172"/>
                      </a:lnTo>
                      <a:cubicBezTo>
                        <a:pt x="943" y="75"/>
                        <a:pt x="850" y="1"/>
                        <a:pt x="75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2168;p47">
                  <a:extLst>
                    <a:ext uri="{FF2B5EF4-FFF2-40B4-BE49-F238E27FC236}">
                      <a16:creationId xmlns:a16="http://schemas.microsoft.com/office/drawing/2014/main" id="{D2409FF7-9DCA-8CD9-E9B7-C2EF8BCA72A4}"/>
                    </a:ext>
                  </a:extLst>
                </p:cNvPr>
                <p:cNvSpPr/>
                <p:nvPr/>
              </p:nvSpPr>
              <p:spPr>
                <a:xfrm>
                  <a:off x="5918657" y="2745904"/>
                  <a:ext cx="108233" cy="9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597" extrusionOk="0">
                      <a:moveTo>
                        <a:pt x="232" y="0"/>
                      </a:moveTo>
                      <a:cubicBezTo>
                        <a:pt x="79" y="19"/>
                        <a:pt x="1" y="134"/>
                        <a:pt x="61" y="310"/>
                      </a:cubicBezTo>
                      <a:cubicBezTo>
                        <a:pt x="139" y="462"/>
                        <a:pt x="292" y="596"/>
                        <a:pt x="444" y="596"/>
                      </a:cubicBezTo>
                      <a:cubicBezTo>
                        <a:pt x="601" y="596"/>
                        <a:pt x="675" y="462"/>
                        <a:pt x="620" y="291"/>
                      </a:cubicBezTo>
                      <a:cubicBezTo>
                        <a:pt x="560" y="134"/>
                        <a:pt x="389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2169;p47">
                  <a:extLst>
                    <a:ext uri="{FF2B5EF4-FFF2-40B4-BE49-F238E27FC236}">
                      <a16:creationId xmlns:a16="http://schemas.microsoft.com/office/drawing/2014/main" id="{3C864F5E-72DE-79D8-072B-A652D258D2EE}"/>
                    </a:ext>
                  </a:extLst>
                </p:cNvPr>
                <p:cNvSpPr/>
                <p:nvPr/>
              </p:nvSpPr>
              <p:spPr>
                <a:xfrm>
                  <a:off x="5915775" y="2739980"/>
                  <a:ext cx="113997" cy="108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" h="675" extrusionOk="0">
                      <a:moveTo>
                        <a:pt x="250" y="97"/>
                      </a:moveTo>
                      <a:cubicBezTo>
                        <a:pt x="365" y="97"/>
                        <a:pt x="541" y="213"/>
                        <a:pt x="578" y="347"/>
                      </a:cubicBezTo>
                      <a:cubicBezTo>
                        <a:pt x="619" y="421"/>
                        <a:pt x="596" y="481"/>
                        <a:pt x="578" y="518"/>
                      </a:cubicBezTo>
                      <a:cubicBezTo>
                        <a:pt x="559" y="559"/>
                        <a:pt x="522" y="578"/>
                        <a:pt x="462" y="578"/>
                      </a:cubicBezTo>
                      <a:cubicBezTo>
                        <a:pt x="347" y="578"/>
                        <a:pt x="194" y="462"/>
                        <a:pt x="134" y="328"/>
                      </a:cubicBezTo>
                      <a:cubicBezTo>
                        <a:pt x="116" y="250"/>
                        <a:pt x="116" y="190"/>
                        <a:pt x="134" y="153"/>
                      </a:cubicBezTo>
                      <a:cubicBezTo>
                        <a:pt x="157" y="116"/>
                        <a:pt x="194" y="97"/>
                        <a:pt x="250" y="97"/>
                      </a:cubicBezTo>
                      <a:close/>
                      <a:moveTo>
                        <a:pt x="250" y="0"/>
                      </a:moveTo>
                      <a:cubicBezTo>
                        <a:pt x="157" y="0"/>
                        <a:pt x="79" y="37"/>
                        <a:pt x="42" y="116"/>
                      </a:cubicBezTo>
                      <a:cubicBezTo>
                        <a:pt x="0" y="171"/>
                        <a:pt x="0" y="268"/>
                        <a:pt x="42" y="365"/>
                      </a:cubicBezTo>
                      <a:cubicBezTo>
                        <a:pt x="97" y="536"/>
                        <a:pt x="291" y="675"/>
                        <a:pt x="462" y="675"/>
                      </a:cubicBezTo>
                      <a:cubicBezTo>
                        <a:pt x="559" y="675"/>
                        <a:pt x="638" y="633"/>
                        <a:pt x="675" y="559"/>
                      </a:cubicBezTo>
                      <a:cubicBezTo>
                        <a:pt x="712" y="499"/>
                        <a:pt x="712" y="402"/>
                        <a:pt x="675" y="305"/>
                      </a:cubicBezTo>
                      <a:cubicBezTo>
                        <a:pt x="619" y="134"/>
                        <a:pt x="425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2170;p47">
                  <a:extLst>
                    <a:ext uri="{FF2B5EF4-FFF2-40B4-BE49-F238E27FC236}">
                      <a16:creationId xmlns:a16="http://schemas.microsoft.com/office/drawing/2014/main" id="{127A1884-962A-F3D1-51CD-8C5EF9973F60}"/>
                    </a:ext>
                  </a:extLst>
                </p:cNvPr>
                <p:cNvSpPr/>
                <p:nvPr/>
              </p:nvSpPr>
              <p:spPr>
                <a:xfrm>
                  <a:off x="5968290" y="2859742"/>
                  <a:ext cx="86618" cy="77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482" extrusionOk="0">
                      <a:moveTo>
                        <a:pt x="194" y="1"/>
                      </a:moveTo>
                      <a:cubicBezTo>
                        <a:pt x="60" y="1"/>
                        <a:pt x="0" y="116"/>
                        <a:pt x="60" y="250"/>
                      </a:cubicBezTo>
                      <a:cubicBezTo>
                        <a:pt x="97" y="389"/>
                        <a:pt x="231" y="481"/>
                        <a:pt x="365" y="481"/>
                      </a:cubicBezTo>
                      <a:cubicBezTo>
                        <a:pt x="481" y="481"/>
                        <a:pt x="541" y="366"/>
                        <a:pt x="499" y="232"/>
                      </a:cubicBezTo>
                      <a:cubicBezTo>
                        <a:pt x="444" y="116"/>
                        <a:pt x="31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2171;p47">
                  <a:extLst>
                    <a:ext uri="{FF2B5EF4-FFF2-40B4-BE49-F238E27FC236}">
                      <a16:creationId xmlns:a16="http://schemas.microsoft.com/office/drawing/2014/main" id="{2705935B-ABC8-A085-F277-E2D339F3D857}"/>
                    </a:ext>
                  </a:extLst>
                </p:cNvPr>
                <p:cNvSpPr/>
                <p:nvPr/>
              </p:nvSpPr>
              <p:spPr>
                <a:xfrm>
                  <a:off x="5965248" y="2853658"/>
                  <a:ext cx="95584" cy="9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580" extrusionOk="0">
                      <a:moveTo>
                        <a:pt x="213" y="99"/>
                      </a:moveTo>
                      <a:cubicBezTo>
                        <a:pt x="310" y="99"/>
                        <a:pt x="426" y="196"/>
                        <a:pt x="463" y="288"/>
                      </a:cubicBezTo>
                      <a:cubicBezTo>
                        <a:pt x="481" y="348"/>
                        <a:pt x="481" y="404"/>
                        <a:pt x="463" y="427"/>
                      </a:cubicBezTo>
                      <a:cubicBezTo>
                        <a:pt x="463" y="445"/>
                        <a:pt x="426" y="464"/>
                        <a:pt x="384" y="464"/>
                      </a:cubicBezTo>
                      <a:cubicBezTo>
                        <a:pt x="376" y="466"/>
                        <a:pt x="368" y="466"/>
                        <a:pt x="360" y="466"/>
                      </a:cubicBezTo>
                      <a:cubicBezTo>
                        <a:pt x="266" y="466"/>
                        <a:pt x="150" y="376"/>
                        <a:pt x="116" y="270"/>
                      </a:cubicBezTo>
                      <a:cubicBezTo>
                        <a:pt x="98" y="214"/>
                        <a:pt x="98" y="173"/>
                        <a:pt x="116" y="136"/>
                      </a:cubicBezTo>
                      <a:cubicBezTo>
                        <a:pt x="135" y="117"/>
                        <a:pt x="153" y="99"/>
                        <a:pt x="213" y="99"/>
                      </a:cubicBezTo>
                      <a:close/>
                      <a:moveTo>
                        <a:pt x="242" y="0"/>
                      </a:moveTo>
                      <a:cubicBezTo>
                        <a:pt x="232" y="0"/>
                        <a:pt x="223" y="1"/>
                        <a:pt x="213" y="2"/>
                      </a:cubicBezTo>
                      <a:cubicBezTo>
                        <a:pt x="135" y="2"/>
                        <a:pt x="56" y="39"/>
                        <a:pt x="19" y="99"/>
                      </a:cubicBezTo>
                      <a:cubicBezTo>
                        <a:pt x="1" y="154"/>
                        <a:pt x="1" y="233"/>
                        <a:pt x="19" y="311"/>
                      </a:cubicBezTo>
                      <a:cubicBezTo>
                        <a:pt x="79" y="464"/>
                        <a:pt x="232" y="579"/>
                        <a:pt x="384" y="579"/>
                      </a:cubicBezTo>
                      <a:cubicBezTo>
                        <a:pt x="463" y="579"/>
                        <a:pt x="518" y="543"/>
                        <a:pt x="560" y="482"/>
                      </a:cubicBezTo>
                      <a:cubicBezTo>
                        <a:pt x="597" y="404"/>
                        <a:pt x="597" y="348"/>
                        <a:pt x="560" y="270"/>
                      </a:cubicBezTo>
                      <a:cubicBezTo>
                        <a:pt x="504" y="127"/>
                        <a:pt x="382" y="0"/>
                        <a:pt x="24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2172;p47">
                  <a:extLst>
                    <a:ext uri="{FF2B5EF4-FFF2-40B4-BE49-F238E27FC236}">
                      <a16:creationId xmlns:a16="http://schemas.microsoft.com/office/drawing/2014/main" id="{970A3499-54FF-06A8-DEFF-EA251F485C33}"/>
                    </a:ext>
                  </a:extLst>
                </p:cNvPr>
                <p:cNvSpPr/>
                <p:nvPr/>
              </p:nvSpPr>
              <p:spPr>
                <a:xfrm>
                  <a:off x="6711033" y="2812029"/>
                  <a:ext cx="480963" cy="20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4" h="1285" extrusionOk="0">
                      <a:moveTo>
                        <a:pt x="2045" y="0"/>
                      </a:moveTo>
                      <a:cubicBezTo>
                        <a:pt x="1897" y="0"/>
                        <a:pt x="1763" y="14"/>
                        <a:pt x="1678" y="14"/>
                      </a:cubicBezTo>
                      <a:cubicBezTo>
                        <a:pt x="1662" y="14"/>
                        <a:pt x="1648" y="14"/>
                        <a:pt x="1636" y="12"/>
                      </a:cubicBezTo>
                      <a:cubicBezTo>
                        <a:pt x="1626" y="10"/>
                        <a:pt x="1614" y="9"/>
                        <a:pt x="1602" y="9"/>
                      </a:cubicBezTo>
                      <a:cubicBezTo>
                        <a:pt x="1400" y="9"/>
                        <a:pt x="888" y="301"/>
                        <a:pt x="596" y="340"/>
                      </a:cubicBezTo>
                      <a:cubicBezTo>
                        <a:pt x="310" y="377"/>
                        <a:pt x="176" y="299"/>
                        <a:pt x="79" y="493"/>
                      </a:cubicBezTo>
                      <a:cubicBezTo>
                        <a:pt x="0" y="664"/>
                        <a:pt x="0" y="918"/>
                        <a:pt x="176" y="1052"/>
                      </a:cubicBezTo>
                      <a:cubicBezTo>
                        <a:pt x="289" y="1121"/>
                        <a:pt x="397" y="1155"/>
                        <a:pt x="539" y="1155"/>
                      </a:cubicBezTo>
                      <a:cubicBezTo>
                        <a:pt x="635" y="1155"/>
                        <a:pt x="747" y="1139"/>
                        <a:pt x="888" y="1107"/>
                      </a:cubicBezTo>
                      <a:cubicBezTo>
                        <a:pt x="1061" y="1071"/>
                        <a:pt x="1219" y="1052"/>
                        <a:pt x="1363" y="1052"/>
                      </a:cubicBezTo>
                      <a:cubicBezTo>
                        <a:pt x="1507" y="1052"/>
                        <a:pt x="1636" y="1071"/>
                        <a:pt x="1752" y="1107"/>
                      </a:cubicBezTo>
                      <a:cubicBezTo>
                        <a:pt x="1983" y="1186"/>
                        <a:pt x="2177" y="1265"/>
                        <a:pt x="2408" y="1283"/>
                      </a:cubicBezTo>
                      <a:cubicBezTo>
                        <a:pt x="2418" y="1284"/>
                        <a:pt x="2429" y="1284"/>
                        <a:pt x="2439" y="1284"/>
                      </a:cubicBezTo>
                      <a:cubicBezTo>
                        <a:pt x="2651" y="1284"/>
                        <a:pt x="2949" y="1115"/>
                        <a:pt x="2967" y="895"/>
                      </a:cubicBezTo>
                      <a:cubicBezTo>
                        <a:pt x="3004" y="664"/>
                        <a:pt x="2791" y="299"/>
                        <a:pt x="2791" y="299"/>
                      </a:cubicBezTo>
                      <a:cubicBezTo>
                        <a:pt x="2630" y="45"/>
                        <a:pt x="231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2173;p47">
                  <a:extLst>
                    <a:ext uri="{FF2B5EF4-FFF2-40B4-BE49-F238E27FC236}">
                      <a16:creationId xmlns:a16="http://schemas.microsoft.com/office/drawing/2014/main" id="{833F56F3-F77B-0CA7-EC0D-0C099B3E036B}"/>
                    </a:ext>
                  </a:extLst>
                </p:cNvPr>
                <p:cNvSpPr/>
                <p:nvPr/>
              </p:nvSpPr>
              <p:spPr>
                <a:xfrm>
                  <a:off x="6702067" y="2804344"/>
                  <a:ext cx="465593" cy="222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" h="1387" extrusionOk="0">
                      <a:moveTo>
                        <a:pt x="1715" y="0"/>
                      </a:moveTo>
                      <a:cubicBezTo>
                        <a:pt x="1637" y="0"/>
                        <a:pt x="1577" y="19"/>
                        <a:pt x="1484" y="42"/>
                      </a:cubicBezTo>
                      <a:cubicBezTo>
                        <a:pt x="1406" y="79"/>
                        <a:pt x="1309" y="116"/>
                        <a:pt x="1212" y="157"/>
                      </a:cubicBezTo>
                      <a:cubicBezTo>
                        <a:pt x="999" y="231"/>
                        <a:pt x="791" y="328"/>
                        <a:pt x="652" y="347"/>
                      </a:cubicBezTo>
                      <a:lnTo>
                        <a:pt x="306" y="347"/>
                      </a:lnTo>
                      <a:cubicBezTo>
                        <a:pt x="232" y="365"/>
                        <a:pt x="135" y="407"/>
                        <a:pt x="98" y="504"/>
                      </a:cubicBezTo>
                      <a:cubicBezTo>
                        <a:pt x="1" y="712"/>
                        <a:pt x="19" y="985"/>
                        <a:pt x="214" y="1137"/>
                      </a:cubicBezTo>
                      <a:cubicBezTo>
                        <a:pt x="306" y="1197"/>
                        <a:pt x="403" y="1234"/>
                        <a:pt x="518" y="1253"/>
                      </a:cubicBezTo>
                      <a:cubicBezTo>
                        <a:pt x="634" y="1253"/>
                        <a:pt x="768" y="1234"/>
                        <a:pt x="944" y="1197"/>
                      </a:cubicBezTo>
                      <a:cubicBezTo>
                        <a:pt x="1105" y="1160"/>
                        <a:pt x="1254" y="1145"/>
                        <a:pt x="1388" y="1145"/>
                      </a:cubicBezTo>
                      <a:cubicBezTo>
                        <a:pt x="1542" y="1145"/>
                        <a:pt x="1676" y="1165"/>
                        <a:pt x="1789" y="1197"/>
                      </a:cubicBezTo>
                      <a:cubicBezTo>
                        <a:pt x="2020" y="1271"/>
                        <a:pt x="2233" y="1350"/>
                        <a:pt x="2445" y="1387"/>
                      </a:cubicBezTo>
                      <a:cubicBezTo>
                        <a:pt x="2579" y="1387"/>
                        <a:pt x="2713" y="1350"/>
                        <a:pt x="2847" y="1271"/>
                      </a:cubicBezTo>
                      <a:cubicBezTo>
                        <a:pt x="2870" y="1271"/>
                        <a:pt x="2889" y="1253"/>
                        <a:pt x="2907" y="1234"/>
                      </a:cubicBezTo>
                      <a:lnTo>
                        <a:pt x="2870" y="1234"/>
                      </a:lnTo>
                      <a:lnTo>
                        <a:pt x="2755" y="1216"/>
                      </a:lnTo>
                      <a:cubicBezTo>
                        <a:pt x="2658" y="1271"/>
                        <a:pt x="2542" y="1289"/>
                        <a:pt x="2464" y="1289"/>
                      </a:cubicBezTo>
                      <a:cubicBezTo>
                        <a:pt x="2251" y="1253"/>
                        <a:pt x="2062" y="1174"/>
                        <a:pt x="1831" y="1100"/>
                      </a:cubicBezTo>
                      <a:cubicBezTo>
                        <a:pt x="1704" y="1061"/>
                        <a:pt x="1564" y="1041"/>
                        <a:pt x="1413" y="1041"/>
                      </a:cubicBezTo>
                      <a:cubicBezTo>
                        <a:pt x="1261" y="1041"/>
                        <a:pt x="1098" y="1061"/>
                        <a:pt x="925" y="1100"/>
                      </a:cubicBezTo>
                      <a:cubicBezTo>
                        <a:pt x="750" y="1137"/>
                        <a:pt x="634" y="1155"/>
                        <a:pt x="518" y="1155"/>
                      </a:cubicBezTo>
                      <a:cubicBezTo>
                        <a:pt x="421" y="1137"/>
                        <a:pt x="348" y="1119"/>
                        <a:pt x="269" y="1040"/>
                      </a:cubicBezTo>
                      <a:cubicBezTo>
                        <a:pt x="117" y="943"/>
                        <a:pt x="98" y="712"/>
                        <a:pt x="172" y="559"/>
                      </a:cubicBezTo>
                      <a:cubicBezTo>
                        <a:pt x="214" y="481"/>
                        <a:pt x="250" y="462"/>
                        <a:pt x="329" y="462"/>
                      </a:cubicBezTo>
                      <a:cubicBezTo>
                        <a:pt x="366" y="453"/>
                        <a:pt x="413" y="453"/>
                        <a:pt x="471" y="453"/>
                      </a:cubicBezTo>
                      <a:cubicBezTo>
                        <a:pt x="529" y="453"/>
                        <a:pt x="597" y="453"/>
                        <a:pt x="676" y="444"/>
                      </a:cubicBezTo>
                      <a:cubicBezTo>
                        <a:pt x="847" y="425"/>
                        <a:pt x="1059" y="328"/>
                        <a:pt x="1253" y="250"/>
                      </a:cubicBezTo>
                      <a:cubicBezTo>
                        <a:pt x="1346" y="213"/>
                        <a:pt x="1443" y="176"/>
                        <a:pt x="1521" y="134"/>
                      </a:cubicBezTo>
                      <a:cubicBezTo>
                        <a:pt x="1600" y="116"/>
                        <a:pt x="1655" y="97"/>
                        <a:pt x="1692" y="97"/>
                      </a:cubicBezTo>
                      <a:cubicBezTo>
                        <a:pt x="1722" y="107"/>
                        <a:pt x="1757" y="111"/>
                        <a:pt x="1796" y="111"/>
                      </a:cubicBezTo>
                      <a:cubicBezTo>
                        <a:pt x="1834" y="111"/>
                        <a:pt x="1877" y="107"/>
                        <a:pt x="1923" y="97"/>
                      </a:cubicBezTo>
                      <a:lnTo>
                        <a:pt x="2233" y="97"/>
                      </a:lnTo>
                      <a:cubicBezTo>
                        <a:pt x="2385" y="116"/>
                        <a:pt x="2542" y="134"/>
                        <a:pt x="2658" y="231"/>
                      </a:cubicBezTo>
                      <a:cubicBezTo>
                        <a:pt x="2773" y="273"/>
                        <a:pt x="2847" y="310"/>
                        <a:pt x="2907" y="347"/>
                      </a:cubicBezTo>
                      <a:lnTo>
                        <a:pt x="2907" y="328"/>
                      </a:lnTo>
                      <a:cubicBezTo>
                        <a:pt x="2755" y="97"/>
                        <a:pt x="2482" y="19"/>
                        <a:pt x="2251" y="0"/>
                      </a:cubicBezTo>
                      <a:lnTo>
                        <a:pt x="1923" y="0"/>
                      </a:lnTo>
                      <a:cubicBezTo>
                        <a:pt x="1862" y="0"/>
                        <a:pt x="1798" y="9"/>
                        <a:pt x="1757" y="9"/>
                      </a:cubicBezTo>
                      <a:cubicBezTo>
                        <a:pt x="1736" y="9"/>
                        <a:pt x="1721" y="7"/>
                        <a:pt x="1715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2174;p47">
                  <a:extLst>
                    <a:ext uri="{FF2B5EF4-FFF2-40B4-BE49-F238E27FC236}">
                      <a16:creationId xmlns:a16="http://schemas.microsoft.com/office/drawing/2014/main" id="{174C7CC6-69DB-3056-3D58-EB35737E45AA}"/>
                    </a:ext>
                  </a:extLst>
                </p:cNvPr>
                <p:cNvSpPr/>
                <p:nvPr/>
              </p:nvSpPr>
              <p:spPr>
                <a:xfrm>
                  <a:off x="6739212" y="3006402"/>
                  <a:ext cx="514906" cy="242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513" extrusionOk="0">
                      <a:moveTo>
                        <a:pt x="2553" y="0"/>
                      </a:moveTo>
                      <a:cubicBezTo>
                        <a:pt x="2466" y="0"/>
                        <a:pt x="2382" y="10"/>
                        <a:pt x="2310" y="27"/>
                      </a:cubicBezTo>
                      <a:cubicBezTo>
                        <a:pt x="2079" y="88"/>
                        <a:pt x="1326" y="319"/>
                        <a:pt x="1058" y="397"/>
                      </a:cubicBezTo>
                      <a:cubicBezTo>
                        <a:pt x="767" y="471"/>
                        <a:pt x="305" y="605"/>
                        <a:pt x="152" y="744"/>
                      </a:cubicBezTo>
                      <a:cubicBezTo>
                        <a:pt x="0" y="878"/>
                        <a:pt x="116" y="1358"/>
                        <a:pt x="305" y="1474"/>
                      </a:cubicBezTo>
                      <a:cubicBezTo>
                        <a:pt x="361" y="1502"/>
                        <a:pt x="456" y="1512"/>
                        <a:pt x="569" y="1512"/>
                      </a:cubicBezTo>
                      <a:cubicBezTo>
                        <a:pt x="846" y="1512"/>
                        <a:pt x="1233" y="1450"/>
                        <a:pt x="1423" y="1437"/>
                      </a:cubicBezTo>
                      <a:cubicBezTo>
                        <a:pt x="1691" y="1395"/>
                        <a:pt x="2578" y="1280"/>
                        <a:pt x="2828" y="1206"/>
                      </a:cubicBezTo>
                      <a:cubicBezTo>
                        <a:pt x="3077" y="1127"/>
                        <a:pt x="3216" y="799"/>
                        <a:pt x="3216" y="605"/>
                      </a:cubicBezTo>
                      <a:cubicBezTo>
                        <a:pt x="3216" y="397"/>
                        <a:pt x="3059" y="185"/>
                        <a:pt x="3059" y="185"/>
                      </a:cubicBezTo>
                      <a:cubicBezTo>
                        <a:pt x="2954" y="51"/>
                        <a:pt x="2747" y="0"/>
                        <a:pt x="2553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2175;p47">
                  <a:extLst>
                    <a:ext uri="{FF2B5EF4-FFF2-40B4-BE49-F238E27FC236}">
                      <a16:creationId xmlns:a16="http://schemas.microsoft.com/office/drawing/2014/main" id="{8FAB068B-79B5-90B7-69BA-178C3FEB05B0}"/>
                    </a:ext>
                  </a:extLst>
                </p:cNvPr>
                <p:cNvSpPr/>
                <p:nvPr/>
              </p:nvSpPr>
              <p:spPr>
                <a:xfrm>
                  <a:off x="6742094" y="2998877"/>
                  <a:ext cx="505459" cy="257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7" h="1608" extrusionOk="0">
                      <a:moveTo>
                        <a:pt x="2505" y="1"/>
                      </a:moveTo>
                      <a:cubicBezTo>
                        <a:pt x="2426" y="1"/>
                        <a:pt x="2348" y="1"/>
                        <a:pt x="2274" y="19"/>
                      </a:cubicBezTo>
                      <a:cubicBezTo>
                        <a:pt x="2043" y="74"/>
                        <a:pt x="1290" y="329"/>
                        <a:pt x="1022" y="403"/>
                      </a:cubicBezTo>
                      <a:cubicBezTo>
                        <a:pt x="888" y="444"/>
                        <a:pt x="694" y="481"/>
                        <a:pt x="518" y="537"/>
                      </a:cubicBezTo>
                      <a:cubicBezTo>
                        <a:pt x="347" y="597"/>
                        <a:pt x="195" y="675"/>
                        <a:pt x="98" y="749"/>
                      </a:cubicBezTo>
                      <a:cubicBezTo>
                        <a:pt x="56" y="791"/>
                        <a:pt x="19" y="865"/>
                        <a:pt x="19" y="925"/>
                      </a:cubicBezTo>
                      <a:cubicBezTo>
                        <a:pt x="0" y="999"/>
                        <a:pt x="19" y="1096"/>
                        <a:pt x="37" y="1174"/>
                      </a:cubicBezTo>
                      <a:cubicBezTo>
                        <a:pt x="79" y="1327"/>
                        <a:pt x="134" y="1502"/>
                        <a:pt x="268" y="1558"/>
                      </a:cubicBezTo>
                      <a:cubicBezTo>
                        <a:pt x="329" y="1599"/>
                        <a:pt x="402" y="1599"/>
                        <a:pt x="500" y="1599"/>
                      </a:cubicBezTo>
                      <a:cubicBezTo>
                        <a:pt x="532" y="1605"/>
                        <a:pt x="566" y="1607"/>
                        <a:pt x="602" y="1607"/>
                      </a:cubicBezTo>
                      <a:cubicBezTo>
                        <a:pt x="674" y="1607"/>
                        <a:pt x="751" y="1599"/>
                        <a:pt x="828" y="1599"/>
                      </a:cubicBezTo>
                      <a:cubicBezTo>
                        <a:pt x="1040" y="1576"/>
                        <a:pt x="1271" y="1539"/>
                        <a:pt x="1405" y="1521"/>
                      </a:cubicBezTo>
                      <a:cubicBezTo>
                        <a:pt x="1539" y="1502"/>
                        <a:pt x="1830" y="1461"/>
                        <a:pt x="2117" y="1424"/>
                      </a:cubicBezTo>
                      <a:cubicBezTo>
                        <a:pt x="2408" y="1387"/>
                        <a:pt x="2694" y="1345"/>
                        <a:pt x="2828" y="1308"/>
                      </a:cubicBezTo>
                      <a:cubicBezTo>
                        <a:pt x="2967" y="1271"/>
                        <a:pt x="3082" y="1156"/>
                        <a:pt x="3138" y="1022"/>
                      </a:cubicBezTo>
                      <a:cubicBezTo>
                        <a:pt x="3156" y="999"/>
                        <a:pt x="3156" y="999"/>
                        <a:pt x="3156" y="980"/>
                      </a:cubicBezTo>
                      <a:cubicBezTo>
                        <a:pt x="3138" y="962"/>
                        <a:pt x="3101" y="943"/>
                        <a:pt x="3082" y="943"/>
                      </a:cubicBezTo>
                      <a:cubicBezTo>
                        <a:pt x="3059" y="943"/>
                        <a:pt x="3059" y="962"/>
                        <a:pt x="3059" y="980"/>
                      </a:cubicBezTo>
                      <a:cubicBezTo>
                        <a:pt x="3004" y="1077"/>
                        <a:pt x="2907" y="1174"/>
                        <a:pt x="2791" y="1211"/>
                      </a:cubicBezTo>
                      <a:cubicBezTo>
                        <a:pt x="2676" y="1230"/>
                        <a:pt x="2389" y="1290"/>
                        <a:pt x="2098" y="1327"/>
                      </a:cubicBezTo>
                      <a:cubicBezTo>
                        <a:pt x="1812" y="1368"/>
                        <a:pt x="1521" y="1405"/>
                        <a:pt x="1405" y="1424"/>
                      </a:cubicBezTo>
                      <a:cubicBezTo>
                        <a:pt x="1253" y="1442"/>
                        <a:pt x="1040" y="1484"/>
                        <a:pt x="809" y="1502"/>
                      </a:cubicBezTo>
                      <a:lnTo>
                        <a:pt x="500" y="1502"/>
                      </a:lnTo>
                      <a:cubicBezTo>
                        <a:pt x="426" y="1502"/>
                        <a:pt x="347" y="1484"/>
                        <a:pt x="310" y="1461"/>
                      </a:cubicBezTo>
                      <a:cubicBezTo>
                        <a:pt x="250" y="1424"/>
                        <a:pt x="153" y="1290"/>
                        <a:pt x="134" y="1156"/>
                      </a:cubicBezTo>
                      <a:cubicBezTo>
                        <a:pt x="116" y="1077"/>
                        <a:pt x="116" y="999"/>
                        <a:pt x="116" y="943"/>
                      </a:cubicBezTo>
                      <a:cubicBezTo>
                        <a:pt x="116" y="883"/>
                        <a:pt x="134" y="846"/>
                        <a:pt x="171" y="828"/>
                      </a:cubicBezTo>
                      <a:cubicBezTo>
                        <a:pt x="232" y="768"/>
                        <a:pt x="384" y="694"/>
                        <a:pt x="560" y="634"/>
                      </a:cubicBezTo>
                      <a:cubicBezTo>
                        <a:pt x="731" y="578"/>
                        <a:pt x="906" y="537"/>
                        <a:pt x="1040" y="500"/>
                      </a:cubicBezTo>
                      <a:cubicBezTo>
                        <a:pt x="1327" y="421"/>
                        <a:pt x="2080" y="172"/>
                        <a:pt x="2311" y="116"/>
                      </a:cubicBezTo>
                      <a:cubicBezTo>
                        <a:pt x="2368" y="105"/>
                        <a:pt x="2444" y="93"/>
                        <a:pt x="2524" y="93"/>
                      </a:cubicBezTo>
                      <a:cubicBezTo>
                        <a:pt x="2581" y="93"/>
                        <a:pt x="2639" y="99"/>
                        <a:pt x="2694" y="116"/>
                      </a:cubicBezTo>
                      <a:cubicBezTo>
                        <a:pt x="2754" y="116"/>
                        <a:pt x="2810" y="135"/>
                        <a:pt x="2870" y="153"/>
                      </a:cubicBezTo>
                      <a:cubicBezTo>
                        <a:pt x="2870" y="153"/>
                        <a:pt x="3004" y="213"/>
                        <a:pt x="3156" y="329"/>
                      </a:cubicBezTo>
                      <a:cubicBezTo>
                        <a:pt x="3119" y="250"/>
                        <a:pt x="3082" y="190"/>
                        <a:pt x="3082" y="190"/>
                      </a:cubicBezTo>
                      <a:cubicBezTo>
                        <a:pt x="3004" y="98"/>
                        <a:pt x="2851" y="38"/>
                        <a:pt x="2694" y="19"/>
                      </a:cubicBezTo>
                      <a:cubicBezTo>
                        <a:pt x="2639" y="1"/>
                        <a:pt x="2579" y="1"/>
                        <a:pt x="250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2176;p47">
                  <a:extLst>
                    <a:ext uri="{FF2B5EF4-FFF2-40B4-BE49-F238E27FC236}">
                      <a16:creationId xmlns:a16="http://schemas.microsoft.com/office/drawing/2014/main" id="{0A77FF95-6743-CCC6-9208-EAC61C0406D3}"/>
                    </a:ext>
                  </a:extLst>
                </p:cNvPr>
                <p:cNvSpPr/>
                <p:nvPr/>
              </p:nvSpPr>
              <p:spPr>
                <a:xfrm>
                  <a:off x="6834637" y="3154663"/>
                  <a:ext cx="440936" cy="20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4" h="1303" extrusionOk="0">
                      <a:moveTo>
                        <a:pt x="2386" y="1"/>
                      </a:moveTo>
                      <a:cubicBezTo>
                        <a:pt x="2368" y="1"/>
                        <a:pt x="2349" y="3"/>
                        <a:pt x="2329" y="7"/>
                      </a:cubicBezTo>
                      <a:cubicBezTo>
                        <a:pt x="2079" y="67"/>
                        <a:pt x="462" y="488"/>
                        <a:pt x="250" y="511"/>
                      </a:cubicBezTo>
                      <a:cubicBezTo>
                        <a:pt x="37" y="529"/>
                        <a:pt x="0" y="700"/>
                        <a:pt x="37" y="973"/>
                      </a:cubicBezTo>
                      <a:cubicBezTo>
                        <a:pt x="97" y="1222"/>
                        <a:pt x="250" y="1296"/>
                        <a:pt x="481" y="1296"/>
                      </a:cubicBezTo>
                      <a:cubicBezTo>
                        <a:pt x="527" y="1301"/>
                        <a:pt x="603" y="1303"/>
                        <a:pt x="697" y="1303"/>
                      </a:cubicBezTo>
                      <a:cubicBezTo>
                        <a:pt x="1073" y="1303"/>
                        <a:pt x="1730" y="1270"/>
                        <a:pt x="1867" y="1241"/>
                      </a:cubicBezTo>
                      <a:cubicBezTo>
                        <a:pt x="2061" y="1222"/>
                        <a:pt x="2481" y="1144"/>
                        <a:pt x="2620" y="913"/>
                      </a:cubicBezTo>
                      <a:cubicBezTo>
                        <a:pt x="2620" y="913"/>
                        <a:pt x="2754" y="742"/>
                        <a:pt x="2712" y="488"/>
                      </a:cubicBezTo>
                      <a:cubicBezTo>
                        <a:pt x="2661" y="275"/>
                        <a:pt x="2591" y="1"/>
                        <a:pt x="238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2177;p47">
                  <a:extLst>
                    <a:ext uri="{FF2B5EF4-FFF2-40B4-BE49-F238E27FC236}">
                      <a16:creationId xmlns:a16="http://schemas.microsoft.com/office/drawing/2014/main" id="{FA83346F-0EB6-44D9-CEB0-63DD73B6C7A0}"/>
                    </a:ext>
                  </a:extLst>
                </p:cNvPr>
                <p:cNvSpPr/>
                <p:nvPr/>
              </p:nvSpPr>
              <p:spPr>
                <a:xfrm>
                  <a:off x="6828713" y="3146817"/>
                  <a:ext cx="434372" cy="22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3" h="1410" extrusionOk="0">
                      <a:moveTo>
                        <a:pt x="2347" y="1"/>
                      </a:moveTo>
                      <a:cubicBezTo>
                        <a:pt x="2213" y="38"/>
                        <a:pt x="1751" y="153"/>
                        <a:pt x="1289" y="269"/>
                      </a:cubicBezTo>
                      <a:cubicBezTo>
                        <a:pt x="1058" y="329"/>
                        <a:pt x="827" y="384"/>
                        <a:pt x="652" y="444"/>
                      </a:cubicBezTo>
                      <a:cubicBezTo>
                        <a:pt x="462" y="481"/>
                        <a:pt x="324" y="500"/>
                        <a:pt x="287" y="518"/>
                      </a:cubicBezTo>
                      <a:cubicBezTo>
                        <a:pt x="153" y="518"/>
                        <a:pt x="74" y="578"/>
                        <a:pt x="37" y="675"/>
                      </a:cubicBezTo>
                      <a:cubicBezTo>
                        <a:pt x="0" y="768"/>
                        <a:pt x="19" y="883"/>
                        <a:pt x="37" y="1022"/>
                      </a:cubicBezTo>
                      <a:cubicBezTo>
                        <a:pt x="56" y="1156"/>
                        <a:pt x="116" y="1253"/>
                        <a:pt x="208" y="1308"/>
                      </a:cubicBezTo>
                      <a:cubicBezTo>
                        <a:pt x="287" y="1368"/>
                        <a:pt x="402" y="1387"/>
                        <a:pt x="518" y="1405"/>
                      </a:cubicBezTo>
                      <a:cubicBezTo>
                        <a:pt x="552" y="1408"/>
                        <a:pt x="600" y="1409"/>
                        <a:pt x="658" y="1409"/>
                      </a:cubicBezTo>
                      <a:cubicBezTo>
                        <a:pt x="1015" y="1409"/>
                        <a:pt x="1739" y="1365"/>
                        <a:pt x="1922" y="1345"/>
                      </a:cubicBezTo>
                      <a:cubicBezTo>
                        <a:pt x="2019" y="1327"/>
                        <a:pt x="2172" y="1308"/>
                        <a:pt x="2329" y="1253"/>
                      </a:cubicBezTo>
                      <a:cubicBezTo>
                        <a:pt x="2463" y="1211"/>
                        <a:pt x="2615" y="1137"/>
                        <a:pt x="2694" y="999"/>
                      </a:cubicBezTo>
                      <a:cubicBezTo>
                        <a:pt x="2657" y="980"/>
                        <a:pt x="2615" y="962"/>
                        <a:pt x="2597" y="962"/>
                      </a:cubicBezTo>
                      <a:cubicBezTo>
                        <a:pt x="2541" y="1040"/>
                        <a:pt x="2426" y="1114"/>
                        <a:pt x="2287" y="1156"/>
                      </a:cubicBezTo>
                      <a:cubicBezTo>
                        <a:pt x="2153" y="1211"/>
                        <a:pt x="2001" y="1230"/>
                        <a:pt x="1904" y="1253"/>
                      </a:cubicBezTo>
                      <a:cubicBezTo>
                        <a:pt x="1733" y="1271"/>
                        <a:pt x="730" y="1308"/>
                        <a:pt x="518" y="1308"/>
                      </a:cubicBezTo>
                      <a:cubicBezTo>
                        <a:pt x="421" y="1290"/>
                        <a:pt x="324" y="1271"/>
                        <a:pt x="268" y="1230"/>
                      </a:cubicBezTo>
                      <a:cubicBezTo>
                        <a:pt x="190" y="1193"/>
                        <a:pt x="153" y="1114"/>
                        <a:pt x="134" y="999"/>
                      </a:cubicBezTo>
                      <a:cubicBezTo>
                        <a:pt x="116" y="883"/>
                        <a:pt x="116" y="768"/>
                        <a:pt x="134" y="712"/>
                      </a:cubicBezTo>
                      <a:cubicBezTo>
                        <a:pt x="153" y="652"/>
                        <a:pt x="190" y="615"/>
                        <a:pt x="287" y="615"/>
                      </a:cubicBezTo>
                      <a:cubicBezTo>
                        <a:pt x="347" y="615"/>
                        <a:pt x="481" y="578"/>
                        <a:pt x="670" y="537"/>
                      </a:cubicBezTo>
                      <a:cubicBezTo>
                        <a:pt x="864" y="481"/>
                        <a:pt x="1095" y="421"/>
                        <a:pt x="1326" y="366"/>
                      </a:cubicBezTo>
                      <a:cubicBezTo>
                        <a:pt x="1788" y="250"/>
                        <a:pt x="2250" y="135"/>
                        <a:pt x="2384" y="98"/>
                      </a:cubicBezTo>
                      <a:cubicBezTo>
                        <a:pt x="2426" y="98"/>
                        <a:pt x="2463" y="98"/>
                        <a:pt x="2500" y="116"/>
                      </a:cubicBezTo>
                      <a:cubicBezTo>
                        <a:pt x="2541" y="135"/>
                        <a:pt x="2615" y="153"/>
                        <a:pt x="2712" y="213"/>
                      </a:cubicBezTo>
                      <a:cubicBezTo>
                        <a:pt x="2694" y="190"/>
                        <a:pt x="2694" y="172"/>
                        <a:pt x="2675" y="172"/>
                      </a:cubicBezTo>
                      <a:cubicBezTo>
                        <a:pt x="2657" y="116"/>
                        <a:pt x="2615" y="56"/>
                        <a:pt x="2560" y="38"/>
                      </a:cubicBezTo>
                      <a:cubicBezTo>
                        <a:pt x="2518" y="1"/>
                        <a:pt x="24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2178;p47">
                  <a:extLst>
                    <a:ext uri="{FF2B5EF4-FFF2-40B4-BE49-F238E27FC236}">
                      <a16:creationId xmlns:a16="http://schemas.microsoft.com/office/drawing/2014/main" id="{177F2729-E061-F18E-E587-6BFA0B0618E3}"/>
                    </a:ext>
                  </a:extLst>
                </p:cNvPr>
                <p:cNvSpPr/>
                <p:nvPr/>
              </p:nvSpPr>
              <p:spPr>
                <a:xfrm>
                  <a:off x="6884111" y="3302923"/>
                  <a:ext cx="415959" cy="177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1107" extrusionOk="0">
                      <a:moveTo>
                        <a:pt x="2194" y="0"/>
                      </a:moveTo>
                      <a:cubicBezTo>
                        <a:pt x="2176" y="0"/>
                        <a:pt x="2157" y="2"/>
                        <a:pt x="2135" y="5"/>
                      </a:cubicBezTo>
                      <a:cubicBezTo>
                        <a:pt x="1904" y="65"/>
                        <a:pt x="421" y="333"/>
                        <a:pt x="287" y="352"/>
                      </a:cubicBezTo>
                      <a:cubicBezTo>
                        <a:pt x="153" y="370"/>
                        <a:pt x="75" y="449"/>
                        <a:pt x="38" y="661"/>
                      </a:cubicBezTo>
                      <a:cubicBezTo>
                        <a:pt x="1" y="855"/>
                        <a:pt x="153" y="1045"/>
                        <a:pt x="421" y="1086"/>
                      </a:cubicBezTo>
                      <a:cubicBezTo>
                        <a:pt x="492" y="1101"/>
                        <a:pt x="610" y="1106"/>
                        <a:pt x="748" y="1106"/>
                      </a:cubicBezTo>
                      <a:cubicBezTo>
                        <a:pt x="1138" y="1106"/>
                        <a:pt x="1685" y="1063"/>
                        <a:pt x="1770" y="1063"/>
                      </a:cubicBezTo>
                      <a:cubicBezTo>
                        <a:pt x="1867" y="1045"/>
                        <a:pt x="2329" y="971"/>
                        <a:pt x="2500" y="777"/>
                      </a:cubicBezTo>
                      <a:cubicBezTo>
                        <a:pt x="2500" y="777"/>
                        <a:pt x="2597" y="583"/>
                        <a:pt x="2482" y="370"/>
                      </a:cubicBezTo>
                      <a:cubicBezTo>
                        <a:pt x="2394" y="160"/>
                        <a:pt x="2370" y="0"/>
                        <a:pt x="2194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2179;p47">
                  <a:extLst>
                    <a:ext uri="{FF2B5EF4-FFF2-40B4-BE49-F238E27FC236}">
                      <a16:creationId xmlns:a16="http://schemas.microsoft.com/office/drawing/2014/main" id="{D82F4913-D3F8-7519-560B-E2CE9BBEEAB7}"/>
                    </a:ext>
                  </a:extLst>
                </p:cNvPr>
                <p:cNvSpPr/>
                <p:nvPr/>
              </p:nvSpPr>
              <p:spPr>
                <a:xfrm>
                  <a:off x="6877546" y="3294758"/>
                  <a:ext cx="419482" cy="193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" h="1207" extrusionOk="0">
                      <a:moveTo>
                        <a:pt x="2236" y="1"/>
                      </a:moveTo>
                      <a:cubicBezTo>
                        <a:pt x="2213" y="1"/>
                        <a:pt x="2195" y="19"/>
                        <a:pt x="2176" y="19"/>
                      </a:cubicBezTo>
                      <a:cubicBezTo>
                        <a:pt x="1945" y="56"/>
                        <a:pt x="444" y="329"/>
                        <a:pt x="310" y="366"/>
                      </a:cubicBezTo>
                      <a:cubicBezTo>
                        <a:pt x="250" y="366"/>
                        <a:pt x="176" y="403"/>
                        <a:pt x="116" y="463"/>
                      </a:cubicBezTo>
                      <a:cubicBezTo>
                        <a:pt x="79" y="518"/>
                        <a:pt x="42" y="597"/>
                        <a:pt x="19" y="694"/>
                      </a:cubicBezTo>
                      <a:cubicBezTo>
                        <a:pt x="0" y="809"/>
                        <a:pt x="42" y="925"/>
                        <a:pt x="116" y="1022"/>
                      </a:cubicBezTo>
                      <a:cubicBezTo>
                        <a:pt x="194" y="1096"/>
                        <a:pt x="310" y="1174"/>
                        <a:pt x="444" y="1193"/>
                      </a:cubicBezTo>
                      <a:cubicBezTo>
                        <a:pt x="520" y="1202"/>
                        <a:pt x="635" y="1207"/>
                        <a:pt x="768" y="1207"/>
                      </a:cubicBezTo>
                      <a:cubicBezTo>
                        <a:pt x="901" y="1207"/>
                        <a:pt x="1051" y="1202"/>
                        <a:pt x="1197" y="1193"/>
                      </a:cubicBezTo>
                      <a:cubicBezTo>
                        <a:pt x="1349" y="1193"/>
                        <a:pt x="1483" y="1193"/>
                        <a:pt x="1599" y="1174"/>
                      </a:cubicBezTo>
                      <a:cubicBezTo>
                        <a:pt x="1696" y="1174"/>
                        <a:pt x="1774" y="1156"/>
                        <a:pt x="1811" y="1156"/>
                      </a:cubicBezTo>
                      <a:cubicBezTo>
                        <a:pt x="1867" y="1156"/>
                        <a:pt x="2005" y="1137"/>
                        <a:pt x="2158" y="1077"/>
                      </a:cubicBezTo>
                      <a:cubicBezTo>
                        <a:pt x="2292" y="1040"/>
                        <a:pt x="2407" y="980"/>
                        <a:pt x="2504" y="906"/>
                      </a:cubicBezTo>
                      <a:lnTo>
                        <a:pt x="2523" y="980"/>
                      </a:lnTo>
                      <a:lnTo>
                        <a:pt x="2583" y="846"/>
                      </a:lnTo>
                      <a:cubicBezTo>
                        <a:pt x="2583" y="846"/>
                        <a:pt x="2601" y="809"/>
                        <a:pt x="2620" y="712"/>
                      </a:cubicBezTo>
                      <a:lnTo>
                        <a:pt x="2620" y="712"/>
                      </a:lnTo>
                      <a:cubicBezTo>
                        <a:pt x="2583" y="749"/>
                        <a:pt x="2560" y="791"/>
                        <a:pt x="2523" y="809"/>
                      </a:cubicBezTo>
                      <a:cubicBezTo>
                        <a:pt x="2467" y="846"/>
                        <a:pt x="2444" y="865"/>
                        <a:pt x="2407" y="865"/>
                      </a:cubicBezTo>
                      <a:cubicBezTo>
                        <a:pt x="2329" y="925"/>
                        <a:pt x="2236" y="962"/>
                        <a:pt x="2139" y="980"/>
                      </a:cubicBezTo>
                      <a:cubicBezTo>
                        <a:pt x="1982" y="1040"/>
                        <a:pt x="1848" y="1059"/>
                        <a:pt x="1793" y="1059"/>
                      </a:cubicBezTo>
                      <a:cubicBezTo>
                        <a:pt x="1774" y="1059"/>
                        <a:pt x="1696" y="1077"/>
                        <a:pt x="1580" y="1077"/>
                      </a:cubicBezTo>
                      <a:cubicBezTo>
                        <a:pt x="1483" y="1077"/>
                        <a:pt x="1331" y="1096"/>
                        <a:pt x="1197" y="1096"/>
                      </a:cubicBezTo>
                      <a:cubicBezTo>
                        <a:pt x="1051" y="1105"/>
                        <a:pt x="901" y="1110"/>
                        <a:pt x="771" y="1110"/>
                      </a:cubicBezTo>
                      <a:cubicBezTo>
                        <a:pt x="640" y="1110"/>
                        <a:pt x="529" y="1105"/>
                        <a:pt x="462" y="1096"/>
                      </a:cubicBezTo>
                      <a:cubicBezTo>
                        <a:pt x="347" y="1077"/>
                        <a:pt x="250" y="1022"/>
                        <a:pt x="194" y="943"/>
                      </a:cubicBezTo>
                      <a:cubicBezTo>
                        <a:pt x="134" y="883"/>
                        <a:pt x="97" y="809"/>
                        <a:pt x="116" y="712"/>
                      </a:cubicBezTo>
                      <a:cubicBezTo>
                        <a:pt x="134" y="615"/>
                        <a:pt x="176" y="560"/>
                        <a:pt x="194" y="518"/>
                      </a:cubicBezTo>
                      <a:cubicBezTo>
                        <a:pt x="231" y="481"/>
                        <a:pt x="273" y="463"/>
                        <a:pt x="328" y="463"/>
                      </a:cubicBezTo>
                      <a:cubicBezTo>
                        <a:pt x="462" y="444"/>
                        <a:pt x="1830" y="172"/>
                        <a:pt x="2158" y="116"/>
                      </a:cubicBezTo>
                      <a:lnTo>
                        <a:pt x="2139" y="116"/>
                      </a:lnTo>
                      <a:cubicBezTo>
                        <a:pt x="2139" y="116"/>
                        <a:pt x="2185" y="102"/>
                        <a:pt x="2260" y="102"/>
                      </a:cubicBezTo>
                      <a:cubicBezTo>
                        <a:pt x="2315" y="102"/>
                        <a:pt x="2386" y="110"/>
                        <a:pt x="2467" y="135"/>
                      </a:cubicBezTo>
                      <a:lnTo>
                        <a:pt x="2444" y="116"/>
                      </a:lnTo>
                      <a:cubicBezTo>
                        <a:pt x="2426" y="75"/>
                        <a:pt x="2389" y="38"/>
                        <a:pt x="2329" y="19"/>
                      </a:cubicBezTo>
                      <a:cubicBezTo>
                        <a:pt x="2310" y="19"/>
                        <a:pt x="2273" y="1"/>
                        <a:pt x="223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2180;p47">
                  <a:extLst>
                    <a:ext uri="{FF2B5EF4-FFF2-40B4-BE49-F238E27FC236}">
                      <a16:creationId xmlns:a16="http://schemas.microsoft.com/office/drawing/2014/main" id="{554E5BCD-4A7D-8B4E-751F-D92E2A83E4FA}"/>
                    </a:ext>
                  </a:extLst>
                </p:cNvPr>
                <p:cNvSpPr/>
                <p:nvPr/>
              </p:nvSpPr>
              <p:spPr>
                <a:xfrm>
                  <a:off x="5934187" y="991751"/>
                  <a:ext cx="1048544" cy="84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261" extrusionOk="0">
                      <a:moveTo>
                        <a:pt x="2196" y="1"/>
                      </a:moveTo>
                      <a:cubicBezTo>
                        <a:pt x="2080" y="19"/>
                        <a:pt x="1983" y="43"/>
                        <a:pt x="1891" y="80"/>
                      </a:cubicBezTo>
                      <a:cubicBezTo>
                        <a:pt x="1466" y="232"/>
                        <a:pt x="1137" y="888"/>
                        <a:pt x="985" y="1600"/>
                      </a:cubicBezTo>
                      <a:cubicBezTo>
                        <a:pt x="888" y="1521"/>
                        <a:pt x="754" y="1484"/>
                        <a:pt x="620" y="1484"/>
                      </a:cubicBezTo>
                      <a:cubicBezTo>
                        <a:pt x="273" y="1484"/>
                        <a:pt x="1" y="1752"/>
                        <a:pt x="1" y="2099"/>
                      </a:cubicBezTo>
                      <a:cubicBezTo>
                        <a:pt x="1" y="2445"/>
                        <a:pt x="273" y="2718"/>
                        <a:pt x="620" y="2718"/>
                      </a:cubicBezTo>
                      <a:cubicBezTo>
                        <a:pt x="712" y="2718"/>
                        <a:pt x="809" y="2699"/>
                        <a:pt x="906" y="2658"/>
                      </a:cubicBezTo>
                      <a:lnTo>
                        <a:pt x="906" y="2658"/>
                      </a:lnTo>
                      <a:cubicBezTo>
                        <a:pt x="870" y="2889"/>
                        <a:pt x="754" y="4159"/>
                        <a:pt x="1484" y="4719"/>
                      </a:cubicBezTo>
                      <a:cubicBezTo>
                        <a:pt x="2166" y="5221"/>
                        <a:pt x="2972" y="5261"/>
                        <a:pt x="3209" y="5261"/>
                      </a:cubicBezTo>
                      <a:cubicBezTo>
                        <a:pt x="3253" y="5261"/>
                        <a:pt x="3277" y="5259"/>
                        <a:pt x="3277" y="5259"/>
                      </a:cubicBezTo>
                      <a:cubicBezTo>
                        <a:pt x="3277" y="5259"/>
                        <a:pt x="3300" y="5261"/>
                        <a:pt x="3343" y="5261"/>
                      </a:cubicBezTo>
                      <a:cubicBezTo>
                        <a:pt x="3575" y="5261"/>
                        <a:pt x="4365" y="5221"/>
                        <a:pt x="5046" y="4719"/>
                      </a:cubicBezTo>
                      <a:cubicBezTo>
                        <a:pt x="5777" y="4159"/>
                        <a:pt x="5661" y="2889"/>
                        <a:pt x="5624" y="2658"/>
                      </a:cubicBezTo>
                      <a:lnTo>
                        <a:pt x="5624" y="2658"/>
                      </a:lnTo>
                      <a:cubicBezTo>
                        <a:pt x="5721" y="2699"/>
                        <a:pt x="5818" y="2718"/>
                        <a:pt x="5911" y="2718"/>
                      </a:cubicBezTo>
                      <a:cubicBezTo>
                        <a:pt x="6257" y="2718"/>
                        <a:pt x="6548" y="2445"/>
                        <a:pt x="6548" y="2099"/>
                      </a:cubicBezTo>
                      <a:cubicBezTo>
                        <a:pt x="6548" y="1752"/>
                        <a:pt x="6257" y="1484"/>
                        <a:pt x="5911" y="1484"/>
                      </a:cubicBezTo>
                      <a:cubicBezTo>
                        <a:pt x="5777" y="1484"/>
                        <a:pt x="5661" y="1521"/>
                        <a:pt x="5546" y="1600"/>
                      </a:cubicBezTo>
                      <a:lnTo>
                        <a:pt x="5278" y="1812"/>
                      </a:lnTo>
                      <a:cubicBezTo>
                        <a:pt x="5278" y="1812"/>
                        <a:pt x="5278" y="1715"/>
                        <a:pt x="5296" y="1466"/>
                      </a:cubicBezTo>
                      <a:cubicBezTo>
                        <a:pt x="5296" y="1235"/>
                        <a:pt x="5259" y="1156"/>
                        <a:pt x="5259" y="1156"/>
                      </a:cubicBezTo>
                      <a:cubicBezTo>
                        <a:pt x="5259" y="1156"/>
                        <a:pt x="5232" y="1216"/>
                        <a:pt x="5095" y="1216"/>
                      </a:cubicBezTo>
                      <a:cubicBezTo>
                        <a:pt x="5027" y="1216"/>
                        <a:pt x="4931" y="1201"/>
                        <a:pt x="4797" y="1156"/>
                      </a:cubicBezTo>
                      <a:cubicBezTo>
                        <a:pt x="4390" y="1004"/>
                        <a:pt x="4372" y="773"/>
                        <a:pt x="4372" y="773"/>
                      </a:cubicBezTo>
                      <a:cubicBezTo>
                        <a:pt x="4372" y="773"/>
                        <a:pt x="4034" y="883"/>
                        <a:pt x="3616" y="883"/>
                      </a:cubicBezTo>
                      <a:cubicBezTo>
                        <a:pt x="3108" y="883"/>
                        <a:pt x="2482" y="720"/>
                        <a:pt x="219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2181;p47">
                  <a:extLst>
                    <a:ext uri="{FF2B5EF4-FFF2-40B4-BE49-F238E27FC236}">
                      <a16:creationId xmlns:a16="http://schemas.microsoft.com/office/drawing/2014/main" id="{EB1D3F05-FFA2-983D-9A87-C53C92B42909}"/>
                    </a:ext>
                  </a:extLst>
                </p:cNvPr>
                <p:cNvSpPr/>
                <p:nvPr/>
              </p:nvSpPr>
              <p:spPr>
                <a:xfrm>
                  <a:off x="5925381" y="982945"/>
                  <a:ext cx="1063274" cy="857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1" h="5355" extrusionOk="0">
                      <a:moveTo>
                        <a:pt x="2232" y="116"/>
                      </a:moveTo>
                      <a:cubicBezTo>
                        <a:pt x="2500" y="749"/>
                        <a:pt x="3041" y="943"/>
                        <a:pt x="3521" y="980"/>
                      </a:cubicBezTo>
                      <a:cubicBezTo>
                        <a:pt x="3555" y="981"/>
                        <a:pt x="3589" y="982"/>
                        <a:pt x="3622" y="982"/>
                      </a:cubicBezTo>
                      <a:cubicBezTo>
                        <a:pt x="4035" y="982"/>
                        <a:pt x="4351" y="882"/>
                        <a:pt x="4390" y="865"/>
                      </a:cubicBezTo>
                      <a:cubicBezTo>
                        <a:pt x="4408" y="906"/>
                        <a:pt x="4408" y="925"/>
                        <a:pt x="4445" y="980"/>
                      </a:cubicBezTo>
                      <a:cubicBezTo>
                        <a:pt x="4505" y="1077"/>
                        <a:pt x="4639" y="1174"/>
                        <a:pt x="4834" y="1253"/>
                      </a:cubicBezTo>
                      <a:cubicBezTo>
                        <a:pt x="4972" y="1302"/>
                        <a:pt x="5070" y="1318"/>
                        <a:pt x="5143" y="1318"/>
                      </a:cubicBezTo>
                      <a:cubicBezTo>
                        <a:pt x="5179" y="1318"/>
                        <a:pt x="5209" y="1314"/>
                        <a:pt x="5235" y="1308"/>
                      </a:cubicBezTo>
                      <a:cubicBezTo>
                        <a:pt x="5254" y="1308"/>
                        <a:pt x="5272" y="1308"/>
                        <a:pt x="5272" y="1290"/>
                      </a:cubicBezTo>
                      <a:cubicBezTo>
                        <a:pt x="5296" y="1327"/>
                        <a:pt x="5296" y="1405"/>
                        <a:pt x="5296" y="1521"/>
                      </a:cubicBezTo>
                      <a:cubicBezTo>
                        <a:pt x="5296" y="1770"/>
                        <a:pt x="5272" y="1867"/>
                        <a:pt x="5272" y="1867"/>
                      </a:cubicBezTo>
                      <a:lnTo>
                        <a:pt x="5254" y="1983"/>
                      </a:lnTo>
                      <a:lnTo>
                        <a:pt x="5642" y="1692"/>
                      </a:lnTo>
                      <a:cubicBezTo>
                        <a:pt x="5735" y="1618"/>
                        <a:pt x="5850" y="1576"/>
                        <a:pt x="5966" y="1576"/>
                      </a:cubicBezTo>
                      <a:cubicBezTo>
                        <a:pt x="6294" y="1576"/>
                        <a:pt x="6543" y="1849"/>
                        <a:pt x="6543" y="2154"/>
                      </a:cubicBezTo>
                      <a:cubicBezTo>
                        <a:pt x="6543" y="2463"/>
                        <a:pt x="6294" y="2731"/>
                        <a:pt x="5966" y="2731"/>
                      </a:cubicBezTo>
                      <a:cubicBezTo>
                        <a:pt x="5892" y="2731"/>
                        <a:pt x="5795" y="2713"/>
                        <a:pt x="5716" y="2657"/>
                      </a:cubicBezTo>
                      <a:lnTo>
                        <a:pt x="5619" y="2616"/>
                      </a:lnTo>
                      <a:lnTo>
                        <a:pt x="5642" y="2713"/>
                      </a:lnTo>
                      <a:cubicBezTo>
                        <a:pt x="5661" y="2828"/>
                        <a:pt x="5679" y="3216"/>
                        <a:pt x="5642" y="3618"/>
                      </a:cubicBezTo>
                      <a:cubicBezTo>
                        <a:pt x="5582" y="4025"/>
                        <a:pt x="5430" y="4464"/>
                        <a:pt x="5083" y="4737"/>
                      </a:cubicBezTo>
                      <a:cubicBezTo>
                        <a:pt x="4414" y="5215"/>
                        <a:pt x="3652" y="5256"/>
                        <a:pt x="3410" y="5256"/>
                      </a:cubicBezTo>
                      <a:cubicBezTo>
                        <a:pt x="3360" y="5256"/>
                        <a:pt x="3332" y="5254"/>
                        <a:pt x="3332" y="5254"/>
                      </a:cubicBezTo>
                      <a:cubicBezTo>
                        <a:pt x="3332" y="5254"/>
                        <a:pt x="3303" y="5256"/>
                        <a:pt x="3252" y="5256"/>
                      </a:cubicBezTo>
                      <a:cubicBezTo>
                        <a:pt x="3004" y="5256"/>
                        <a:pt x="2230" y="5215"/>
                        <a:pt x="1576" y="4737"/>
                      </a:cubicBezTo>
                      <a:cubicBezTo>
                        <a:pt x="1229" y="4464"/>
                        <a:pt x="1077" y="4025"/>
                        <a:pt x="1022" y="3618"/>
                      </a:cubicBezTo>
                      <a:cubicBezTo>
                        <a:pt x="961" y="3216"/>
                        <a:pt x="998" y="2828"/>
                        <a:pt x="998" y="2713"/>
                      </a:cubicBezTo>
                      <a:lnTo>
                        <a:pt x="1022" y="2616"/>
                      </a:lnTo>
                      <a:lnTo>
                        <a:pt x="943" y="2657"/>
                      </a:lnTo>
                      <a:cubicBezTo>
                        <a:pt x="846" y="2713"/>
                        <a:pt x="767" y="2731"/>
                        <a:pt x="675" y="2731"/>
                      </a:cubicBezTo>
                      <a:cubicBezTo>
                        <a:pt x="347" y="2731"/>
                        <a:pt x="97" y="2463"/>
                        <a:pt x="97" y="2154"/>
                      </a:cubicBezTo>
                      <a:cubicBezTo>
                        <a:pt x="97" y="1849"/>
                        <a:pt x="347" y="1576"/>
                        <a:pt x="675" y="1576"/>
                      </a:cubicBezTo>
                      <a:cubicBezTo>
                        <a:pt x="791" y="1576"/>
                        <a:pt x="925" y="1618"/>
                        <a:pt x="1022" y="1692"/>
                      </a:cubicBezTo>
                      <a:lnTo>
                        <a:pt x="1077" y="1752"/>
                      </a:lnTo>
                      <a:lnTo>
                        <a:pt x="1095" y="1673"/>
                      </a:lnTo>
                      <a:cubicBezTo>
                        <a:pt x="1174" y="1308"/>
                        <a:pt x="1290" y="980"/>
                        <a:pt x="1424" y="712"/>
                      </a:cubicBezTo>
                      <a:cubicBezTo>
                        <a:pt x="1576" y="444"/>
                        <a:pt x="1752" y="250"/>
                        <a:pt x="1964" y="171"/>
                      </a:cubicBezTo>
                      <a:cubicBezTo>
                        <a:pt x="2038" y="153"/>
                        <a:pt x="2135" y="135"/>
                        <a:pt x="2232" y="116"/>
                      </a:cubicBezTo>
                      <a:close/>
                      <a:moveTo>
                        <a:pt x="2251" y="1"/>
                      </a:moveTo>
                      <a:cubicBezTo>
                        <a:pt x="2135" y="19"/>
                        <a:pt x="2020" y="37"/>
                        <a:pt x="1923" y="74"/>
                      </a:cubicBezTo>
                      <a:cubicBezTo>
                        <a:pt x="1692" y="171"/>
                        <a:pt x="1502" y="384"/>
                        <a:pt x="1345" y="652"/>
                      </a:cubicBezTo>
                      <a:cubicBezTo>
                        <a:pt x="1192" y="925"/>
                        <a:pt x="1095" y="1253"/>
                        <a:pt x="1022" y="1599"/>
                      </a:cubicBezTo>
                      <a:cubicBezTo>
                        <a:pt x="906" y="1539"/>
                        <a:pt x="791" y="1484"/>
                        <a:pt x="675" y="1484"/>
                      </a:cubicBezTo>
                      <a:cubicBezTo>
                        <a:pt x="305" y="1484"/>
                        <a:pt x="0" y="1789"/>
                        <a:pt x="0" y="2154"/>
                      </a:cubicBezTo>
                      <a:cubicBezTo>
                        <a:pt x="0" y="2523"/>
                        <a:pt x="305" y="2828"/>
                        <a:pt x="675" y="2828"/>
                      </a:cubicBezTo>
                      <a:cubicBezTo>
                        <a:pt x="749" y="2828"/>
                        <a:pt x="827" y="2791"/>
                        <a:pt x="906" y="2773"/>
                      </a:cubicBezTo>
                      <a:lnTo>
                        <a:pt x="906" y="2773"/>
                      </a:lnTo>
                      <a:cubicBezTo>
                        <a:pt x="883" y="2925"/>
                        <a:pt x="864" y="3235"/>
                        <a:pt x="925" y="3637"/>
                      </a:cubicBezTo>
                      <a:cubicBezTo>
                        <a:pt x="980" y="4062"/>
                        <a:pt x="1137" y="4524"/>
                        <a:pt x="1521" y="4811"/>
                      </a:cubicBezTo>
                      <a:cubicBezTo>
                        <a:pt x="2166" y="5304"/>
                        <a:pt x="2919" y="5354"/>
                        <a:pt x="3210" y="5354"/>
                      </a:cubicBezTo>
                      <a:cubicBezTo>
                        <a:pt x="3283" y="5354"/>
                        <a:pt x="3327" y="5351"/>
                        <a:pt x="3332" y="5351"/>
                      </a:cubicBezTo>
                      <a:cubicBezTo>
                        <a:pt x="3332" y="5351"/>
                        <a:pt x="3372" y="5354"/>
                        <a:pt x="3443" y="5354"/>
                      </a:cubicBezTo>
                      <a:cubicBezTo>
                        <a:pt x="3722" y="5354"/>
                        <a:pt x="4479" y="5304"/>
                        <a:pt x="5138" y="4811"/>
                      </a:cubicBezTo>
                      <a:cubicBezTo>
                        <a:pt x="5503" y="4524"/>
                        <a:pt x="5679" y="4062"/>
                        <a:pt x="5735" y="3637"/>
                      </a:cubicBezTo>
                      <a:cubicBezTo>
                        <a:pt x="5795" y="3235"/>
                        <a:pt x="5758" y="2925"/>
                        <a:pt x="5735" y="2773"/>
                      </a:cubicBezTo>
                      <a:lnTo>
                        <a:pt x="5735" y="2773"/>
                      </a:lnTo>
                      <a:cubicBezTo>
                        <a:pt x="5813" y="2791"/>
                        <a:pt x="5892" y="2828"/>
                        <a:pt x="5966" y="2828"/>
                      </a:cubicBezTo>
                      <a:cubicBezTo>
                        <a:pt x="6354" y="2828"/>
                        <a:pt x="6640" y="2523"/>
                        <a:pt x="6640" y="2154"/>
                      </a:cubicBezTo>
                      <a:cubicBezTo>
                        <a:pt x="6640" y="1789"/>
                        <a:pt x="6354" y="1484"/>
                        <a:pt x="5966" y="1484"/>
                      </a:cubicBezTo>
                      <a:cubicBezTo>
                        <a:pt x="5832" y="1484"/>
                        <a:pt x="5679" y="1539"/>
                        <a:pt x="5564" y="1618"/>
                      </a:cubicBezTo>
                      <a:lnTo>
                        <a:pt x="5388" y="1770"/>
                      </a:lnTo>
                      <a:lnTo>
                        <a:pt x="5388" y="1521"/>
                      </a:lnTo>
                      <a:cubicBezTo>
                        <a:pt x="5411" y="1405"/>
                        <a:pt x="5388" y="1327"/>
                        <a:pt x="5369" y="1271"/>
                      </a:cubicBezTo>
                      <a:cubicBezTo>
                        <a:pt x="5369" y="1253"/>
                        <a:pt x="5369" y="1230"/>
                        <a:pt x="5351" y="1211"/>
                      </a:cubicBezTo>
                      <a:lnTo>
                        <a:pt x="5351" y="1193"/>
                      </a:lnTo>
                      <a:lnTo>
                        <a:pt x="5296" y="1114"/>
                      </a:lnTo>
                      <a:lnTo>
                        <a:pt x="5254" y="1193"/>
                      </a:lnTo>
                      <a:cubicBezTo>
                        <a:pt x="5254" y="1211"/>
                        <a:pt x="5235" y="1211"/>
                        <a:pt x="5217" y="1211"/>
                      </a:cubicBezTo>
                      <a:cubicBezTo>
                        <a:pt x="5205" y="1217"/>
                        <a:pt x="5184" y="1221"/>
                        <a:pt x="5154" y="1221"/>
                      </a:cubicBezTo>
                      <a:cubicBezTo>
                        <a:pt x="5094" y="1221"/>
                        <a:pt x="5000" y="1205"/>
                        <a:pt x="4870" y="1156"/>
                      </a:cubicBezTo>
                      <a:cubicBezTo>
                        <a:pt x="4676" y="1096"/>
                        <a:pt x="4579" y="999"/>
                        <a:pt x="4524" y="925"/>
                      </a:cubicBezTo>
                      <a:cubicBezTo>
                        <a:pt x="4487" y="865"/>
                        <a:pt x="4464" y="809"/>
                        <a:pt x="4464" y="809"/>
                      </a:cubicBezTo>
                      <a:lnTo>
                        <a:pt x="4464" y="749"/>
                      </a:lnTo>
                      <a:lnTo>
                        <a:pt x="4408" y="768"/>
                      </a:lnTo>
                      <a:cubicBezTo>
                        <a:pt x="4408" y="768"/>
                        <a:pt x="4062" y="886"/>
                        <a:pt x="3645" y="886"/>
                      </a:cubicBezTo>
                      <a:cubicBezTo>
                        <a:pt x="3611" y="886"/>
                        <a:pt x="3575" y="885"/>
                        <a:pt x="3540" y="883"/>
                      </a:cubicBezTo>
                      <a:cubicBezTo>
                        <a:pt x="3059" y="846"/>
                        <a:pt x="2542" y="675"/>
                        <a:pt x="2292" y="37"/>
                      </a:cubicBezTo>
                      <a:lnTo>
                        <a:pt x="2292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2182;p47">
                  <a:extLst>
                    <a:ext uri="{FF2B5EF4-FFF2-40B4-BE49-F238E27FC236}">
                      <a16:creationId xmlns:a16="http://schemas.microsoft.com/office/drawing/2014/main" id="{27786B98-D750-67C3-6D28-46131A9C0198}"/>
                    </a:ext>
                  </a:extLst>
                </p:cNvPr>
                <p:cNvSpPr/>
                <p:nvPr/>
              </p:nvSpPr>
              <p:spPr>
                <a:xfrm>
                  <a:off x="6196125" y="1294357"/>
                  <a:ext cx="105191" cy="10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653" extrusionOk="0">
                      <a:moveTo>
                        <a:pt x="389" y="1"/>
                      </a:moveTo>
                      <a:cubicBezTo>
                        <a:pt x="255" y="1"/>
                        <a:pt x="195" y="75"/>
                        <a:pt x="139" y="93"/>
                      </a:cubicBezTo>
                      <a:cubicBezTo>
                        <a:pt x="113" y="107"/>
                        <a:pt x="89" y="112"/>
                        <a:pt x="68" y="112"/>
                      </a:cubicBezTo>
                      <a:cubicBezTo>
                        <a:pt x="27" y="112"/>
                        <a:pt x="1" y="93"/>
                        <a:pt x="1" y="93"/>
                      </a:cubicBezTo>
                      <a:lnTo>
                        <a:pt x="1" y="93"/>
                      </a:lnTo>
                      <a:cubicBezTo>
                        <a:pt x="1" y="93"/>
                        <a:pt x="24" y="190"/>
                        <a:pt x="116" y="209"/>
                      </a:cubicBezTo>
                      <a:cubicBezTo>
                        <a:pt x="131" y="212"/>
                        <a:pt x="144" y="214"/>
                        <a:pt x="155" y="214"/>
                      </a:cubicBezTo>
                      <a:cubicBezTo>
                        <a:pt x="215" y="214"/>
                        <a:pt x="228" y="169"/>
                        <a:pt x="310" y="153"/>
                      </a:cubicBezTo>
                      <a:lnTo>
                        <a:pt x="310" y="153"/>
                      </a:lnTo>
                      <a:cubicBezTo>
                        <a:pt x="292" y="209"/>
                        <a:pt x="292" y="269"/>
                        <a:pt x="292" y="324"/>
                      </a:cubicBezTo>
                      <a:cubicBezTo>
                        <a:pt x="292" y="518"/>
                        <a:pt x="370" y="652"/>
                        <a:pt x="486" y="652"/>
                      </a:cubicBezTo>
                      <a:cubicBezTo>
                        <a:pt x="578" y="652"/>
                        <a:pt x="657" y="518"/>
                        <a:pt x="657" y="324"/>
                      </a:cubicBezTo>
                      <a:cubicBezTo>
                        <a:pt x="657" y="153"/>
                        <a:pt x="578" y="1"/>
                        <a:pt x="486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2183;p47">
                  <a:extLst>
                    <a:ext uri="{FF2B5EF4-FFF2-40B4-BE49-F238E27FC236}">
                      <a16:creationId xmlns:a16="http://schemas.microsoft.com/office/drawing/2014/main" id="{ADDA7C36-117E-97E9-0137-D66E5EE87D22}"/>
                    </a:ext>
                  </a:extLst>
                </p:cNvPr>
                <p:cNvSpPr/>
                <p:nvPr/>
              </p:nvSpPr>
              <p:spPr>
                <a:xfrm>
                  <a:off x="6588230" y="1294357"/>
                  <a:ext cx="104390" cy="10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653" extrusionOk="0">
                      <a:moveTo>
                        <a:pt x="171" y="1"/>
                      </a:moveTo>
                      <a:cubicBezTo>
                        <a:pt x="74" y="1"/>
                        <a:pt x="0" y="153"/>
                        <a:pt x="0" y="324"/>
                      </a:cubicBezTo>
                      <a:cubicBezTo>
                        <a:pt x="0" y="518"/>
                        <a:pt x="74" y="652"/>
                        <a:pt x="171" y="652"/>
                      </a:cubicBezTo>
                      <a:cubicBezTo>
                        <a:pt x="287" y="652"/>
                        <a:pt x="365" y="518"/>
                        <a:pt x="365" y="324"/>
                      </a:cubicBezTo>
                      <a:cubicBezTo>
                        <a:pt x="365" y="269"/>
                        <a:pt x="365" y="209"/>
                        <a:pt x="347" y="153"/>
                      </a:cubicBezTo>
                      <a:lnTo>
                        <a:pt x="347" y="153"/>
                      </a:lnTo>
                      <a:cubicBezTo>
                        <a:pt x="425" y="169"/>
                        <a:pt x="437" y="214"/>
                        <a:pt x="497" y="214"/>
                      </a:cubicBezTo>
                      <a:cubicBezTo>
                        <a:pt x="508" y="214"/>
                        <a:pt x="521" y="212"/>
                        <a:pt x="536" y="209"/>
                      </a:cubicBezTo>
                      <a:cubicBezTo>
                        <a:pt x="633" y="190"/>
                        <a:pt x="652" y="93"/>
                        <a:pt x="652" y="93"/>
                      </a:cubicBezTo>
                      <a:lnTo>
                        <a:pt x="652" y="93"/>
                      </a:lnTo>
                      <a:cubicBezTo>
                        <a:pt x="652" y="93"/>
                        <a:pt x="627" y="112"/>
                        <a:pt x="588" y="112"/>
                      </a:cubicBezTo>
                      <a:cubicBezTo>
                        <a:pt x="568" y="112"/>
                        <a:pt x="544" y="107"/>
                        <a:pt x="518" y="93"/>
                      </a:cubicBezTo>
                      <a:cubicBezTo>
                        <a:pt x="462" y="75"/>
                        <a:pt x="402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2184;p47">
                  <a:extLst>
                    <a:ext uri="{FF2B5EF4-FFF2-40B4-BE49-F238E27FC236}">
                      <a16:creationId xmlns:a16="http://schemas.microsoft.com/office/drawing/2014/main" id="{E3119548-3C55-FFA8-253C-FBD56E225642}"/>
                    </a:ext>
                  </a:extLst>
                </p:cNvPr>
                <p:cNvSpPr/>
                <p:nvPr/>
              </p:nvSpPr>
              <p:spPr>
                <a:xfrm>
                  <a:off x="6387774" y="1326538"/>
                  <a:ext cx="64523" cy="12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55" extrusionOk="0">
                      <a:moveTo>
                        <a:pt x="308" y="1"/>
                      </a:moveTo>
                      <a:cubicBezTo>
                        <a:pt x="288" y="1"/>
                        <a:pt x="268" y="19"/>
                        <a:pt x="268" y="49"/>
                      </a:cubicBezTo>
                      <a:lnTo>
                        <a:pt x="231" y="280"/>
                      </a:lnTo>
                      <a:cubicBezTo>
                        <a:pt x="213" y="280"/>
                        <a:pt x="190" y="280"/>
                        <a:pt x="134" y="317"/>
                      </a:cubicBezTo>
                      <a:cubicBezTo>
                        <a:pt x="97" y="336"/>
                        <a:pt x="56" y="354"/>
                        <a:pt x="37" y="396"/>
                      </a:cubicBezTo>
                      <a:cubicBezTo>
                        <a:pt x="0" y="433"/>
                        <a:pt x="0" y="493"/>
                        <a:pt x="0" y="548"/>
                      </a:cubicBezTo>
                      <a:cubicBezTo>
                        <a:pt x="19" y="664"/>
                        <a:pt x="74" y="724"/>
                        <a:pt x="153" y="742"/>
                      </a:cubicBezTo>
                      <a:cubicBezTo>
                        <a:pt x="185" y="750"/>
                        <a:pt x="217" y="755"/>
                        <a:pt x="247" y="755"/>
                      </a:cubicBezTo>
                      <a:cubicBezTo>
                        <a:pt x="290" y="755"/>
                        <a:pt x="330" y="746"/>
                        <a:pt x="365" y="724"/>
                      </a:cubicBezTo>
                      <a:cubicBezTo>
                        <a:pt x="384" y="701"/>
                        <a:pt x="402" y="682"/>
                        <a:pt x="384" y="664"/>
                      </a:cubicBezTo>
                      <a:cubicBezTo>
                        <a:pt x="365" y="627"/>
                        <a:pt x="347" y="627"/>
                        <a:pt x="328" y="627"/>
                      </a:cubicBezTo>
                      <a:cubicBezTo>
                        <a:pt x="299" y="640"/>
                        <a:pt x="263" y="653"/>
                        <a:pt x="229" y="653"/>
                      </a:cubicBezTo>
                      <a:cubicBezTo>
                        <a:pt x="215" y="653"/>
                        <a:pt x="202" y="651"/>
                        <a:pt x="190" y="645"/>
                      </a:cubicBezTo>
                      <a:cubicBezTo>
                        <a:pt x="134" y="645"/>
                        <a:pt x="116" y="608"/>
                        <a:pt x="97" y="530"/>
                      </a:cubicBezTo>
                      <a:cubicBezTo>
                        <a:pt x="97" y="511"/>
                        <a:pt x="97" y="470"/>
                        <a:pt x="116" y="451"/>
                      </a:cubicBezTo>
                      <a:cubicBezTo>
                        <a:pt x="134" y="433"/>
                        <a:pt x="153" y="414"/>
                        <a:pt x="171" y="396"/>
                      </a:cubicBezTo>
                      <a:lnTo>
                        <a:pt x="287" y="354"/>
                      </a:lnTo>
                      <a:lnTo>
                        <a:pt x="328" y="354"/>
                      </a:lnTo>
                      <a:lnTo>
                        <a:pt x="365" y="68"/>
                      </a:lnTo>
                      <a:cubicBezTo>
                        <a:pt x="365" y="31"/>
                        <a:pt x="347" y="8"/>
                        <a:pt x="328" y="8"/>
                      </a:cubicBezTo>
                      <a:cubicBezTo>
                        <a:pt x="322" y="3"/>
                        <a:pt x="315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2185;p47">
                  <a:extLst>
                    <a:ext uri="{FF2B5EF4-FFF2-40B4-BE49-F238E27FC236}">
                      <a16:creationId xmlns:a16="http://schemas.microsoft.com/office/drawing/2014/main" id="{47C04B79-C35C-1EC1-E3D8-E5BB86640499}"/>
                    </a:ext>
                  </a:extLst>
                </p:cNvPr>
                <p:cNvSpPr/>
                <p:nvPr/>
              </p:nvSpPr>
              <p:spPr>
                <a:xfrm>
                  <a:off x="6193243" y="1204856"/>
                  <a:ext cx="126645" cy="77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82" extrusionOk="0">
                      <a:moveTo>
                        <a:pt x="347" y="1"/>
                      </a:moveTo>
                      <a:cubicBezTo>
                        <a:pt x="176" y="1"/>
                        <a:pt x="60" y="135"/>
                        <a:pt x="42" y="190"/>
                      </a:cubicBezTo>
                      <a:cubicBezTo>
                        <a:pt x="42" y="269"/>
                        <a:pt x="0" y="384"/>
                        <a:pt x="42" y="444"/>
                      </a:cubicBezTo>
                      <a:cubicBezTo>
                        <a:pt x="51" y="472"/>
                        <a:pt x="65" y="481"/>
                        <a:pt x="79" y="481"/>
                      </a:cubicBezTo>
                      <a:cubicBezTo>
                        <a:pt x="92" y="481"/>
                        <a:pt x="106" y="472"/>
                        <a:pt x="116" y="463"/>
                      </a:cubicBezTo>
                      <a:cubicBezTo>
                        <a:pt x="116" y="463"/>
                        <a:pt x="200" y="345"/>
                        <a:pt x="355" y="345"/>
                      </a:cubicBezTo>
                      <a:cubicBezTo>
                        <a:pt x="366" y="345"/>
                        <a:pt x="377" y="346"/>
                        <a:pt x="388" y="347"/>
                      </a:cubicBezTo>
                      <a:cubicBezTo>
                        <a:pt x="557" y="347"/>
                        <a:pt x="667" y="406"/>
                        <a:pt x="718" y="406"/>
                      </a:cubicBezTo>
                      <a:cubicBezTo>
                        <a:pt x="725" y="406"/>
                        <a:pt x="730" y="405"/>
                        <a:pt x="735" y="403"/>
                      </a:cubicBezTo>
                      <a:cubicBezTo>
                        <a:pt x="790" y="384"/>
                        <a:pt x="790" y="116"/>
                        <a:pt x="753" y="56"/>
                      </a:cubicBezTo>
                      <a:cubicBezTo>
                        <a:pt x="712" y="19"/>
                        <a:pt x="504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2186;p47">
                  <a:extLst>
                    <a:ext uri="{FF2B5EF4-FFF2-40B4-BE49-F238E27FC236}">
                      <a16:creationId xmlns:a16="http://schemas.microsoft.com/office/drawing/2014/main" id="{8EE75424-DD62-AEC0-CCB7-57A9414D016E}"/>
                    </a:ext>
                  </a:extLst>
                </p:cNvPr>
                <p:cNvSpPr/>
                <p:nvPr/>
              </p:nvSpPr>
              <p:spPr>
                <a:xfrm>
                  <a:off x="6560051" y="1191567"/>
                  <a:ext cx="135611" cy="73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" h="459" extrusionOk="0">
                      <a:moveTo>
                        <a:pt x="446" y="1"/>
                      </a:moveTo>
                      <a:cubicBezTo>
                        <a:pt x="260" y="1"/>
                        <a:pt x="132" y="42"/>
                        <a:pt x="19" y="139"/>
                      </a:cubicBezTo>
                      <a:cubicBezTo>
                        <a:pt x="19" y="139"/>
                        <a:pt x="1" y="158"/>
                        <a:pt x="19" y="218"/>
                      </a:cubicBezTo>
                      <a:cubicBezTo>
                        <a:pt x="19" y="273"/>
                        <a:pt x="79" y="412"/>
                        <a:pt x="135" y="449"/>
                      </a:cubicBezTo>
                      <a:cubicBezTo>
                        <a:pt x="146" y="456"/>
                        <a:pt x="156" y="459"/>
                        <a:pt x="166" y="459"/>
                      </a:cubicBezTo>
                      <a:cubicBezTo>
                        <a:pt x="207" y="459"/>
                        <a:pt x="242" y="404"/>
                        <a:pt x="366" y="370"/>
                      </a:cubicBezTo>
                      <a:cubicBezTo>
                        <a:pt x="390" y="367"/>
                        <a:pt x="414" y="365"/>
                        <a:pt x="437" y="365"/>
                      </a:cubicBezTo>
                      <a:cubicBezTo>
                        <a:pt x="540" y="365"/>
                        <a:pt x="626" y="396"/>
                        <a:pt x="675" y="430"/>
                      </a:cubicBezTo>
                      <a:cubicBezTo>
                        <a:pt x="703" y="439"/>
                        <a:pt x="741" y="449"/>
                        <a:pt x="772" y="449"/>
                      </a:cubicBezTo>
                      <a:cubicBezTo>
                        <a:pt x="804" y="449"/>
                        <a:pt x="828" y="439"/>
                        <a:pt x="828" y="412"/>
                      </a:cubicBezTo>
                      <a:cubicBezTo>
                        <a:pt x="828" y="370"/>
                        <a:pt x="846" y="236"/>
                        <a:pt x="846" y="181"/>
                      </a:cubicBezTo>
                      <a:cubicBezTo>
                        <a:pt x="846" y="102"/>
                        <a:pt x="791" y="42"/>
                        <a:pt x="560" y="5"/>
                      </a:cubicBezTo>
                      <a:cubicBezTo>
                        <a:pt x="520" y="2"/>
                        <a:pt x="482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2187;p47">
                  <a:extLst>
                    <a:ext uri="{FF2B5EF4-FFF2-40B4-BE49-F238E27FC236}">
                      <a16:creationId xmlns:a16="http://schemas.microsoft.com/office/drawing/2014/main" id="{5D4DF406-8BD7-2536-ADCE-3E09689E063B}"/>
                    </a:ext>
                  </a:extLst>
                </p:cNvPr>
                <p:cNvSpPr/>
                <p:nvPr/>
              </p:nvSpPr>
              <p:spPr>
                <a:xfrm>
                  <a:off x="6292350" y="1503779"/>
                  <a:ext cx="283390" cy="1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1098" extrusionOk="0">
                      <a:moveTo>
                        <a:pt x="1460" y="0"/>
                      </a:moveTo>
                      <a:cubicBezTo>
                        <a:pt x="1308" y="19"/>
                        <a:pt x="1211" y="79"/>
                        <a:pt x="961" y="97"/>
                      </a:cubicBezTo>
                      <a:cubicBezTo>
                        <a:pt x="918" y="103"/>
                        <a:pt x="872" y="106"/>
                        <a:pt x="825" y="106"/>
                      </a:cubicBezTo>
                      <a:cubicBezTo>
                        <a:pt x="576" y="106"/>
                        <a:pt x="287" y="37"/>
                        <a:pt x="190" y="37"/>
                      </a:cubicBezTo>
                      <a:cubicBezTo>
                        <a:pt x="168" y="29"/>
                        <a:pt x="148" y="25"/>
                        <a:pt x="131" y="25"/>
                      </a:cubicBezTo>
                      <a:cubicBezTo>
                        <a:pt x="70" y="25"/>
                        <a:pt x="33" y="69"/>
                        <a:pt x="19" y="116"/>
                      </a:cubicBezTo>
                      <a:cubicBezTo>
                        <a:pt x="0" y="194"/>
                        <a:pt x="19" y="328"/>
                        <a:pt x="74" y="559"/>
                      </a:cubicBezTo>
                      <a:cubicBezTo>
                        <a:pt x="116" y="791"/>
                        <a:pt x="208" y="906"/>
                        <a:pt x="384" y="980"/>
                      </a:cubicBezTo>
                      <a:cubicBezTo>
                        <a:pt x="482" y="1043"/>
                        <a:pt x="679" y="1098"/>
                        <a:pt x="904" y="1098"/>
                      </a:cubicBezTo>
                      <a:cubicBezTo>
                        <a:pt x="1028" y="1098"/>
                        <a:pt x="1160" y="1081"/>
                        <a:pt x="1289" y="1040"/>
                      </a:cubicBezTo>
                      <a:cubicBezTo>
                        <a:pt x="1654" y="925"/>
                        <a:pt x="1770" y="499"/>
                        <a:pt x="1751" y="310"/>
                      </a:cubicBezTo>
                      <a:cubicBezTo>
                        <a:pt x="1751" y="134"/>
                        <a:pt x="1617" y="0"/>
                        <a:pt x="1460" y="0"/>
                      </a:cubicBezTo>
                      <a:close/>
                    </a:path>
                  </a:pathLst>
                </a:custGeom>
                <a:solidFill>
                  <a:srgbClr val="DA7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2188;p47">
                  <a:extLst>
                    <a:ext uri="{FF2B5EF4-FFF2-40B4-BE49-F238E27FC236}">
                      <a16:creationId xmlns:a16="http://schemas.microsoft.com/office/drawing/2014/main" id="{4616C29E-B310-203F-B565-D23C88D37461}"/>
                    </a:ext>
                  </a:extLst>
                </p:cNvPr>
                <p:cNvSpPr/>
                <p:nvPr/>
              </p:nvSpPr>
              <p:spPr>
                <a:xfrm>
                  <a:off x="6285625" y="1496894"/>
                  <a:ext cx="296039" cy="18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185" extrusionOk="0">
                      <a:moveTo>
                        <a:pt x="1502" y="99"/>
                      </a:moveTo>
                      <a:cubicBezTo>
                        <a:pt x="1581" y="99"/>
                        <a:pt x="1618" y="122"/>
                        <a:pt x="1678" y="159"/>
                      </a:cubicBezTo>
                      <a:cubicBezTo>
                        <a:pt x="1715" y="214"/>
                        <a:pt x="1733" y="293"/>
                        <a:pt x="1752" y="371"/>
                      </a:cubicBezTo>
                      <a:cubicBezTo>
                        <a:pt x="1752" y="445"/>
                        <a:pt x="1733" y="584"/>
                        <a:pt x="1659" y="718"/>
                      </a:cubicBezTo>
                      <a:cubicBezTo>
                        <a:pt x="1599" y="852"/>
                        <a:pt x="1484" y="986"/>
                        <a:pt x="1313" y="1023"/>
                      </a:cubicBezTo>
                      <a:cubicBezTo>
                        <a:pt x="1184" y="1066"/>
                        <a:pt x="1049" y="1083"/>
                        <a:pt x="923" y="1083"/>
                      </a:cubicBezTo>
                      <a:cubicBezTo>
                        <a:pt x="712" y="1083"/>
                        <a:pt x="528" y="1035"/>
                        <a:pt x="444" y="986"/>
                      </a:cubicBezTo>
                      <a:cubicBezTo>
                        <a:pt x="273" y="907"/>
                        <a:pt x="213" y="815"/>
                        <a:pt x="158" y="584"/>
                      </a:cubicBezTo>
                      <a:cubicBezTo>
                        <a:pt x="116" y="371"/>
                        <a:pt x="98" y="214"/>
                        <a:pt x="116" y="177"/>
                      </a:cubicBezTo>
                      <a:cubicBezTo>
                        <a:pt x="116" y="159"/>
                        <a:pt x="135" y="140"/>
                        <a:pt x="158" y="122"/>
                      </a:cubicBezTo>
                      <a:cubicBezTo>
                        <a:pt x="158" y="122"/>
                        <a:pt x="166" y="112"/>
                        <a:pt x="182" y="112"/>
                      </a:cubicBezTo>
                      <a:cubicBezTo>
                        <a:pt x="191" y="112"/>
                        <a:pt x="201" y="114"/>
                        <a:pt x="213" y="122"/>
                      </a:cubicBezTo>
                      <a:lnTo>
                        <a:pt x="232" y="122"/>
                      </a:lnTo>
                      <a:cubicBezTo>
                        <a:pt x="273" y="122"/>
                        <a:pt x="407" y="159"/>
                        <a:pt x="560" y="177"/>
                      </a:cubicBezTo>
                      <a:cubicBezTo>
                        <a:pt x="654" y="190"/>
                        <a:pt x="770" y="204"/>
                        <a:pt x="877" y="204"/>
                      </a:cubicBezTo>
                      <a:cubicBezTo>
                        <a:pt x="921" y="204"/>
                        <a:pt x="964" y="201"/>
                        <a:pt x="1003" y="196"/>
                      </a:cubicBezTo>
                      <a:cubicBezTo>
                        <a:pt x="1271" y="159"/>
                        <a:pt x="1368" y="99"/>
                        <a:pt x="1502" y="99"/>
                      </a:cubicBezTo>
                      <a:close/>
                      <a:moveTo>
                        <a:pt x="1555" y="0"/>
                      </a:moveTo>
                      <a:cubicBezTo>
                        <a:pt x="1538" y="0"/>
                        <a:pt x="1520" y="2"/>
                        <a:pt x="1502" y="6"/>
                      </a:cubicBezTo>
                      <a:cubicBezTo>
                        <a:pt x="1331" y="6"/>
                        <a:pt x="1234" y="62"/>
                        <a:pt x="985" y="99"/>
                      </a:cubicBezTo>
                      <a:cubicBezTo>
                        <a:pt x="869" y="99"/>
                        <a:pt x="712" y="99"/>
                        <a:pt x="560" y="80"/>
                      </a:cubicBezTo>
                      <a:cubicBezTo>
                        <a:pt x="426" y="62"/>
                        <a:pt x="310" y="25"/>
                        <a:pt x="250" y="25"/>
                      </a:cubicBezTo>
                      <a:cubicBezTo>
                        <a:pt x="227" y="17"/>
                        <a:pt x="203" y="13"/>
                        <a:pt x="181" y="13"/>
                      </a:cubicBezTo>
                      <a:cubicBezTo>
                        <a:pt x="149" y="13"/>
                        <a:pt x="119" y="22"/>
                        <a:pt x="98" y="43"/>
                      </a:cubicBezTo>
                      <a:cubicBezTo>
                        <a:pt x="42" y="62"/>
                        <a:pt x="19" y="99"/>
                        <a:pt x="19" y="159"/>
                      </a:cubicBezTo>
                      <a:cubicBezTo>
                        <a:pt x="1" y="237"/>
                        <a:pt x="1" y="371"/>
                        <a:pt x="61" y="602"/>
                      </a:cubicBezTo>
                      <a:cubicBezTo>
                        <a:pt x="116" y="852"/>
                        <a:pt x="213" y="986"/>
                        <a:pt x="389" y="1083"/>
                      </a:cubicBezTo>
                      <a:cubicBezTo>
                        <a:pt x="503" y="1141"/>
                        <a:pt x="689" y="1185"/>
                        <a:pt x="903" y="1185"/>
                      </a:cubicBezTo>
                      <a:cubicBezTo>
                        <a:pt x="1044" y="1185"/>
                        <a:pt x="1197" y="1166"/>
                        <a:pt x="1350" y="1120"/>
                      </a:cubicBezTo>
                      <a:cubicBezTo>
                        <a:pt x="1544" y="1065"/>
                        <a:pt x="1678" y="931"/>
                        <a:pt x="1752" y="773"/>
                      </a:cubicBezTo>
                      <a:cubicBezTo>
                        <a:pt x="1830" y="621"/>
                        <a:pt x="1849" y="468"/>
                        <a:pt x="1849" y="353"/>
                      </a:cubicBezTo>
                      <a:cubicBezTo>
                        <a:pt x="1830" y="256"/>
                        <a:pt x="1812" y="159"/>
                        <a:pt x="1733" y="99"/>
                      </a:cubicBezTo>
                      <a:cubicBezTo>
                        <a:pt x="1688" y="39"/>
                        <a:pt x="1628" y="0"/>
                        <a:pt x="1555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2189;p47">
                  <a:extLst>
                    <a:ext uri="{FF2B5EF4-FFF2-40B4-BE49-F238E27FC236}">
                      <a16:creationId xmlns:a16="http://schemas.microsoft.com/office/drawing/2014/main" id="{663021B8-1B48-CF71-8548-ADF4CFEDCBE7}"/>
                    </a:ext>
                  </a:extLst>
                </p:cNvPr>
                <p:cNvSpPr/>
                <p:nvPr/>
              </p:nvSpPr>
              <p:spPr>
                <a:xfrm>
                  <a:off x="6316686" y="1503779"/>
                  <a:ext cx="237600" cy="58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363" extrusionOk="0">
                      <a:moveTo>
                        <a:pt x="1308" y="0"/>
                      </a:moveTo>
                      <a:cubicBezTo>
                        <a:pt x="1156" y="19"/>
                        <a:pt x="1059" y="79"/>
                        <a:pt x="809" y="97"/>
                      </a:cubicBezTo>
                      <a:cubicBezTo>
                        <a:pt x="766" y="103"/>
                        <a:pt x="720" y="106"/>
                        <a:pt x="673" y="106"/>
                      </a:cubicBezTo>
                      <a:cubicBezTo>
                        <a:pt x="424" y="106"/>
                        <a:pt x="135" y="37"/>
                        <a:pt x="38" y="37"/>
                      </a:cubicBezTo>
                      <a:cubicBezTo>
                        <a:pt x="19" y="19"/>
                        <a:pt x="19" y="19"/>
                        <a:pt x="1" y="19"/>
                      </a:cubicBezTo>
                      <a:cubicBezTo>
                        <a:pt x="1" y="116"/>
                        <a:pt x="19" y="231"/>
                        <a:pt x="98" y="287"/>
                      </a:cubicBezTo>
                      <a:cubicBezTo>
                        <a:pt x="171" y="342"/>
                        <a:pt x="373" y="363"/>
                        <a:pt x="591" y="363"/>
                      </a:cubicBezTo>
                      <a:cubicBezTo>
                        <a:pt x="827" y="363"/>
                        <a:pt x="1082" y="339"/>
                        <a:pt x="1211" y="310"/>
                      </a:cubicBezTo>
                      <a:cubicBezTo>
                        <a:pt x="1484" y="268"/>
                        <a:pt x="1424" y="171"/>
                        <a:pt x="1442" y="37"/>
                      </a:cubicBezTo>
                      <a:cubicBezTo>
                        <a:pt x="1405" y="19"/>
                        <a:pt x="1368" y="0"/>
                        <a:pt x="13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2190;p47">
                  <a:extLst>
                    <a:ext uri="{FF2B5EF4-FFF2-40B4-BE49-F238E27FC236}">
                      <a16:creationId xmlns:a16="http://schemas.microsoft.com/office/drawing/2014/main" id="{C1517FA0-71E7-BC51-0F23-C80AC7BA72F2}"/>
                    </a:ext>
                  </a:extLst>
                </p:cNvPr>
                <p:cNvSpPr/>
                <p:nvPr/>
              </p:nvSpPr>
              <p:spPr>
                <a:xfrm>
                  <a:off x="6307080" y="1497855"/>
                  <a:ext cx="250248" cy="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440" extrusionOk="0">
                      <a:moveTo>
                        <a:pt x="1447" y="93"/>
                      </a:moveTo>
                      <a:cubicBezTo>
                        <a:pt x="1447" y="153"/>
                        <a:pt x="1447" y="208"/>
                        <a:pt x="1428" y="231"/>
                      </a:cubicBezTo>
                      <a:cubicBezTo>
                        <a:pt x="1428" y="231"/>
                        <a:pt x="1428" y="250"/>
                        <a:pt x="1387" y="268"/>
                      </a:cubicBezTo>
                      <a:cubicBezTo>
                        <a:pt x="1368" y="268"/>
                        <a:pt x="1331" y="287"/>
                        <a:pt x="1271" y="305"/>
                      </a:cubicBezTo>
                      <a:cubicBezTo>
                        <a:pt x="1137" y="324"/>
                        <a:pt x="906" y="347"/>
                        <a:pt x="675" y="347"/>
                      </a:cubicBezTo>
                      <a:cubicBezTo>
                        <a:pt x="560" y="347"/>
                        <a:pt x="463" y="347"/>
                        <a:pt x="370" y="324"/>
                      </a:cubicBezTo>
                      <a:cubicBezTo>
                        <a:pt x="292" y="324"/>
                        <a:pt x="213" y="305"/>
                        <a:pt x="195" y="287"/>
                      </a:cubicBezTo>
                      <a:cubicBezTo>
                        <a:pt x="158" y="250"/>
                        <a:pt x="139" y="190"/>
                        <a:pt x="139" y="116"/>
                      </a:cubicBezTo>
                      <a:lnTo>
                        <a:pt x="139" y="116"/>
                      </a:lnTo>
                      <a:cubicBezTo>
                        <a:pt x="195" y="134"/>
                        <a:pt x="292" y="153"/>
                        <a:pt x="426" y="171"/>
                      </a:cubicBezTo>
                      <a:cubicBezTo>
                        <a:pt x="520" y="184"/>
                        <a:pt x="636" y="198"/>
                        <a:pt x="743" y="198"/>
                      </a:cubicBezTo>
                      <a:cubicBezTo>
                        <a:pt x="787" y="198"/>
                        <a:pt x="830" y="195"/>
                        <a:pt x="869" y="190"/>
                      </a:cubicBezTo>
                      <a:cubicBezTo>
                        <a:pt x="1137" y="153"/>
                        <a:pt x="1234" y="93"/>
                        <a:pt x="1368" y="93"/>
                      </a:cubicBezTo>
                      <a:close/>
                      <a:moveTo>
                        <a:pt x="1" y="0"/>
                      </a:moveTo>
                      <a:lnTo>
                        <a:pt x="1" y="56"/>
                      </a:lnTo>
                      <a:cubicBezTo>
                        <a:pt x="1" y="153"/>
                        <a:pt x="24" y="287"/>
                        <a:pt x="139" y="365"/>
                      </a:cubicBezTo>
                      <a:cubicBezTo>
                        <a:pt x="195" y="402"/>
                        <a:pt x="273" y="421"/>
                        <a:pt x="347" y="439"/>
                      </a:cubicBezTo>
                      <a:lnTo>
                        <a:pt x="675" y="439"/>
                      </a:lnTo>
                      <a:cubicBezTo>
                        <a:pt x="906" y="439"/>
                        <a:pt x="1137" y="421"/>
                        <a:pt x="1271" y="402"/>
                      </a:cubicBezTo>
                      <a:cubicBezTo>
                        <a:pt x="1350" y="384"/>
                        <a:pt x="1410" y="365"/>
                        <a:pt x="1447" y="347"/>
                      </a:cubicBezTo>
                      <a:cubicBezTo>
                        <a:pt x="1484" y="324"/>
                        <a:pt x="1502" y="305"/>
                        <a:pt x="1525" y="268"/>
                      </a:cubicBezTo>
                      <a:cubicBezTo>
                        <a:pt x="1562" y="208"/>
                        <a:pt x="1544" y="134"/>
                        <a:pt x="1544" y="74"/>
                      </a:cubicBezTo>
                      <a:lnTo>
                        <a:pt x="1544" y="56"/>
                      </a:lnTo>
                      <a:lnTo>
                        <a:pt x="1544" y="37"/>
                      </a:lnTo>
                      <a:lnTo>
                        <a:pt x="1525" y="19"/>
                      </a:lnTo>
                      <a:cubicBezTo>
                        <a:pt x="1484" y="0"/>
                        <a:pt x="1428" y="0"/>
                        <a:pt x="1387" y="0"/>
                      </a:cubicBezTo>
                      <a:lnTo>
                        <a:pt x="1331" y="0"/>
                      </a:lnTo>
                      <a:cubicBezTo>
                        <a:pt x="1179" y="19"/>
                        <a:pt x="1100" y="56"/>
                        <a:pt x="851" y="93"/>
                      </a:cubicBezTo>
                      <a:cubicBezTo>
                        <a:pt x="735" y="93"/>
                        <a:pt x="578" y="93"/>
                        <a:pt x="426" y="74"/>
                      </a:cubicBezTo>
                      <a:cubicBezTo>
                        <a:pt x="292" y="56"/>
                        <a:pt x="176" y="19"/>
                        <a:pt x="116" y="19"/>
                      </a:cubicBezTo>
                      <a:cubicBezTo>
                        <a:pt x="98" y="19"/>
                        <a:pt x="79" y="19"/>
                        <a:pt x="6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2191;p47">
                  <a:extLst>
                    <a:ext uri="{FF2B5EF4-FFF2-40B4-BE49-F238E27FC236}">
                      <a16:creationId xmlns:a16="http://schemas.microsoft.com/office/drawing/2014/main" id="{FEF2892B-8EAD-4B79-1827-659BACB8C7F2}"/>
                    </a:ext>
                  </a:extLst>
                </p:cNvPr>
                <p:cNvSpPr/>
                <p:nvPr/>
              </p:nvSpPr>
              <p:spPr>
                <a:xfrm>
                  <a:off x="6335259" y="1611693"/>
                  <a:ext cx="212463" cy="67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424" extrusionOk="0">
                      <a:moveTo>
                        <a:pt x="675" y="1"/>
                      </a:moveTo>
                      <a:cubicBezTo>
                        <a:pt x="328" y="19"/>
                        <a:pt x="97" y="172"/>
                        <a:pt x="0" y="251"/>
                      </a:cubicBezTo>
                      <a:cubicBezTo>
                        <a:pt x="37" y="269"/>
                        <a:pt x="79" y="287"/>
                        <a:pt x="97" y="306"/>
                      </a:cubicBezTo>
                      <a:cubicBezTo>
                        <a:pt x="208" y="369"/>
                        <a:pt x="408" y="424"/>
                        <a:pt x="635" y="424"/>
                      </a:cubicBezTo>
                      <a:cubicBezTo>
                        <a:pt x="760" y="424"/>
                        <a:pt x="892" y="407"/>
                        <a:pt x="1021" y="366"/>
                      </a:cubicBezTo>
                      <a:cubicBezTo>
                        <a:pt x="1155" y="329"/>
                        <a:pt x="1252" y="232"/>
                        <a:pt x="1326" y="135"/>
                      </a:cubicBezTo>
                      <a:cubicBezTo>
                        <a:pt x="1234" y="75"/>
                        <a:pt x="1040" y="1"/>
                        <a:pt x="749" y="1"/>
                      </a:cubicBezTo>
                      <a:close/>
                    </a:path>
                  </a:pathLst>
                </a:custGeom>
                <a:solidFill>
                  <a:srgbClr val="FFA4B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2192;p47">
                  <a:extLst>
                    <a:ext uri="{FF2B5EF4-FFF2-40B4-BE49-F238E27FC236}">
                      <a16:creationId xmlns:a16="http://schemas.microsoft.com/office/drawing/2014/main" id="{E7BA87E3-C807-CA6F-A81F-49C5F04B558F}"/>
                    </a:ext>
                  </a:extLst>
                </p:cNvPr>
                <p:cNvSpPr/>
                <p:nvPr/>
              </p:nvSpPr>
              <p:spPr>
                <a:xfrm>
                  <a:off x="6322610" y="1602086"/>
                  <a:ext cx="237600" cy="8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528" extrusionOk="0">
                      <a:moveTo>
                        <a:pt x="828" y="116"/>
                      </a:moveTo>
                      <a:cubicBezTo>
                        <a:pt x="1059" y="116"/>
                        <a:pt x="1197" y="177"/>
                        <a:pt x="1290" y="213"/>
                      </a:cubicBezTo>
                      <a:cubicBezTo>
                        <a:pt x="1234" y="292"/>
                        <a:pt x="1174" y="347"/>
                        <a:pt x="1082" y="366"/>
                      </a:cubicBezTo>
                      <a:cubicBezTo>
                        <a:pt x="953" y="409"/>
                        <a:pt x="818" y="426"/>
                        <a:pt x="692" y="426"/>
                      </a:cubicBezTo>
                      <a:cubicBezTo>
                        <a:pt x="481" y="426"/>
                        <a:pt x="297" y="378"/>
                        <a:pt x="213" y="329"/>
                      </a:cubicBezTo>
                      <a:cubicBezTo>
                        <a:pt x="195" y="329"/>
                        <a:pt x="195" y="311"/>
                        <a:pt x="176" y="311"/>
                      </a:cubicBezTo>
                      <a:cubicBezTo>
                        <a:pt x="292" y="232"/>
                        <a:pt x="463" y="135"/>
                        <a:pt x="754" y="116"/>
                      </a:cubicBezTo>
                      <a:close/>
                      <a:moveTo>
                        <a:pt x="772" y="1"/>
                      </a:moveTo>
                      <a:lnTo>
                        <a:pt x="772" y="19"/>
                      </a:lnTo>
                      <a:lnTo>
                        <a:pt x="754" y="19"/>
                      </a:lnTo>
                      <a:cubicBezTo>
                        <a:pt x="389" y="43"/>
                        <a:pt x="158" y="177"/>
                        <a:pt x="61" y="274"/>
                      </a:cubicBezTo>
                      <a:lnTo>
                        <a:pt x="1" y="311"/>
                      </a:lnTo>
                      <a:lnTo>
                        <a:pt x="61" y="347"/>
                      </a:lnTo>
                      <a:cubicBezTo>
                        <a:pt x="79" y="366"/>
                        <a:pt x="116" y="408"/>
                        <a:pt x="158" y="426"/>
                      </a:cubicBezTo>
                      <a:cubicBezTo>
                        <a:pt x="272" y="484"/>
                        <a:pt x="458" y="528"/>
                        <a:pt x="672" y="528"/>
                      </a:cubicBezTo>
                      <a:cubicBezTo>
                        <a:pt x="813" y="528"/>
                        <a:pt x="966" y="509"/>
                        <a:pt x="1119" y="463"/>
                      </a:cubicBezTo>
                      <a:cubicBezTo>
                        <a:pt x="1253" y="426"/>
                        <a:pt x="1368" y="329"/>
                        <a:pt x="1447" y="232"/>
                      </a:cubicBezTo>
                      <a:lnTo>
                        <a:pt x="1484" y="195"/>
                      </a:lnTo>
                      <a:lnTo>
                        <a:pt x="1428" y="158"/>
                      </a:lnTo>
                      <a:cubicBezTo>
                        <a:pt x="1331" y="98"/>
                        <a:pt x="1119" y="1"/>
                        <a:pt x="82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2193;p47">
                  <a:extLst>
                    <a:ext uri="{FF2B5EF4-FFF2-40B4-BE49-F238E27FC236}">
                      <a16:creationId xmlns:a16="http://schemas.microsoft.com/office/drawing/2014/main" id="{71CE5C33-3E22-3BC4-C848-B658B3687F2F}"/>
                    </a:ext>
                  </a:extLst>
                </p:cNvPr>
                <p:cNvSpPr/>
                <p:nvPr/>
              </p:nvSpPr>
              <p:spPr>
                <a:xfrm>
                  <a:off x="5983821" y="1281868"/>
                  <a:ext cx="92542" cy="92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578" extrusionOk="0">
                      <a:moveTo>
                        <a:pt x="287" y="0"/>
                      </a:moveTo>
                      <a:cubicBezTo>
                        <a:pt x="134" y="0"/>
                        <a:pt x="0" y="134"/>
                        <a:pt x="0" y="287"/>
                      </a:cubicBezTo>
                      <a:cubicBezTo>
                        <a:pt x="0" y="444"/>
                        <a:pt x="134" y="578"/>
                        <a:pt x="287" y="578"/>
                      </a:cubicBezTo>
                      <a:cubicBezTo>
                        <a:pt x="462" y="578"/>
                        <a:pt x="578" y="444"/>
                        <a:pt x="578" y="287"/>
                      </a:cubicBezTo>
                      <a:cubicBezTo>
                        <a:pt x="578" y="134"/>
                        <a:pt x="462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FFB3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2194;p47">
                  <a:extLst>
                    <a:ext uri="{FF2B5EF4-FFF2-40B4-BE49-F238E27FC236}">
                      <a16:creationId xmlns:a16="http://schemas.microsoft.com/office/drawing/2014/main" id="{E33F20CE-C0B4-BE24-344B-C8D0F3D9A084}"/>
                    </a:ext>
                  </a:extLst>
                </p:cNvPr>
                <p:cNvSpPr/>
                <p:nvPr/>
              </p:nvSpPr>
              <p:spPr>
                <a:xfrm>
                  <a:off x="5977897" y="1272262"/>
                  <a:ext cx="107432" cy="11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694" extrusionOk="0">
                      <a:moveTo>
                        <a:pt x="324" y="116"/>
                      </a:moveTo>
                      <a:cubicBezTo>
                        <a:pt x="463" y="116"/>
                        <a:pt x="578" y="213"/>
                        <a:pt x="578" y="347"/>
                      </a:cubicBezTo>
                      <a:cubicBezTo>
                        <a:pt x="578" y="485"/>
                        <a:pt x="463" y="601"/>
                        <a:pt x="324" y="601"/>
                      </a:cubicBezTo>
                      <a:cubicBezTo>
                        <a:pt x="190" y="601"/>
                        <a:pt x="93" y="485"/>
                        <a:pt x="93" y="347"/>
                      </a:cubicBezTo>
                      <a:cubicBezTo>
                        <a:pt x="93" y="213"/>
                        <a:pt x="190" y="116"/>
                        <a:pt x="324" y="116"/>
                      </a:cubicBezTo>
                      <a:close/>
                      <a:moveTo>
                        <a:pt x="324" y="0"/>
                      </a:moveTo>
                      <a:cubicBezTo>
                        <a:pt x="153" y="0"/>
                        <a:pt x="0" y="157"/>
                        <a:pt x="0" y="347"/>
                      </a:cubicBezTo>
                      <a:cubicBezTo>
                        <a:pt x="0" y="541"/>
                        <a:pt x="153" y="693"/>
                        <a:pt x="324" y="693"/>
                      </a:cubicBezTo>
                      <a:cubicBezTo>
                        <a:pt x="518" y="693"/>
                        <a:pt x="670" y="541"/>
                        <a:pt x="670" y="347"/>
                      </a:cubicBezTo>
                      <a:cubicBezTo>
                        <a:pt x="670" y="157"/>
                        <a:pt x="518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2195;p47">
                  <a:extLst>
                    <a:ext uri="{FF2B5EF4-FFF2-40B4-BE49-F238E27FC236}">
                      <a16:creationId xmlns:a16="http://schemas.microsoft.com/office/drawing/2014/main" id="{9384ABAD-B92B-BDDD-53B6-67E85907A106}"/>
                    </a:ext>
                  </a:extLst>
                </p:cNvPr>
                <p:cNvSpPr/>
                <p:nvPr/>
              </p:nvSpPr>
              <p:spPr>
                <a:xfrm>
                  <a:off x="6834637" y="1281868"/>
                  <a:ext cx="92542" cy="92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578" extrusionOk="0">
                      <a:moveTo>
                        <a:pt x="287" y="0"/>
                      </a:moveTo>
                      <a:cubicBezTo>
                        <a:pt x="134" y="0"/>
                        <a:pt x="0" y="134"/>
                        <a:pt x="0" y="287"/>
                      </a:cubicBezTo>
                      <a:cubicBezTo>
                        <a:pt x="0" y="444"/>
                        <a:pt x="134" y="578"/>
                        <a:pt x="287" y="578"/>
                      </a:cubicBezTo>
                      <a:cubicBezTo>
                        <a:pt x="444" y="578"/>
                        <a:pt x="578" y="444"/>
                        <a:pt x="578" y="287"/>
                      </a:cubicBezTo>
                      <a:cubicBezTo>
                        <a:pt x="578" y="134"/>
                        <a:pt x="444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FFB3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2196;p47">
                  <a:extLst>
                    <a:ext uri="{FF2B5EF4-FFF2-40B4-BE49-F238E27FC236}">
                      <a16:creationId xmlns:a16="http://schemas.microsoft.com/office/drawing/2014/main" id="{E0FDD8A1-BE35-3D0B-1532-CCA7E321C7B3}"/>
                    </a:ext>
                  </a:extLst>
                </p:cNvPr>
                <p:cNvSpPr/>
                <p:nvPr/>
              </p:nvSpPr>
              <p:spPr>
                <a:xfrm>
                  <a:off x="6825031" y="1272262"/>
                  <a:ext cx="111115" cy="11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16"/>
                      </a:moveTo>
                      <a:cubicBezTo>
                        <a:pt x="485" y="116"/>
                        <a:pt x="578" y="213"/>
                        <a:pt x="578" y="347"/>
                      </a:cubicBezTo>
                      <a:cubicBezTo>
                        <a:pt x="578" y="485"/>
                        <a:pt x="485" y="601"/>
                        <a:pt x="347" y="601"/>
                      </a:cubicBezTo>
                      <a:cubicBezTo>
                        <a:pt x="213" y="601"/>
                        <a:pt x="116" y="485"/>
                        <a:pt x="116" y="347"/>
                      </a:cubicBezTo>
                      <a:cubicBezTo>
                        <a:pt x="116" y="213"/>
                        <a:pt x="213" y="116"/>
                        <a:pt x="347" y="116"/>
                      </a:cubicBezTo>
                      <a:close/>
                      <a:moveTo>
                        <a:pt x="347" y="0"/>
                      </a:moveTo>
                      <a:cubicBezTo>
                        <a:pt x="157" y="0"/>
                        <a:pt x="0" y="157"/>
                        <a:pt x="0" y="347"/>
                      </a:cubicBezTo>
                      <a:cubicBezTo>
                        <a:pt x="0" y="541"/>
                        <a:pt x="157" y="693"/>
                        <a:pt x="347" y="693"/>
                      </a:cubicBezTo>
                      <a:cubicBezTo>
                        <a:pt x="541" y="693"/>
                        <a:pt x="693" y="541"/>
                        <a:pt x="693" y="347"/>
                      </a:cubicBezTo>
                      <a:cubicBezTo>
                        <a:pt x="693" y="157"/>
                        <a:pt x="541" y="0"/>
                        <a:pt x="34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2197;p47">
                  <a:extLst>
                    <a:ext uri="{FF2B5EF4-FFF2-40B4-BE49-F238E27FC236}">
                      <a16:creationId xmlns:a16="http://schemas.microsoft.com/office/drawing/2014/main" id="{E3638ACE-05BE-A19E-65DA-AF57101C1728}"/>
                    </a:ext>
                  </a:extLst>
                </p:cNvPr>
                <p:cNvSpPr/>
                <p:nvPr/>
              </p:nvSpPr>
              <p:spPr>
                <a:xfrm>
                  <a:off x="6261289" y="658724"/>
                  <a:ext cx="1115629" cy="1965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8" h="12279" extrusionOk="0">
                      <a:moveTo>
                        <a:pt x="1848" y="1"/>
                      </a:moveTo>
                      <a:cubicBezTo>
                        <a:pt x="1179" y="1"/>
                        <a:pt x="606" y="325"/>
                        <a:pt x="287" y="810"/>
                      </a:cubicBezTo>
                      <a:cubicBezTo>
                        <a:pt x="37" y="1235"/>
                        <a:pt x="0" y="1697"/>
                        <a:pt x="134" y="2081"/>
                      </a:cubicBezTo>
                      <a:lnTo>
                        <a:pt x="153" y="2081"/>
                      </a:lnTo>
                      <a:cubicBezTo>
                        <a:pt x="439" y="2800"/>
                        <a:pt x="1065" y="2963"/>
                        <a:pt x="1573" y="2963"/>
                      </a:cubicBezTo>
                      <a:cubicBezTo>
                        <a:pt x="1991" y="2963"/>
                        <a:pt x="2329" y="2853"/>
                        <a:pt x="2329" y="2853"/>
                      </a:cubicBezTo>
                      <a:cubicBezTo>
                        <a:pt x="2329" y="2853"/>
                        <a:pt x="2347" y="3084"/>
                        <a:pt x="2754" y="3236"/>
                      </a:cubicBezTo>
                      <a:cubicBezTo>
                        <a:pt x="2888" y="3281"/>
                        <a:pt x="2984" y="3296"/>
                        <a:pt x="3052" y="3296"/>
                      </a:cubicBezTo>
                      <a:cubicBezTo>
                        <a:pt x="3189" y="3296"/>
                        <a:pt x="3216" y="3236"/>
                        <a:pt x="3216" y="3236"/>
                      </a:cubicBezTo>
                      <a:cubicBezTo>
                        <a:pt x="3216" y="3236"/>
                        <a:pt x="3253" y="3315"/>
                        <a:pt x="3253" y="3546"/>
                      </a:cubicBezTo>
                      <a:cubicBezTo>
                        <a:pt x="3235" y="3795"/>
                        <a:pt x="3235" y="3892"/>
                        <a:pt x="3235" y="3892"/>
                      </a:cubicBezTo>
                      <a:lnTo>
                        <a:pt x="3503" y="3680"/>
                      </a:lnTo>
                      <a:cubicBezTo>
                        <a:pt x="3618" y="3601"/>
                        <a:pt x="3734" y="3564"/>
                        <a:pt x="3868" y="3564"/>
                      </a:cubicBezTo>
                      <a:cubicBezTo>
                        <a:pt x="4214" y="3564"/>
                        <a:pt x="4505" y="3832"/>
                        <a:pt x="4505" y="4179"/>
                      </a:cubicBezTo>
                      <a:cubicBezTo>
                        <a:pt x="4505" y="4525"/>
                        <a:pt x="4214" y="4798"/>
                        <a:pt x="3868" y="4798"/>
                      </a:cubicBezTo>
                      <a:cubicBezTo>
                        <a:pt x="3775" y="4798"/>
                        <a:pt x="3678" y="4779"/>
                        <a:pt x="3581" y="4738"/>
                      </a:cubicBezTo>
                      <a:lnTo>
                        <a:pt x="3581" y="4738"/>
                      </a:lnTo>
                      <a:cubicBezTo>
                        <a:pt x="3618" y="4969"/>
                        <a:pt x="3734" y="6239"/>
                        <a:pt x="3003" y="6799"/>
                      </a:cubicBezTo>
                      <a:cubicBezTo>
                        <a:pt x="2754" y="6993"/>
                        <a:pt x="2481" y="7108"/>
                        <a:pt x="2232" y="7182"/>
                      </a:cubicBezTo>
                      <a:cubicBezTo>
                        <a:pt x="2158" y="7339"/>
                        <a:pt x="2061" y="7473"/>
                        <a:pt x="1982" y="7626"/>
                      </a:cubicBezTo>
                      <a:cubicBezTo>
                        <a:pt x="1580" y="8397"/>
                        <a:pt x="2042" y="8915"/>
                        <a:pt x="2042" y="8915"/>
                      </a:cubicBezTo>
                      <a:cubicBezTo>
                        <a:pt x="2042" y="8915"/>
                        <a:pt x="1211" y="9783"/>
                        <a:pt x="1423" y="10477"/>
                      </a:cubicBezTo>
                      <a:cubicBezTo>
                        <a:pt x="1603" y="11117"/>
                        <a:pt x="2240" y="11742"/>
                        <a:pt x="3112" y="11742"/>
                      </a:cubicBezTo>
                      <a:cubicBezTo>
                        <a:pt x="3184" y="11742"/>
                        <a:pt x="3257" y="11737"/>
                        <a:pt x="3332" y="11729"/>
                      </a:cubicBezTo>
                      <a:cubicBezTo>
                        <a:pt x="3559" y="11702"/>
                        <a:pt x="3741" y="11691"/>
                        <a:pt x="3888" y="11691"/>
                      </a:cubicBezTo>
                      <a:cubicBezTo>
                        <a:pt x="4377" y="11691"/>
                        <a:pt x="4490" y="11815"/>
                        <a:pt x="4639" y="11918"/>
                      </a:cubicBezTo>
                      <a:cubicBezTo>
                        <a:pt x="4809" y="12056"/>
                        <a:pt x="4727" y="12279"/>
                        <a:pt x="4820" y="12279"/>
                      </a:cubicBezTo>
                      <a:cubicBezTo>
                        <a:pt x="4833" y="12279"/>
                        <a:pt x="4849" y="12274"/>
                        <a:pt x="4870" y="12265"/>
                      </a:cubicBezTo>
                      <a:cubicBezTo>
                        <a:pt x="5023" y="12209"/>
                        <a:pt x="5623" y="12015"/>
                        <a:pt x="5854" y="11364"/>
                      </a:cubicBezTo>
                      <a:cubicBezTo>
                        <a:pt x="6085" y="10689"/>
                        <a:pt x="5739" y="10379"/>
                        <a:pt x="5739" y="10379"/>
                      </a:cubicBezTo>
                      <a:cubicBezTo>
                        <a:pt x="5739" y="10379"/>
                        <a:pt x="6256" y="10148"/>
                        <a:pt x="6487" y="9474"/>
                      </a:cubicBezTo>
                      <a:cubicBezTo>
                        <a:pt x="6718" y="8822"/>
                        <a:pt x="6487" y="8319"/>
                        <a:pt x="6487" y="8319"/>
                      </a:cubicBezTo>
                      <a:cubicBezTo>
                        <a:pt x="6487" y="8319"/>
                        <a:pt x="6968" y="7723"/>
                        <a:pt x="6547" y="6720"/>
                      </a:cubicBezTo>
                      <a:cubicBezTo>
                        <a:pt x="6122" y="5740"/>
                        <a:pt x="5023" y="5606"/>
                        <a:pt x="5023" y="5606"/>
                      </a:cubicBezTo>
                      <a:cubicBezTo>
                        <a:pt x="5023" y="5606"/>
                        <a:pt x="5277" y="5412"/>
                        <a:pt x="5351" y="4239"/>
                      </a:cubicBezTo>
                      <a:cubicBezTo>
                        <a:pt x="5448" y="3065"/>
                        <a:pt x="5046" y="1794"/>
                        <a:pt x="3678" y="713"/>
                      </a:cubicBezTo>
                      <a:cubicBezTo>
                        <a:pt x="3082" y="233"/>
                        <a:pt x="2463" y="20"/>
                        <a:pt x="1904" y="2"/>
                      </a:cubicBezTo>
                      <a:cubicBezTo>
                        <a:pt x="1885" y="1"/>
                        <a:pt x="1867" y="1"/>
                        <a:pt x="1848" y="1"/>
                      </a:cubicBezTo>
                      <a:close/>
                    </a:path>
                  </a:pathLst>
                </a:custGeom>
                <a:solidFill>
                  <a:srgbClr val="886AA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2198;p47">
                  <a:extLst>
                    <a:ext uri="{FF2B5EF4-FFF2-40B4-BE49-F238E27FC236}">
                      <a16:creationId xmlns:a16="http://schemas.microsoft.com/office/drawing/2014/main" id="{CA3F9862-89FE-1038-7DEB-A1D25DAFE81E}"/>
                    </a:ext>
                  </a:extLst>
                </p:cNvPr>
                <p:cNvSpPr/>
                <p:nvPr/>
              </p:nvSpPr>
              <p:spPr>
                <a:xfrm>
                  <a:off x="6251682" y="652800"/>
                  <a:ext cx="1100899" cy="1980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6" h="12370" extrusionOk="0">
                      <a:moveTo>
                        <a:pt x="1904" y="98"/>
                      </a:moveTo>
                      <a:cubicBezTo>
                        <a:pt x="1924" y="98"/>
                        <a:pt x="1944" y="98"/>
                        <a:pt x="1964" y="99"/>
                      </a:cubicBezTo>
                      <a:cubicBezTo>
                        <a:pt x="2504" y="117"/>
                        <a:pt x="3119" y="311"/>
                        <a:pt x="3697" y="792"/>
                      </a:cubicBezTo>
                      <a:cubicBezTo>
                        <a:pt x="5046" y="1850"/>
                        <a:pt x="5452" y="3121"/>
                        <a:pt x="5374" y="4276"/>
                      </a:cubicBezTo>
                      <a:cubicBezTo>
                        <a:pt x="5314" y="4853"/>
                        <a:pt x="5240" y="5181"/>
                        <a:pt x="5161" y="5371"/>
                      </a:cubicBezTo>
                      <a:cubicBezTo>
                        <a:pt x="5143" y="5468"/>
                        <a:pt x="5106" y="5528"/>
                        <a:pt x="5083" y="5565"/>
                      </a:cubicBezTo>
                      <a:cubicBezTo>
                        <a:pt x="5064" y="5602"/>
                        <a:pt x="5046" y="5602"/>
                        <a:pt x="5046" y="5602"/>
                      </a:cubicBezTo>
                      <a:lnTo>
                        <a:pt x="4967" y="5680"/>
                      </a:lnTo>
                      <a:lnTo>
                        <a:pt x="5083" y="5699"/>
                      </a:lnTo>
                      <a:cubicBezTo>
                        <a:pt x="5083" y="5699"/>
                        <a:pt x="6164" y="5814"/>
                        <a:pt x="6566" y="6780"/>
                      </a:cubicBezTo>
                      <a:cubicBezTo>
                        <a:pt x="6778" y="7261"/>
                        <a:pt x="6760" y="7663"/>
                        <a:pt x="6681" y="7912"/>
                      </a:cubicBezTo>
                      <a:cubicBezTo>
                        <a:pt x="6626" y="8185"/>
                        <a:pt x="6510" y="8337"/>
                        <a:pt x="6510" y="8337"/>
                      </a:cubicBezTo>
                      <a:lnTo>
                        <a:pt x="6492" y="8356"/>
                      </a:lnTo>
                      <a:lnTo>
                        <a:pt x="6510" y="8374"/>
                      </a:lnTo>
                      <a:cubicBezTo>
                        <a:pt x="6510" y="8374"/>
                        <a:pt x="6723" y="8859"/>
                        <a:pt x="6492" y="9511"/>
                      </a:cubicBezTo>
                      <a:cubicBezTo>
                        <a:pt x="6279" y="10148"/>
                        <a:pt x="5776" y="10361"/>
                        <a:pt x="5776" y="10361"/>
                      </a:cubicBezTo>
                      <a:lnTo>
                        <a:pt x="5720" y="10398"/>
                      </a:lnTo>
                      <a:lnTo>
                        <a:pt x="5757" y="10435"/>
                      </a:lnTo>
                      <a:cubicBezTo>
                        <a:pt x="5757" y="10435"/>
                        <a:pt x="5836" y="10514"/>
                        <a:pt x="5891" y="10666"/>
                      </a:cubicBezTo>
                      <a:cubicBezTo>
                        <a:pt x="5951" y="10823"/>
                        <a:pt x="5970" y="11054"/>
                        <a:pt x="5854" y="11378"/>
                      </a:cubicBezTo>
                      <a:cubicBezTo>
                        <a:pt x="5642" y="12015"/>
                        <a:pt x="5064" y="12209"/>
                        <a:pt x="4912" y="12265"/>
                      </a:cubicBezTo>
                      <a:lnTo>
                        <a:pt x="4893" y="12265"/>
                      </a:lnTo>
                      <a:cubicBezTo>
                        <a:pt x="4875" y="12265"/>
                        <a:pt x="4875" y="12246"/>
                        <a:pt x="4875" y="12209"/>
                      </a:cubicBezTo>
                      <a:cubicBezTo>
                        <a:pt x="4852" y="12131"/>
                        <a:pt x="4833" y="12015"/>
                        <a:pt x="4736" y="11918"/>
                      </a:cubicBezTo>
                      <a:cubicBezTo>
                        <a:pt x="4644" y="11863"/>
                        <a:pt x="4547" y="11766"/>
                        <a:pt x="4353" y="11724"/>
                      </a:cubicBezTo>
                      <a:cubicBezTo>
                        <a:pt x="4256" y="11696"/>
                        <a:pt x="4140" y="11683"/>
                        <a:pt x="3986" y="11683"/>
                      </a:cubicBezTo>
                      <a:cubicBezTo>
                        <a:pt x="3833" y="11683"/>
                        <a:pt x="3641" y="11696"/>
                        <a:pt x="3392" y="11724"/>
                      </a:cubicBezTo>
                      <a:cubicBezTo>
                        <a:pt x="3318" y="11733"/>
                        <a:pt x="3245" y="11737"/>
                        <a:pt x="3175" y="11737"/>
                      </a:cubicBezTo>
                      <a:cubicBezTo>
                        <a:pt x="2320" y="11737"/>
                        <a:pt x="1700" y="11118"/>
                        <a:pt x="1525" y="10495"/>
                      </a:cubicBezTo>
                      <a:cubicBezTo>
                        <a:pt x="1428" y="10185"/>
                        <a:pt x="1580" y="9802"/>
                        <a:pt x="1756" y="9492"/>
                      </a:cubicBezTo>
                      <a:cubicBezTo>
                        <a:pt x="1945" y="9206"/>
                        <a:pt x="2139" y="8975"/>
                        <a:pt x="2139" y="8975"/>
                      </a:cubicBezTo>
                      <a:lnTo>
                        <a:pt x="2176" y="8952"/>
                      </a:lnTo>
                      <a:lnTo>
                        <a:pt x="2139" y="8915"/>
                      </a:lnTo>
                      <a:cubicBezTo>
                        <a:pt x="2139" y="8915"/>
                        <a:pt x="2024" y="8799"/>
                        <a:pt x="1964" y="8587"/>
                      </a:cubicBezTo>
                      <a:cubicBezTo>
                        <a:pt x="1908" y="8374"/>
                        <a:pt x="1890" y="8069"/>
                        <a:pt x="2079" y="7681"/>
                      </a:cubicBezTo>
                      <a:cubicBezTo>
                        <a:pt x="2158" y="7547"/>
                        <a:pt x="2255" y="7395"/>
                        <a:pt x="2333" y="7261"/>
                      </a:cubicBezTo>
                      <a:cubicBezTo>
                        <a:pt x="2583" y="7182"/>
                        <a:pt x="2851" y="7067"/>
                        <a:pt x="3100" y="6873"/>
                      </a:cubicBezTo>
                      <a:cubicBezTo>
                        <a:pt x="3465" y="6586"/>
                        <a:pt x="3641" y="6124"/>
                        <a:pt x="3697" y="5699"/>
                      </a:cubicBezTo>
                      <a:cubicBezTo>
                        <a:pt x="3757" y="5297"/>
                        <a:pt x="3720" y="4987"/>
                        <a:pt x="3697" y="4835"/>
                      </a:cubicBezTo>
                      <a:lnTo>
                        <a:pt x="3697" y="4835"/>
                      </a:lnTo>
                      <a:cubicBezTo>
                        <a:pt x="3775" y="4853"/>
                        <a:pt x="3854" y="4890"/>
                        <a:pt x="3928" y="4890"/>
                      </a:cubicBezTo>
                      <a:cubicBezTo>
                        <a:pt x="4316" y="4890"/>
                        <a:pt x="4602" y="4585"/>
                        <a:pt x="4602" y="4216"/>
                      </a:cubicBezTo>
                      <a:cubicBezTo>
                        <a:pt x="4602" y="3851"/>
                        <a:pt x="4316" y="3546"/>
                        <a:pt x="3928" y="3546"/>
                      </a:cubicBezTo>
                      <a:cubicBezTo>
                        <a:pt x="3794" y="3546"/>
                        <a:pt x="3641" y="3601"/>
                        <a:pt x="3526" y="3680"/>
                      </a:cubicBezTo>
                      <a:lnTo>
                        <a:pt x="3350" y="3832"/>
                      </a:lnTo>
                      <a:lnTo>
                        <a:pt x="3350" y="3583"/>
                      </a:lnTo>
                      <a:cubicBezTo>
                        <a:pt x="3373" y="3467"/>
                        <a:pt x="3350" y="3389"/>
                        <a:pt x="3331" y="3333"/>
                      </a:cubicBezTo>
                      <a:cubicBezTo>
                        <a:pt x="3331" y="3315"/>
                        <a:pt x="3331" y="3292"/>
                        <a:pt x="3313" y="3273"/>
                      </a:cubicBezTo>
                      <a:lnTo>
                        <a:pt x="3313" y="3255"/>
                      </a:lnTo>
                      <a:lnTo>
                        <a:pt x="3258" y="3176"/>
                      </a:lnTo>
                      <a:lnTo>
                        <a:pt x="3216" y="3255"/>
                      </a:lnTo>
                      <a:cubicBezTo>
                        <a:pt x="3216" y="3273"/>
                        <a:pt x="3197" y="3273"/>
                        <a:pt x="3179" y="3273"/>
                      </a:cubicBezTo>
                      <a:cubicBezTo>
                        <a:pt x="3167" y="3279"/>
                        <a:pt x="3146" y="3283"/>
                        <a:pt x="3116" y="3283"/>
                      </a:cubicBezTo>
                      <a:cubicBezTo>
                        <a:pt x="3056" y="3283"/>
                        <a:pt x="2962" y="3267"/>
                        <a:pt x="2832" y="3218"/>
                      </a:cubicBezTo>
                      <a:cubicBezTo>
                        <a:pt x="2638" y="3158"/>
                        <a:pt x="2541" y="3061"/>
                        <a:pt x="2486" y="2987"/>
                      </a:cubicBezTo>
                      <a:cubicBezTo>
                        <a:pt x="2449" y="2927"/>
                        <a:pt x="2426" y="2871"/>
                        <a:pt x="2426" y="2871"/>
                      </a:cubicBezTo>
                      <a:lnTo>
                        <a:pt x="2426" y="2811"/>
                      </a:lnTo>
                      <a:lnTo>
                        <a:pt x="2370" y="2830"/>
                      </a:lnTo>
                      <a:cubicBezTo>
                        <a:pt x="2370" y="2830"/>
                        <a:pt x="2024" y="2948"/>
                        <a:pt x="1607" y="2948"/>
                      </a:cubicBezTo>
                      <a:cubicBezTo>
                        <a:pt x="1573" y="2948"/>
                        <a:pt x="1537" y="2947"/>
                        <a:pt x="1502" y="2945"/>
                      </a:cubicBezTo>
                      <a:cubicBezTo>
                        <a:pt x="1021" y="2908"/>
                        <a:pt x="504" y="2737"/>
                        <a:pt x="254" y="2099"/>
                      </a:cubicBezTo>
                      <a:lnTo>
                        <a:pt x="254" y="2063"/>
                      </a:lnTo>
                      <a:lnTo>
                        <a:pt x="231" y="2063"/>
                      </a:lnTo>
                      <a:cubicBezTo>
                        <a:pt x="116" y="1697"/>
                        <a:pt x="157" y="1272"/>
                        <a:pt x="407" y="866"/>
                      </a:cubicBezTo>
                      <a:cubicBezTo>
                        <a:pt x="685" y="399"/>
                        <a:pt x="1238" y="98"/>
                        <a:pt x="1904" y="98"/>
                      </a:cubicBezTo>
                      <a:close/>
                      <a:moveTo>
                        <a:pt x="1907" y="1"/>
                      </a:moveTo>
                      <a:cubicBezTo>
                        <a:pt x="1219" y="1"/>
                        <a:pt x="629" y="325"/>
                        <a:pt x="310" y="829"/>
                      </a:cubicBezTo>
                      <a:cubicBezTo>
                        <a:pt x="42" y="1254"/>
                        <a:pt x="0" y="1734"/>
                        <a:pt x="139" y="2136"/>
                      </a:cubicBezTo>
                      <a:lnTo>
                        <a:pt x="157" y="2178"/>
                      </a:lnTo>
                      <a:lnTo>
                        <a:pt x="194" y="2178"/>
                      </a:lnTo>
                      <a:cubicBezTo>
                        <a:pt x="462" y="2811"/>
                        <a:pt x="1003" y="3005"/>
                        <a:pt x="1483" y="3042"/>
                      </a:cubicBezTo>
                      <a:cubicBezTo>
                        <a:pt x="1517" y="3043"/>
                        <a:pt x="1551" y="3044"/>
                        <a:pt x="1584" y="3044"/>
                      </a:cubicBezTo>
                      <a:cubicBezTo>
                        <a:pt x="1997" y="3044"/>
                        <a:pt x="2313" y="2944"/>
                        <a:pt x="2352" y="2927"/>
                      </a:cubicBezTo>
                      <a:cubicBezTo>
                        <a:pt x="2370" y="2968"/>
                        <a:pt x="2370" y="2987"/>
                        <a:pt x="2407" y="3042"/>
                      </a:cubicBezTo>
                      <a:cubicBezTo>
                        <a:pt x="2467" y="3139"/>
                        <a:pt x="2601" y="3236"/>
                        <a:pt x="2796" y="3315"/>
                      </a:cubicBezTo>
                      <a:cubicBezTo>
                        <a:pt x="2934" y="3364"/>
                        <a:pt x="3032" y="3380"/>
                        <a:pt x="3105" y="3380"/>
                      </a:cubicBezTo>
                      <a:cubicBezTo>
                        <a:pt x="3141" y="3380"/>
                        <a:pt x="3171" y="3376"/>
                        <a:pt x="3197" y="3370"/>
                      </a:cubicBezTo>
                      <a:cubicBezTo>
                        <a:pt x="3216" y="3370"/>
                        <a:pt x="3234" y="3370"/>
                        <a:pt x="3234" y="3352"/>
                      </a:cubicBezTo>
                      <a:cubicBezTo>
                        <a:pt x="3258" y="3389"/>
                        <a:pt x="3258" y="3467"/>
                        <a:pt x="3258" y="3583"/>
                      </a:cubicBezTo>
                      <a:cubicBezTo>
                        <a:pt x="3258" y="3832"/>
                        <a:pt x="3234" y="3929"/>
                        <a:pt x="3234" y="3929"/>
                      </a:cubicBezTo>
                      <a:lnTo>
                        <a:pt x="3216" y="4045"/>
                      </a:lnTo>
                      <a:lnTo>
                        <a:pt x="3604" y="3754"/>
                      </a:lnTo>
                      <a:cubicBezTo>
                        <a:pt x="3697" y="3680"/>
                        <a:pt x="3812" y="3638"/>
                        <a:pt x="3928" y="3638"/>
                      </a:cubicBezTo>
                      <a:cubicBezTo>
                        <a:pt x="4256" y="3638"/>
                        <a:pt x="4505" y="3911"/>
                        <a:pt x="4505" y="4216"/>
                      </a:cubicBezTo>
                      <a:cubicBezTo>
                        <a:pt x="4505" y="4525"/>
                        <a:pt x="4256" y="4793"/>
                        <a:pt x="3928" y="4793"/>
                      </a:cubicBezTo>
                      <a:cubicBezTo>
                        <a:pt x="3854" y="4793"/>
                        <a:pt x="3757" y="4775"/>
                        <a:pt x="3678" y="4719"/>
                      </a:cubicBezTo>
                      <a:lnTo>
                        <a:pt x="3581" y="4678"/>
                      </a:lnTo>
                      <a:lnTo>
                        <a:pt x="3604" y="4775"/>
                      </a:lnTo>
                      <a:cubicBezTo>
                        <a:pt x="3623" y="4890"/>
                        <a:pt x="3641" y="5278"/>
                        <a:pt x="3604" y="5680"/>
                      </a:cubicBezTo>
                      <a:cubicBezTo>
                        <a:pt x="3544" y="6087"/>
                        <a:pt x="3392" y="6526"/>
                        <a:pt x="3045" y="6799"/>
                      </a:cubicBezTo>
                      <a:cubicBezTo>
                        <a:pt x="2796" y="6970"/>
                        <a:pt x="2523" y="7104"/>
                        <a:pt x="2273" y="7182"/>
                      </a:cubicBezTo>
                      <a:lnTo>
                        <a:pt x="2255" y="7182"/>
                      </a:lnTo>
                      <a:lnTo>
                        <a:pt x="2255" y="7201"/>
                      </a:lnTo>
                      <a:cubicBezTo>
                        <a:pt x="2158" y="7335"/>
                        <a:pt x="2079" y="7492"/>
                        <a:pt x="2005" y="7644"/>
                      </a:cubicBezTo>
                      <a:cubicBezTo>
                        <a:pt x="1793" y="8051"/>
                        <a:pt x="1793" y="8374"/>
                        <a:pt x="1871" y="8605"/>
                      </a:cubicBezTo>
                      <a:cubicBezTo>
                        <a:pt x="1927" y="8818"/>
                        <a:pt x="2024" y="8915"/>
                        <a:pt x="2042" y="8933"/>
                      </a:cubicBezTo>
                      <a:cubicBezTo>
                        <a:pt x="2024" y="8952"/>
                        <a:pt x="1848" y="9146"/>
                        <a:pt x="1677" y="9455"/>
                      </a:cubicBezTo>
                      <a:cubicBezTo>
                        <a:pt x="1483" y="9760"/>
                        <a:pt x="1331" y="10167"/>
                        <a:pt x="1428" y="10532"/>
                      </a:cubicBezTo>
                      <a:cubicBezTo>
                        <a:pt x="1625" y="11191"/>
                        <a:pt x="2281" y="11834"/>
                        <a:pt x="3188" y="11834"/>
                      </a:cubicBezTo>
                      <a:cubicBezTo>
                        <a:pt x="3260" y="11834"/>
                        <a:pt x="3334" y="11830"/>
                        <a:pt x="3410" y="11821"/>
                      </a:cubicBezTo>
                      <a:cubicBezTo>
                        <a:pt x="3627" y="11796"/>
                        <a:pt x="3801" y="11786"/>
                        <a:pt x="3942" y="11786"/>
                      </a:cubicBezTo>
                      <a:cubicBezTo>
                        <a:pt x="4114" y="11786"/>
                        <a:pt x="4238" y="11801"/>
                        <a:pt x="4334" y="11821"/>
                      </a:cubicBezTo>
                      <a:cubicBezTo>
                        <a:pt x="4505" y="11863"/>
                        <a:pt x="4565" y="11918"/>
                        <a:pt x="4662" y="11997"/>
                      </a:cubicBezTo>
                      <a:cubicBezTo>
                        <a:pt x="4736" y="12052"/>
                        <a:pt x="4759" y="12149"/>
                        <a:pt x="4778" y="12228"/>
                      </a:cubicBezTo>
                      <a:cubicBezTo>
                        <a:pt x="4778" y="12265"/>
                        <a:pt x="4778" y="12302"/>
                        <a:pt x="4796" y="12343"/>
                      </a:cubicBezTo>
                      <a:cubicBezTo>
                        <a:pt x="4815" y="12343"/>
                        <a:pt x="4833" y="12362"/>
                        <a:pt x="4875" y="12362"/>
                      </a:cubicBezTo>
                      <a:cubicBezTo>
                        <a:pt x="4881" y="12368"/>
                        <a:pt x="4887" y="12370"/>
                        <a:pt x="4893" y="12370"/>
                      </a:cubicBezTo>
                      <a:cubicBezTo>
                        <a:pt x="4906" y="12370"/>
                        <a:pt x="4918" y="12362"/>
                        <a:pt x="4930" y="12362"/>
                      </a:cubicBezTo>
                      <a:cubicBezTo>
                        <a:pt x="5106" y="12302"/>
                        <a:pt x="5720" y="12094"/>
                        <a:pt x="5951" y="11419"/>
                      </a:cubicBezTo>
                      <a:cubicBezTo>
                        <a:pt x="6067" y="11073"/>
                        <a:pt x="6048" y="10800"/>
                        <a:pt x="5988" y="10629"/>
                      </a:cubicBezTo>
                      <a:cubicBezTo>
                        <a:pt x="5933" y="10495"/>
                        <a:pt x="5891" y="10453"/>
                        <a:pt x="5873" y="10416"/>
                      </a:cubicBezTo>
                      <a:cubicBezTo>
                        <a:pt x="5933" y="10398"/>
                        <a:pt x="6376" y="10167"/>
                        <a:pt x="6584" y="9529"/>
                      </a:cubicBezTo>
                      <a:cubicBezTo>
                        <a:pt x="6815" y="8878"/>
                        <a:pt x="6626" y="8397"/>
                        <a:pt x="6607" y="8356"/>
                      </a:cubicBezTo>
                      <a:cubicBezTo>
                        <a:pt x="6626" y="8337"/>
                        <a:pt x="6723" y="8222"/>
                        <a:pt x="6797" y="7954"/>
                      </a:cubicBezTo>
                      <a:cubicBezTo>
                        <a:pt x="6857" y="7663"/>
                        <a:pt x="6875" y="7242"/>
                        <a:pt x="6663" y="6739"/>
                      </a:cubicBezTo>
                      <a:cubicBezTo>
                        <a:pt x="6261" y="5777"/>
                        <a:pt x="5295" y="5643"/>
                        <a:pt x="5161" y="5625"/>
                      </a:cubicBezTo>
                      <a:cubicBezTo>
                        <a:pt x="5198" y="5583"/>
                        <a:pt x="5221" y="5509"/>
                        <a:pt x="5258" y="5412"/>
                      </a:cubicBezTo>
                      <a:cubicBezTo>
                        <a:pt x="5337" y="5218"/>
                        <a:pt x="5411" y="4872"/>
                        <a:pt x="5471" y="4276"/>
                      </a:cubicBezTo>
                      <a:cubicBezTo>
                        <a:pt x="5545" y="3102"/>
                        <a:pt x="5143" y="1790"/>
                        <a:pt x="3757" y="695"/>
                      </a:cubicBezTo>
                      <a:cubicBezTo>
                        <a:pt x="3161" y="233"/>
                        <a:pt x="2541" y="2"/>
                        <a:pt x="1964" y="2"/>
                      </a:cubicBezTo>
                      <a:cubicBezTo>
                        <a:pt x="1945" y="1"/>
                        <a:pt x="1926" y="1"/>
                        <a:pt x="1907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8110CE-288B-4C50-A066-D61BB4DAD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88" y="1429252"/>
            <a:ext cx="1873530" cy="7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561960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15F1-E18A-EA53-9859-5DFD0A5F5802}"/>
              </a:ext>
            </a:extLst>
          </p:cNvPr>
          <p:cNvSpPr txBox="1"/>
          <p:nvPr/>
        </p:nvSpPr>
        <p:spPr>
          <a:xfrm>
            <a:off x="720000" y="1279088"/>
            <a:ext cx="58293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D2D0CE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 </a:t>
            </a:r>
            <a:r>
              <a:rPr lang="en-US" sz="18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Dependency hell:</a:t>
            </a:r>
          </a:p>
          <a:p>
            <a:endParaRPr lang="en-US" sz="1800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Dependency hell is a situation where different parts of your project require </a:t>
            </a:r>
            <a:r>
              <a:rPr lang="en-US" b="1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different versions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of the </a:t>
            </a:r>
            <a:r>
              <a:rPr lang="en-US" b="1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same module 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or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For example, if your project depends on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module A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which depends on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module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B version 1.0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and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module C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which depends on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module B version 2.0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you might have a problem because module B version 1.0 and 2.0 are incompatible.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Package manager can help you to resolve these conflicts by using different strategies.</a:t>
            </a:r>
          </a:p>
          <a:p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8B997-6B05-8061-38D3-BB657D60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00" y="1833113"/>
            <a:ext cx="1828800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Yarn and the dark future of third party NPM clients">
            <a:extLst>
              <a:ext uri="{FF2B5EF4-FFF2-40B4-BE49-F238E27FC236}">
                <a16:creationId xmlns:a16="http://schemas.microsoft.com/office/drawing/2014/main" id="{AEEB0712-6697-E6AC-08D8-61CE99E64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00" y="2987807"/>
            <a:ext cx="1828800" cy="8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26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Backend?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7EFBC-038C-32B9-0D57-2EE3A1567344}"/>
              </a:ext>
            </a:extLst>
          </p:cNvPr>
          <p:cNvSpPr txBox="1"/>
          <p:nvPr/>
        </p:nvSpPr>
        <p:spPr>
          <a:xfrm>
            <a:off x="3516129" y="1822655"/>
            <a:ext cx="41930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The backend is the part of a website or application that is </a:t>
            </a: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hidden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from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It is responsible for </a:t>
            </a: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</a:rPr>
              <a:t>storing 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data, </a:t>
            </a: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</a:rPr>
              <a:t>processing 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requests, </a:t>
            </a: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</a:rPr>
              <a:t>generating 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responses, and </a:t>
            </a: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</a:rPr>
              <a:t>communication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 with other services.</a:t>
            </a:r>
          </a:p>
        </p:txBody>
      </p:sp>
      <p:grpSp>
        <p:nvGrpSpPr>
          <p:cNvPr id="6" name="Google Shape;881;p37">
            <a:extLst>
              <a:ext uri="{FF2B5EF4-FFF2-40B4-BE49-F238E27FC236}">
                <a16:creationId xmlns:a16="http://schemas.microsoft.com/office/drawing/2014/main" id="{62FFB8CB-3E31-5BF1-EE42-8681220B0129}"/>
              </a:ext>
            </a:extLst>
          </p:cNvPr>
          <p:cNvGrpSpPr/>
          <p:nvPr/>
        </p:nvGrpSpPr>
        <p:grpSpPr>
          <a:xfrm>
            <a:off x="1080209" y="1671054"/>
            <a:ext cx="1893449" cy="2432596"/>
            <a:chOff x="430825" y="1382850"/>
            <a:chExt cx="2469366" cy="2835249"/>
          </a:xfrm>
        </p:grpSpPr>
        <p:sp>
          <p:nvSpPr>
            <p:cNvPr id="7" name="Google Shape;882;p37">
              <a:extLst>
                <a:ext uri="{FF2B5EF4-FFF2-40B4-BE49-F238E27FC236}">
                  <a16:creationId xmlns:a16="http://schemas.microsoft.com/office/drawing/2014/main" id="{9CA5BBC0-8B89-F5E3-9F9F-AAA9621857B5}"/>
                </a:ext>
              </a:extLst>
            </p:cNvPr>
            <p:cNvSpPr/>
            <p:nvPr/>
          </p:nvSpPr>
          <p:spPr>
            <a:xfrm>
              <a:off x="443548" y="1397293"/>
              <a:ext cx="2443920" cy="2806364"/>
            </a:xfrm>
            <a:custGeom>
              <a:avLst/>
              <a:gdLst/>
              <a:ahLst/>
              <a:cxnLst/>
              <a:rect l="l" t="t" r="r" b="b"/>
              <a:pathLst>
                <a:path w="7107" h="8161" extrusionOk="0">
                  <a:moveTo>
                    <a:pt x="425" y="1"/>
                  </a:moveTo>
                  <a:cubicBezTo>
                    <a:pt x="176" y="1"/>
                    <a:pt x="0" y="190"/>
                    <a:pt x="0" y="421"/>
                  </a:cubicBezTo>
                  <a:lnTo>
                    <a:pt x="0" y="7740"/>
                  </a:lnTo>
                  <a:cubicBezTo>
                    <a:pt x="0" y="7989"/>
                    <a:pt x="176" y="8160"/>
                    <a:pt x="425" y="8160"/>
                  </a:cubicBezTo>
                  <a:lnTo>
                    <a:pt x="6682" y="8160"/>
                  </a:lnTo>
                  <a:cubicBezTo>
                    <a:pt x="6913" y="8160"/>
                    <a:pt x="7107" y="7989"/>
                    <a:pt x="7107" y="7740"/>
                  </a:cubicBezTo>
                  <a:lnTo>
                    <a:pt x="7107" y="421"/>
                  </a:lnTo>
                  <a:cubicBezTo>
                    <a:pt x="7107" y="190"/>
                    <a:pt x="6913" y="1"/>
                    <a:pt x="6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3;p37">
              <a:extLst>
                <a:ext uri="{FF2B5EF4-FFF2-40B4-BE49-F238E27FC236}">
                  <a16:creationId xmlns:a16="http://schemas.microsoft.com/office/drawing/2014/main" id="{0BF48447-B8D1-F847-1B37-233E425DF6E2}"/>
                </a:ext>
              </a:extLst>
            </p:cNvPr>
            <p:cNvSpPr/>
            <p:nvPr/>
          </p:nvSpPr>
          <p:spPr>
            <a:xfrm>
              <a:off x="430825" y="1382850"/>
              <a:ext cx="2469366" cy="2835249"/>
            </a:xfrm>
            <a:custGeom>
              <a:avLst/>
              <a:gdLst/>
              <a:ahLst/>
              <a:cxnLst/>
              <a:rect l="l" t="t" r="r" b="b"/>
              <a:pathLst>
                <a:path w="7181" h="8245" extrusionOk="0">
                  <a:moveTo>
                    <a:pt x="6719" y="79"/>
                  </a:moveTo>
                  <a:cubicBezTo>
                    <a:pt x="6931" y="79"/>
                    <a:pt x="7102" y="255"/>
                    <a:pt x="7102" y="463"/>
                  </a:cubicBezTo>
                  <a:lnTo>
                    <a:pt x="7102" y="7782"/>
                  </a:lnTo>
                  <a:cubicBezTo>
                    <a:pt x="7102" y="8013"/>
                    <a:pt x="6931" y="8165"/>
                    <a:pt x="6719" y="8165"/>
                  </a:cubicBezTo>
                  <a:lnTo>
                    <a:pt x="462" y="8165"/>
                  </a:lnTo>
                  <a:cubicBezTo>
                    <a:pt x="231" y="8165"/>
                    <a:pt x="74" y="8013"/>
                    <a:pt x="74" y="7782"/>
                  </a:cubicBezTo>
                  <a:lnTo>
                    <a:pt x="74" y="463"/>
                  </a:lnTo>
                  <a:cubicBezTo>
                    <a:pt x="74" y="255"/>
                    <a:pt x="231" y="79"/>
                    <a:pt x="462" y="79"/>
                  </a:cubicBezTo>
                  <a:close/>
                  <a:moveTo>
                    <a:pt x="462" y="1"/>
                  </a:moveTo>
                  <a:cubicBezTo>
                    <a:pt x="190" y="1"/>
                    <a:pt x="0" y="213"/>
                    <a:pt x="0" y="463"/>
                  </a:cubicBezTo>
                  <a:lnTo>
                    <a:pt x="0" y="7782"/>
                  </a:lnTo>
                  <a:cubicBezTo>
                    <a:pt x="0" y="8050"/>
                    <a:pt x="190" y="8244"/>
                    <a:pt x="462" y="8244"/>
                  </a:cubicBezTo>
                  <a:lnTo>
                    <a:pt x="6719" y="8244"/>
                  </a:lnTo>
                  <a:cubicBezTo>
                    <a:pt x="6968" y="8244"/>
                    <a:pt x="7181" y="8050"/>
                    <a:pt x="7181" y="7782"/>
                  </a:cubicBezTo>
                  <a:lnTo>
                    <a:pt x="7181" y="463"/>
                  </a:lnTo>
                  <a:cubicBezTo>
                    <a:pt x="7181" y="213"/>
                    <a:pt x="6968" y="1"/>
                    <a:pt x="67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4;p37">
              <a:extLst>
                <a:ext uri="{FF2B5EF4-FFF2-40B4-BE49-F238E27FC236}">
                  <a16:creationId xmlns:a16="http://schemas.microsoft.com/office/drawing/2014/main" id="{84F2A568-9716-E7F3-9C08-F7B16FAD72F6}"/>
                </a:ext>
              </a:extLst>
            </p:cNvPr>
            <p:cNvSpPr/>
            <p:nvPr/>
          </p:nvSpPr>
          <p:spPr>
            <a:xfrm>
              <a:off x="569062" y="1562696"/>
              <a:ext cx="2245504" cy="569113"/>
            </a:xfrm>
            <a:custGeom>
              <a:avLst/>
              <a:gdLst/>
              <a:ahLst/>
              <a:cxnLst/>
              <a:rect l="l" t="t" r="r" b="b"/>
              <a:pathLst>
                <a:path w="6530" h="1655" extrusionOk="0">
                  <a:moveTo>
                    <a:pt x="231" y="0"/>
                  </a:moveTo>
                  <a:cubicBezTo>
                    <a:pt x="97" y="0"/>
                    <a:pt x="0" y="97"/>
                    <a:pt x="0" y="213"/>
                  </a:cubicBezTo>
                  <a:lnTo>
                    <a:pt x="0" y="1423"/>
                  </a:lnTo>
                  <a:cubicBezTo>
                    <a:pt x="0" y="1557"/>
                    <a:pt x="97" y="1654"/>
                    <a:pt x="231" y="1654"/>
                  </a:cubicBezTo>
                  <a:lnTo>
                    <a:pt x="6298" y="1654"/>
                  </a:lnTo>
                  <a:cubicBezTo>
                    <a:pt x="6432" y="1654"/>
                    <a:pt x="6529" y="1557"/>
                    <a:pt x="6529" y="1423"/>
                  </a:cubicBezTo>
                  <a:lnTo>
                    <a:pt x="6529" y="213"/>
                  </a:lnTo>
                  <a:cubicBezTo>
                    <a:pt x="6529" y="97"/>
                    <a:pt x="6432" y="0"/>
                    <a:pt x="6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5;p37">
              <a:extLst>
                <a:ext uri="{FF2B5EF4-FFF2-40B4-BE49-F238E27FC236}">
                  <a16:creationId xmlns:a16="http://schemas.microsoft.com/office/drawing/2014/main" id="{ABC0DAF1-3AD1-0D6B-CFC9-7A728EFF2A2C}"/>
                </a:ext>
              </a:extLst>
            </p:cNvPr>
            <p:cNvSpPr/>
            <p:nvPr/>
          </p:nvSpPr>
          <p:spPr>
            <a:xfrm>
              <a:off x="556339" y="1549972"/>
              <a:ext cx="2270950" cy="595935"/>
            </a:xfrm>
            <a:custGeom>
              <a:avLst/>
              <a:gdLst/>
              <a:ahLst/>
              <a:cxnLst/>
              <a:rect l="l" t="t" r="r" b="b"/>
              <a:pathLst>
                <a:path w="6604" h="1733" extrusionOk="0">
                  <a:moveTo>
                    <a:pt x="6335" y="74"/>
                  </a:moveTo>
                  <a:cubicBezTo>
                    <a:pt x="6451" y="74"/>
                    <a:pt x="6525" y="153"/>
                    <a:pt x="6525" y="250"/>
                  </a:cubicBezTo>
                  <a:lnTo>
                    <a:pt x="6525" y="1460"/>
                  </a:lnTo>
                  <a:cubicBezTo>
                    <a:pt x="6525" y="1576"/>
                    <a:pt x="6451" y="1654"/>
                    <a:pt x="6335" y="1654"/>
                  </a:cubicBezTo>
                  <a:lnTo>
                    <a:pt x="268" y="1654"/>
                  </a:lnTo>
                  <a:cubicBezTo>
                    <a:pt x="153" y="1654"/>
                    <a:pt x="79" y="1576"/>
                    <a:pt x="79" y="1460"/>
                  </a:cubicBezTo>
                  <a:lnTo>
                    <a:pt x="79" y="250"/>
                  </a:lnTo>
                  <a:cubicBezTo>
                    <a:pt x="79" y="153"/>
                    <a:pt x="153" y="74"/>
                    <a:pt x="268" y="74"/>
                  </a:cubicBezTo>
                  <a:close/>
                  <a:moveTo>
                    <a:pt x="268" y="0"/>
                  </a:moveTo>
                  <a:cubicBezTo>
                    <a:pt x="116" y="0"/>
                    <a:pt x="0" y="116"/>
                    <a:pt x="0" y="250"/>
                  </a:cubicBezTo>
                  <a:lnTo>
                    <a:pt x="0" y="1460"/>
                  </a:lnTo>
                  <a:cubicBezTo>
                    <a:pt x="0" y="1617"/>
                    <a:pt x="116" y="1733"/>
                    <a:pt x="268" y="1733"/>
                  </a:cubicBezTo>
                  <a:lnTo>
                    <a:pt x="6335" y="1733"/>
                  </a:lnTo>
                  <a:cubicBezTo>
                    <a:pt x="6488" y="1733"/>
                    <a:pt x="6603" y="1617"/>
                    <a:pt x="6603" y="1460"/>
                  </a:cubicBezTo>
                  <a:lnTo>
                    <a:pt x="6603" y="250"/>
                  </a:lnTo>
                  <a:cubicBezTo>
                    <a:pt x="6603" y="116"/>
                    <a:pt x="6488" y="0"/>
                    <a:pt x="63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6;p37">
              <a:extLst>
                <a:ext uri="{FF2B5EF4-FFF2-40B4-BE49-F238E27FC236}">
                  <a16:creationId xmlns:a16="http://schemas.microsoft.com/office/drawing/2014/main" id="{FCD980C5-35DC-9263-1B21-FD28B9E5A300}"/>
                </a:ext>
              </a:extLst>
            </p:cNvPr>
            <p:cNvSpPr/>
            <p:nvPr/>
          </p:nvSpPr>
          <p:spPr>
            <a:xfrm>
              <a:off x="569062" y="2283798"/>
              <a:ext cx="2245504" cy="569113"/>
            </a:xfrm>
            <a:custGeom>
              <a:avLst/>
              <a:gdLst/>
              <a:ahLst/>
              <a:cxnLst/>
              <a:rect l="l" t="t" r="r" b="b"/>
              <a:pathLst>
                <a:path w="6530" h="1655" extrusionOk="0">
                  <a:moveTo>
                    <a:pt x="231" y="1"/>
                  </a:moveTo>
                  <a:cubicBezTo>
                    <a:pt x="97" y="1"/>
                    <a:pt x="0" y="98"/>
                    <a:pt x="0" y="232"/>
                  </a:cubicBezTo>
                  <a:lnTo>
                    <a:pt x="0" y="1447"/>
                  </a:lnTo>
                  <a:cubicBezTo>
                    <a:pt x="0" y="1563"/>
                    <a:pt x="97" y="1655"/>
                    <a:pt x="231" y="1655"/>
                  </a:cubicBezTo>
                  <a:lnTo>
                    <a:pt x="6298" y="1655"/>
                  </a:lnTo>
                  <a:cubicBezTo>
                    <a:pt x="6432" y="1655"/>
                    <a:pt x="6529" y="1563"/>
                    <a:pt x="6529" y="1447"/>
                  </a:cubicBezTo>
                  <a:lnTo>
                    <a:pt x="6529" y="232"/>
                  </a:lnTo>
                  <a:cubicBezTo>
                    <a:pt x="6529" y="98"/>
                    <a:pt x="6432" y="1"/>
                    <a:pt x="6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7;p37">
              <a:extLst>
                <a:ext uri="{FF2B5EF4-FFF2-40B4-BE49-F238E27FC236}">
                  <a16:creationId xmlns:a16="http://schemas.microsoft.com/office/drawing/2014/main" id="{ACAADD9D-713B-AA92-C254-2E2354705E1B}"/>
                </a:ext>
              </a:extLst>
            </p:cNvPr>
            <p:cNvSpPr/>
            <p:nvPr/>
          </p:nvSpPr>
          <p:spPr>
            <a:xfrm>
              <a:off x="556339" y="2271075"/>
              <a:ext cx="2270950" cy="596279"/>
            </a:xfrm>
            <a:custGeom>
              <a:avLst/>
              <a:gdLst/>
              <a:ahLst/>
              <a:cxnLst/>
              <a:rect l="l" t="t" r="r" b="b"/>
              <a:pathLst>
                <a:path w="6604" h="1734" extrusionOk="0">
                  <a:moveTo>
                    <a:pt x="6335" y="75"/>
                  </a:moveTo>
                  <a:cubicBezTo>
                    <a:pt x="6451" y="75"/>
                    <a:pt x="6525" y="153"/>
                    <a:pt x="6525" y="269"/>
                  </a:cubicBezTo>
                  <a:lnTo>
                    <a:pt x="6525" y="1484"/>
                  </a:lnTo>
                  <a:cubicBezTo>
                    <a:pt x="6525" y="1576"/>
                    <a:pt x="6451" y="1655"/>
                    <a:pt x="6335" y="1655"/>
                  </a:cubicBezTo>
                  <a:lnTo>
                    <a:pt x="268" y="1655"/>
                  </a:lnTo>
                  <a:cubicBezTo>
                    <a:pt x="153" y="1655"/>
                    <a:pt x="79" y="1576"/>
                    <a:pt x="79" y="1484"/>
                  </a:cubicBezTo>
                  <a:lnTo>
                    <a:pt x="79" y="269"/>
                  </a:lnTo>
                  <a:cubicBezTo>
                    <a:pt x="79" y="153"/>
                    <a:pt x="153" y="75"/>
                    <a:pt x="268" y="75"/>
                  </a:cubicBezTo>
                  <a:close/>
                  <a:moveTo>
                    <a:pt x="268" y="1"/>
                  </a:moveTo>
                  <a:cubicBezTo>
                    <a:pt x="116" y="1"/>
                    <a:pt x="0" y="116"/>
                    <a:pt x="0" y="269"/>
                  </a:cubicBezTo>
                  <a:lnTo>
                    <a:pt x="0" y="1484"/>
                  </a:lnTo>
                  <a:cubicBezTo>
                    <a:pt x="0" y="1618"/>
                    <a:pt x="116" y="1734"/>
                    <a:pt x="268" y="1734"/>
                  </a:cubicBezTo>
                  <a:lnTo>
                    <a:pt x="6335" y="1734"/>
                  </a:lnTo>
                  <a:cubicBezTo>
                    <a:pt x="6488" y="1734"/>
                    <a:pt x="6603" y="1618"/>
                    <a:pt x="6603" y="1484"/>
                  </a:cubicBezTo>
                  <a:lnTo>
                    <a:pt x="6603" y="269"/>
                  </a:lnTo>
                  <a:cubicBezTo>
                    <a:pt x="6603" y="116"/>
                    <a:pt x="6488" y="1"/>
                    <a:pt x="63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8;p37">
              <a:extLst>
                <a:ext uri="{FF2B5EF4-FFF2-40B4-BE49-F238E27FC236}">
                  <a16:creationId xmlns:a16="http://schemas.microsoft.com/office/drawing/2014/main" id="{2AFF5703-8C83-7C8D-CC03-2BEB5DF6EFC5}"/>
                </a:ext>
              </a:extLst>
            </p:cNvPr>
            <p:cNvSpPr/>
            <p:nvPr/>
          </p:nvSpPr>
          <p:spPr>
            <a:xfrm>
              <a:off x="569062" y="2959165"/>
              <a:ext cx="2245504" cy="577022"/>
            </a:xfrm>
            <a:custGeom>
              <a:avLst/>
              <a:gdLst/>
              <a:ahLst/>
              <a:cxnLst/>
              <a:rect l="l" t="t" r="r" b="b"/>
              <a:pathLst>
                <a:path w="6530" h="1678" extrusionOk="0">
                  <a:moveTo>
                    <a:pt x="231" y="1"/>
                  </a:moveTo>
                  <a:cubicBezTo>
                    <a:pt x="97" y="1"/>
                    <a:pt x="0" y="116"/>
                    <a:pt x="0" y="232"/>
                  </a:cubicBezTo>
                  <a:lnTo>
                    <a:pt x="0" y="1447"/>
                  </a:lnTo>
                  <a:cubicBezTo>
                    <a:pt x="0" y="1581"/>
                    <a:pt x="97" y="1678"/>
                    <a:pt x="231" y="1678"/>
                  </a:cubicBezTo>
                  <a:lnTo>
                    <a:pt x="6298" y="1678"/>
                  </a:lnTo>
                  <a:cubicBezTo>
                    <a:pt x="6432" y="1678"/>
                    <a:pt x="6529" y="1581"/>
                    <a:pt x="6529" y="1447"/>
                  </a:cubicBezTo>
                  <a:lnTo>
                    <a:pt x="6529" y="232"/>
                  </a:lnTo>
                  <a:cubicBezTo>
                    <a:pt x="6529" y="116"/>
                    <a:pt x="6432" y="1"/>
                    <a:pt x="6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9;p37">
              <a:extLst>
                <a:ext uri="{FF2B5EF4-FFF2-40B4-BE49-F238E27FC236}">
                  <a16:creationId xmlns:a16="http://schemas.microsoft.com/office/drawing/2014/main" id="{99C9950B-77F5-FC8C-8751-D29ECFE276B5}"/>
                </a:ext>
              </a:extLst>
            </p:cNvPr>
            <p:cNvSpPr/>
            <p:nvPr/>
          </p:nvSpPr>
          <p:spPr>
            <a:xfrm>
              <a:off x="556339" y="2946442"/>
              <a:ext cx="2270950" cy="602469"/>
            </a:xfrm>
            <a:custGeom>
              <a:avLst/>
              <a:gdLst/>
              <a:ahLst/>
              <a:cxnLst/>
              <a:rect l="l" t="t" r="r" b="b"/>
              <a:pathLst>
                <a:path w="6604" h="1752" extrusionOk="0">
                  <a:moveTo>
                    <a:pt x="6335" y="74"/>
                  </a:moveTo>
                  <a:cubicBezTo>
                    <a:pt x="6451" y="74"/>
                    <a:pt x="6525" y="172"/>
                    <a:pt x="6525" y="269"/>
                  </a:cubicBezTo>
                  <a:lnTo>
                    <a:pt x="6525" y="1484"/>
                  </a:lnTo>
                  <a:cubicBezTo>
                    <a:pt x="6525" y="1576"/>
                    <a:pt x="6451" y="1673"/>
                    <a:pt x="6335" y="1673"/>
                  </a:cubicBezTo>
                  <a:lnTo>
                    <a:pt x="268" y="1673"/>
                  </a:lnTo>
                  <a:cubicBezTo>
                    <a:pt x="153" y="1673"/>
                    <a:pt x="79" y="1576"/>
                    <a:pt x="79" y="1484"/>
                  </a:cubicBezTo>
                  <a:lnTo>
                    <a:pt x="79" y="269"/>
                  </a:lnTo>
                  <a:cubicBezTo>
                    <a:pt x="79" y="172"/>
                    <a:pt x="153" y="74"/>
                    <a:pt x="268" y="74"/>
                  </a:cubicBezTo>
                  <a:close/>
                  <a:moveTo>
                    <a:pt x="268" y="1"/>
                  </a:moveTo>
                  <a:cubicBezTo>
                    <a:pt x="116" y="1"/>
                    <a:pt x="0" y="116"/>
                    <a:pt x="0" y="269"/>
                  </a:cubicBezTo>
                  <a:lnTo>
                    <a:pt x="0" y="1484"/>
                  </a:lnTo>
                  <a:cubicBezTo>
                    <a:pt x="0" y="1636"/>
                    <a:pt x="116" y="1752"/>
                    <a:pt x="268" y="1752"/>
                  </a:cubicBezTo>
                  <a:lnTo>
                    <a:pt x="6335" y="1752"/>
                  </a:lnTo>
                  <a:cubicBezTo>
                    <a:pt x="6488" y="1752"/>
                    <a:pt x="6603" y="1636"/>
                    <a:pt x="6603" y="1484"/>
                  </a:cubicBezTo>
                  <a:lnTo>
                    <a:pt x="6603" y="269"/>
                  </a:lnTo>
                  <a:cubicBezTo>
                    <a:pt x="6603" y="116"/>
                    <a:pt x="6488" y="1"/>
                    <a:pt x="63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0;p37">
              <a:extLst>
                <a:ext uri="{FF2B5EF4-FFF2-40B4-BE49-F238E27FC236}">
                  <a16:creationId xmlns:a16="http://schemas.microsoft.com/office/drawing/2014/main" id="{BF577A7B-675E-D587-2FC6-8A2DDFFD2749}"/>
                </a:ext>
              </a:extLst>
            </p:cNvPr>
            <p:cNvSpPr/>
            <p:nvPr/>
          </p:nvSpPr>
          <p:spPr>
            <a:xfrm>
              <a:off x="721398" y="1688209"/>
              <a:ext cx="788505" cy="318084"/>
            </a:xfrm>
            <a:custGeom>
              <a:avLst/>
              <a:gdLst/>
              <a:ahLst/>
              <a:cxnLst/>
              <a:rect l="l" t="t" r="r" b="b"/>
              <a:pathLst>
                <a:path w="2293" h="925" extrusionOk="0">
                  <a:moveTo>
                    <a:pt x="214" y="0"/>
                  </a:moveTo>
                  <a:cubicBezTo>
                    <a:pt x="98" y="0"/>
                    <a:pt x="1" y="97"/>
                    <a:pt x="1" y="231"/>
                  </a:cubicBezTo>
                  <a:lnTo>
                    <a:pt x="1" y="693"/>
                  </a:lnTo>
                  <a:cubicBezTo>
                    <a:pt x="1" y="809"/>
                    <a:pt x="98" y="924"/>
                    <a:pt x="214" y="924"/>
                  </a:cubicBezTo>
                  <a:lnTo>
                    <a:pt x="2062" y="924"/>
                  </a:lnTo>
                  <a:cubicBezTo>
                    <a:pt x="2196" y="924"/>
                    <a:pt x="2293" y="809"/>
                    <a:pt x="2293" y="693"/>
                  </a:cubicBezTo>
                  <a:lnTo>
                    <a:pt x="2293" y="231"/>
                  </a:lnTo>
                  <a:cubicBezTo>
                    <a:pt x="2293" y="97"/>
                    <a:pt x="2196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1;p37">
              <a:extLst>
                <a:ext uri="{FF2B5EF4-FFF2-40B4-BE49-F238E27FC236}">
                  <a16:creationId xmlns:a16="http://schemas.microsoft.com/office/drawing/2014/main" id="{6119BAFA-4C2F-879F-F1CE-023FAD8AEBED}"/>
                </a:ext>
              </a:extLst>
            </p:cNvPr>
            <p:cNvSpPr/>
            <p:nvPr/>
          </p:nvSpPr>
          <p:spPr>
            <a:xfrm>
              <a:off x="709018" y="1675486"/>
              <a:ext cx="813608" cy="343531"/>
            </a:xfrm>
            <a:custGeom>
              <a:avLst/>
              <a:gdLst/>
              <a:ahLst/>
              <a:cxnLst/>
              <a:rect l="l" t="t" r="r" b="b"/>
              <a:pathLst>
                <a:path w="2366" h="999" extrusionOk="0">
                  <a:moveTo>
                    <a:pt x="2098" y="74"/>
                  </a:moveTo>
                  <a:cubicBezTo>
                    <a:pt x="2213" y="74"/>
                    <a:pt x="2292" y="153"/>
                    <a:pt x="2292" y="268"/>
                  </a:cubicBezTo>
                  <a:lnTo>
                    <a:pt x="2292" y="730"/>
                  </a:lnTo>
                  <a:cubicBezTo>
                    <a:pt x="2292" y="827"/>
                    <a:pt x="2213" y="924"/>
                    <a:pt x="2098" y="924"/>
                  </a:cubicBezTo>
                  <a:lnTo>
                    <a:pt x="250" y="924"/>
                  </a:lnTo>
                  <a:cubicBezTo>
                    <a:pt x="152" y="924"/>
                    <a:pt x="74" y="827"/>
                    <a:pt x="74" y="730"/>
                  </a:cubicBezTo>
                  <a:lnTo>
                    <a:pt x="74" y="268"/>
                  </a:lnTo>
                  <a:cubicBezTo>
                    <a:pt x="74" y="153"/>
                    <a:pt x="152" y="74"/>
                    <a:pt x="250" y="74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68"/>
                  </a:cubicBezTo>
                  <a:lnTo>
                    <a:pt x="0" y="730"/>
                  </a:lnTo>
                  <a:cubicBezTo>
                    <a:pt x="0" y="864"/>
                    <a:pt x="116" y="998"/>
                    <a:pt x="250" y="998"/>
                  </a:cubicBezTo>
                  <a:lnTo>
                    <a:pt x="2098" y="998"/>
                  </a:lnTo>
                  <a:cubicBezTo>
                    <a:pt x="2250" y="998"/>
                    <a:pt x="2366" y="864"/>
                    <a:pt x="2366" y="730"/>
                  </a:cubicBezTo>
                  <a:lnTo>
                    <a:pt x="2366" y="268"/>
                  </a:lnTo>
                  <a:cubicBezTo>
                    <a:pt x="2366" y="116"/>
                    <a:pt x="2250" y="0"/>
                    <a:pt x="20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2;p37">
              <a:extLst>
                <a:ext uri="{FF2B5EF4-FFF2-40B4-BE49-F238E27FC236}">
                  <a16:creationId xmlns:a16="http://schemas.microsoft.com/office/drawing/2014/main" id="{CB60C789-4578-A719-ADEC-3D910434337D}"/>
                </a:ext>
              </a:extLst>
            </p:cNvPr>
            <p:cNvSpPr/>
            <p:nvPr/>
          </p:nvSpPr>
          <p:spPr>
            <a:xfrm>
              <a:off x="1635068" y="1614964"/>
              <a:ext cx="125858" cy="125858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98" y="1"/>
                  </a:moveTo>
                  <a:cubicBezTo>
                    <a:pt x="38" y="1"/>
                    <a:pt x="1" y="42"/>
                    <a:pt x="1" y="98"/>
                  </a:cubicBezTo>
                  <a:lnTo>
                    <a:pt x="1" y="273"/>
                  </a:lnTo>
                  <a:cubicBezTo>
                    <a:pt x="1" y="310"/>
                    <a:pt x="38" y="366"/>
                    <a:pt x="98" y="366"/>
                  </a:cubicBezTo>
                  <a:lnTo>
                    <a:pt x="269" y="366"/>
                  </a:lnTo>
                  <a:cubicBezTo>
                    <a:pt x="310" y="366"/>
                    <a:pt x="366" y="310"/>
                    <a:pt x="366" y="273"/>
                  </a:cubicBezTo>
                  <a:lnTo>
                    <a:pt x="366" y="98"/>
                  </a:lnTo>
                  <a:cubicBezTo>
                    <a:pt x="366" y="42"/>
                    <a:pt x="310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3;p37">
              <a:extLst>
                <a:ext uri="{FF2B5EF4-FFF2-40B4-BE49-F238E27FC236}">
                  <a16:creationId xmlns:a16="http://schemas.microsoft.com/office/drawing/2014/main" id="{B2B3C297-696B-42FD-0D49-C2C2218EFC3F}"/>
                </a:ext>
              </a:extLst>
            </p:cNvPr>
            <p:cNvSpPr/>
            <p:nvPr/>
          </p:nvSpPr>
          <p:spPr>
            <a:xfrm>
              <a:off x="1622345" y="1602241"/>
              <a:ext cx="153024" cy="153024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306" y="79"/>
                  </a:moveTo>
                  <a:cubicBezTo>
                    <a:pt x="329" y="79"/>
                    <a:pt x="366" y="98"/>
                    <a:pt x="366" y="135"/>
                  </a:cubicBezTo>
                  <a:lnTo>
                    <a:pt x="366" y="310"/>
                  </a:lnTo>
                  <a:cubicBezTo>
                    <a:pt x="366" y="329"/>
                    <a:pt x="329" y="366"/>
                    <a:pt x="306" y="366"/>
                  </a:cubicBezTo>
                  <a:lnTo>
                    <a:pt x="135" y="366"/>
                  </a:lnTo>
                  <a:cubicBezTo>
                    <a:pt x="98" y="366"/>
                    <a:pt x="75" y="329"/>
                    <a:pt x="75" y="310"/>
                  </a:cubicBezTo>
                  <a:lnTo>
                    <a:pt x="75" y="135"/>
                  </a:lnTo>
                  <a:cubicBezTo>
                    <a:pt x="75" y="98"/>
                    <a:pt x="98" y="79"/>
                    <a:pt x="135" y="79"/>
                  </a:cubicBezTo>
                  <a:close/>
                  <a:moveTo>
                    <a:pt x="135" y="1"/>
                  </a:moveTo>
                  <a:cubicBezTo>
                    <a:pt x="56" y="1"/>
                    <a:pt x="1" y="56"/>
                    <a:pt x="1" y="135"/>
                  </a:cubicBezTo>
                  <a:lnTo>
                    <a:pt x="1" y="310"/>
                  </a:lnTo>
                  <a:cubicBezTo>
                    <a:pt x="1" y="384"/>
                    <a:pt x="56" y="444"/>
                    <a:pt x="135" y="444"/>
                  </a:cubicBezTo>
                  <a:lnTo>
                    <a:pt x="306" y="444"/>
                  </a:lnTo>
                  <a:cubicBezTo>
                    <a:pt x="384" y="444"/>
                    <a:pt x="444" y="384"/>
                    <a:pt x="444" y="310"/>
                  </a:cubicBezTo>
                  <a:lnTo>
                    <a:pt x="444" y="135"/>
                  </a:lnTo>
                  <a:cubicBezTo>
                    <a:pt x="444" y="56"/>
                    <a:pt x="384" y="1"/>
                    <a:pt x="3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4;p37">
              <a:extLst>
                <a:ext uri="{FF2B5EF4-FFF2-40B4-BE49-F238E27FC236}">
                  <a16:creationId xmlns:a16="http://schemas.microsoft.com/office/drawing/2014/main" id="{CD03969F-271A-3FBC-E4AA-595D7B2CC83A}"/>
                </a:ext>
              </a:extLst>
            </p:cNvPr>
            <p:cNvSpPr/>
            <p:nvPr/>
          </p:nvSpPr>
          <p:spPr>
            <a:xfrm>
              <a:off x="1635068" y="2336411"/>
              <a:ext cx="125858" cy="127234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98" y="0"/>
                  </a:moveTo>
                  <a:cubicBezTo>
                    <a:pt x="38" y="0"/>
                    <a:pt x="1" y="60"/>
                    <a:pt x="1" y="116"/>
                  </a:cubicBezTo>
                  <a:lnTo>
                    <a:pt x="1" y="273"/>
                  </a:lnTo>
                  <a:cubicBezTo>
                    <a:pt x="1" y="328"/>
                    <a:pt x="38" y="370"/>
                    <a:pt x="98" y="370"/>
                  </a:cubicBezTo>
                  <a:lnTo>
                    <a:pt x="269" y="370"/>
                  </a:lnTo>
                  <a:cubicBezTo>
                    <a:pt x="310" y="370"/>
                    <a:pt x="366" y="328"/>
                    <a:pt x="366" y="273"/>
                  </a:cubicBezTo>
                  <a:lnTo>
                    <a:pt x="366" y="116"/>
                  </a:lnTo>
                  <a:cubicBezTo>
                    <a:pt x="366" y="60"/>
                    <a:pt x="310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95;p37">
              <a:extLst>
                <a:ext uri="{FF2B5EF4-FFF2-40B4-BE49-F238E27FC236}">
                  <a16:creationId xmlns:a16="http://schemas.microsoft.com/office/drawing/2014/main" id="{5018E00E-FF50-C6D0-6A4B-63C660652FAF}"/>
                </a:ext>
              </a:extLst>
            </p:cNvPr>
            <p:cNvSpPr/>
            <p:nvPr/>
          </p:nvSpPr>
          <p:spPr>
            <a:xfrm>
              <a:off x="1622345" y="2323687"/>
              <a:ext cx="153024" cy="152681"/>
            </a:xfrm>
            <a:custGeom>
              <a:avLst/>
              <a:gdLst/>
              <a:ahLst/>
              <a:cxnLst/>
              <a:rect l="l" t="t" r="r" b="b"/>
              <a:pathLst>
                <a:path w="445" h="444" extrusionOk="0">
                  <a:moveTo>
                    <a:pt x="306" y="79"/>
                  </a:moveTo>
                  <a:cubicBezTo>
                    <a:pt x="329" y="79"/>
                    <a:pt x="366" y="116"/>
                    <a:pt x="366" y="153"/>
                  </a:cubicBezTo>
                  <a:lnTo>
                    <a:pt x="366" y="310"/>
                  </a:lnTo>
                  <a:cubicBezTo>
                    <a:pt x="366" y="347"/>
                    <a:pt x="329" y="365"/>
                    <a:pt x="306" y="365"/>
                  </a:cubicBezTo>
                  <a:lnTo>
                    <a:pt x="135" y="365"/>
                  </a:lnTo>
                  <a:cubicBezTo>
                    <a:pt x="98" y="365"/>
                    <a:pt x="75" y="347"/>
                    <a:pt x="75" y="310"/>
                  </a:cubicBezTo>
                  <a:lnTo>
                    <a:pt x="75" y="153"/>
                  </a:lnTo>
                  <a:cubicBezTo>
                    <a:pt x="75" y="116"/>
                    <a:pt x="98" y="79"/>
                    <a:pt x="135" y="79"/>
                  </a:cubicBezTo>
                  <a:close/>
                  <a:moveTo>
                    <a:pt x="135" y="0"/>
                  </a:moveTo>
                  <a:cubicBezTo>
                    <a:pt x="56" y="0"/>
                    <a:pt x="1" y="79"/>
                    <a:pt x="1" y="153"/>
                  </a:cubicBezTo>
                  <a:lnTo>
                    <a:pt x="1" y="310"/>
                  </a:lnTo>
                  <a:cubicBezTo>
                    <a:pt x="1" y="384"/>
                    <a:pt x="56" y="444"/>
                    <a:pt x="135" y="444"/>
                  </a:cubicBezTo>
                  <a:lnTo>
                    <a:pt x="306" y="444"/>
                  </a:lnTo>
                  <a:cubicBezTo>
                    <a:pt x="384" y="444"/>
                    <a:pt x="444" y="384"/>
                    <a:pt x="444" y="310"/>
                  </a:cubicBezTo>
                  <a:lnTo>
                    <a:pt x="444" y="153"/>
                  </a:lnTo>
                  <a:cubicBezTo>
                    <a:pt x="444" y="79"/>
                    <a:pt x="384" y="0"/>
                    <a:pt x="3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6;p37">
              <a:extLst>
                <a:ext uri="{FF2B5EF4-FFF2-40B4-BE49-F238E27FC236}">
                  <a16:creationId xmlns:a16="http://schemas.microsoft.com/office/drawing/2014/main" id="{EC52161B-5039-3D53-1167-28A790FA6EB6}"/>
                </a:ext>
              </a:extLst>
            </p:cNvPr>
            <p:cNvSpPr/>
            <p:nvPr/>
          </p:nvSpPr>
          <p:spPr>
            <a:xfrm>
              <a:off x="1635068" y="1767644"/>
              <a:ext cx="125858" cy="119325"/>
            </a:xfrm>
            <a:custGeom>
              <a:avLst/>
              <a:gdLst/>
              <a:ahLst/>
              <a:cxnLst/>
              <a:rect l="l" t="t" r="r" b="b"/>
              <a:pathLst>
                <a:path w="366" h="347" extrusionOk="0">
                  <a:moveTo>
                    <a:pt x="98" y="0"/>
                  </a:moveTo>
                  <a:cubicBezTo>
                    <a:pt x="38" y="0"/>
                    <a:pt x="1" y="37"/>
                    <a:pt x="1" y="97"/>
                  </a:cubicBezTo>
                  <a:lnTo>
                    <a:pt x="1" y="250"/>
                  </a:lnTo>
                  <a:cubicBezTo>
                    <a:pt x="1" y="310"/>
                    <a:pt x="38" y="347"/>
                    <a:pt x="98" y="347"/>
                  </a:cubicBezTo>
                  <a:lnTo>
                    <a:pt x="269" y="347"/>
                  </a:lnTo>
                  <a:cubicBezTo>
                    <a:pt x="310" y="347"/>
                    <a:pt x="366" y="310"/>
                    <a:pt x="366" y="250"/>
                  </a:cubicBezTo>
                  <a:lnTo>
                    <a:pt x="366" y="97"/>
                  </a:lnTo>
                  <a:cubicBezTo>
                    <a:pt x="366" y="37"/>
                    <a:pt x="310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97;p37">
              <a:extLst>
                <a:ext uri="{FF2B5EF4-FFF2-40B4-BE49-F238E27FC236}">
                  <a16:creationId xmlns:a16="http://schemas.microsoft.com/office/drawing/2014/main" id="{5ED1F216-1F9F-43D7-44BE-524E7D042A76}"/>
                </a:ext>
              </a:extLst>
            </p:cNvPr>
            <p:cNvSpPr/>
            <p:nvPr/>
          </p:nvSpPr>
          <p:spPr>
            <a:xfrm>
              <a:off x="1622345" y="1754921"/>
              <a:ext cx="153024" cy="144771"/>
            </a:xfrm>
            <a:custGeom>
              <a:avLst/>
              <a:gdLst/>
              <a:ahLst/>
              <a:cxnLst/>
              <a:rect l="l" t="t" r="r" b="b"/>
              <a:pathLst>
                <a:path w="445" h="421" extrusionOk="0">
                  <a:moveTo>
                    <a:pt x="306" y="74"/>
                  </a:moveTo>
                  <a:cubicBezTo>
                    <a:pt x="329" y="74"/>
                    <a:pt x="366" y="97"/>
                    <a:pt x="366" y="134"/>
                  </a:cubicBezTo>
                  <a:lnTo>
                    <a:pt x="366" y="287"/>
                  </a:lnTo>
                  <a:cubicBezTo>
                    <a:pt x="366" y="328"/>
                    <a:pt x="329" y="347"/>
                    <a:pt x="306" y="347"/>
                  </a:cubicBezTo>
                  <a:lnTo>
                    <a:pt x="135" y="347"/>
                  </a:lnTo>
                  <a:cubicBezTo>
                    <a:pt x="98" y="347"/>
                    <a:pt x="75" y="328"/>
                    <a:pt x="75" y="287"/>
                  </a:cubicBezTo>
                  <a:lnTo>
                    <a:pt x="75" y="134"/>
                  </a:lnTo>
                  <a:cubicBezTo>
                    <a:pt x="75" y="97"/>
                    <a:pt x="98" y="74"/>
                    <a:pt x="135" y="74"/>
                  </a:cubicBezTo>
                  <a:close/>
                  <a:moveTo>
                    <a:pt x="135" y="0"/>
                  </a:moveTo>
                  <a:cubicBezTo>
                    <a:pt x="56" y="0"/>
                    <a:pt x="1" y="56"/>
                    <a:pt x="1" y="134"/>
                  </a:cubicBezTo>
                  <a:lnTo>
                    <a:pt x="1" y="287"/>
                  </a:lnTo>
                  <a:cubicBezTo>
                    <a:pt x="1" y="365"/>
                    <a:pt x="56" y="421"/>
                    <a:pt x="135" y="421"/>
                  </a:cubicBezTo>
                  <a:lnTo>
                    <a:pt x="306" y="421"/>
                  </a:lnTo>
                  <a:cubicBezTo>
                    <a:pt x="384" y="421"/>
                    <a:pt x="444" y="365"/>
                    <a:pt x="444" y="287"/>
                  </a:cubicBezTo>
                  <a:lnTo>
                    <a:pt x="444" y="134"/>
                  </a:lnTo>
                  <a:cubicBezTo>
                    <a:pt x="444" y="56"/>
                    <a:pt x="384" y="0"/>
                    <a:pt x="3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98;p37">
              <a:extLst>
                <a:ext uri="{FF2B5EF4-FFF2-40B4-BE49-F238E27FC236}">
                  <a16:creationId xmlns:a16="http://schemas.microsoft.com/office/drawing/2014/main" id="{E18C7FA5-EDDF-C8BD-761A-8DFB2B1CF305}"/>
                </a:ext>
              </a:extLst>
            </p:cNvPr>
            <p:cNvSpPr/>
            <p:nvPr/>
          </p:nvSpPr>
          <p:spPr>
            <a:xfrm>
              <a:off x="1635068" y="2488746"/>
              <a:ext cx="125858" cy="125858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98" y="1"/>
                  </a:moveTo>
                  <a:cubicBezTo>
                    <a:pt x="38" y="1"/>
                    <a:pt x="1" y="42"/>
                    <a:pt x="1" y="98"/>
                  </a:cubicBezTo>
                  <a:lnTo>
                    <a:pt x="1" y="273"/>
                  </a:lnTo>
                  <a:cubicBezTo>
                    <a:pt x="1" y="329"/>
                    <a:pt x="38" y="366"/>
                    <a:pt x="98" y="366"/>
                  </a:cubicBezTo>
                  <a:lnTo>
                    <a:pt x="269" y="366"/>
                  </a:lnTo>
                  <a:cubicBezTo>
                    <a:pt x="310" y="366"/>
                    <a:pt x="366" y="329"/>
                    <a:pt x="366" y="273"/>
                  </a:cubicBezTo>
                  <a:lnTo>
                    <a:pt x="366" y="98"/>
                  </a:lnTo>
                  <a:cubicBezTo>
                    <a:pt x="366" y="42"/>
                    <a:pt x="310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99;p37">
              <a:extLst>
                <a:ext uri="{FF2B5EF4-FFF2-40B4-BE49-F238E27FC236}">
                  <a16:creationId xmlns:a16="http://schemas.microsoft.com/office/drawing/2014/main" id="{679AA0E4-2A63-A125-FAA7-74AA79979936}"/>
                </a:ext>
              </a:extLst>
            </p:cNvPr>
            <p:cNvSpPr/>
            <p:nvPr/>
          </p:nvSpPr>
          <p:spPr>
            <a:xfrm>
              <a:off x="1622345" y="2476023"/>
              <a:ext cx="153024" cy="153024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306" y="79"/>
                  </a:moveTo>
                  <a:cubicBezTo>
                    <a:pt x="329" y="79"/>
                    <a:pt x="366" y="98"/>
                    <a:pt x="366" y="135"/>
                  </a:cubicBezTo>
                  <a:lnTo>
                    <a:pt x="366" y="310"/>
                  </a:lnTo>
                  <a:cubicBezTo>
                    <a:pt x="366" y="347"/>
                    <a:pt x="329" y="366"/>
                    <a:pt x="306" y="366"/>
                  </a:cubicBezTo>
                  <a:lnTo>
                    <a:pt x="135" y="366"/>
                  </a:lnTo>
                  <a:cubicBezTo>
                    <a:pt x="98" y="366"/>
                    <a:pt x="75" y="347"/>
                    <a:pt x="75" y="310"/>
                  </a:cubicBezTo>
                  <a:lnTo>
                    <a:pt x="75" y="135"/>
                  </a:lnTo>
                  <a:cubicBezTo>
                    <a:pt x="75" y="98"/>
                    <a:pt x="98" y="79"/>
                    <a:pt x="135" y="79"/>
                  </a:cubicBezTo>
                  <a:close/>
                  <a:moveTo>
                    <a:pt x="135" y="1"/>
                  </a:moveTo>
                  <a:cubicBezTo>
                    <a:pt x="56" y="1"/>
                    <a:pt x="1" y="56"/>
                    <a:pt x="1" y="135"/>
                  </a:cubicBezTo>
                  <a:lnTo>
                    <a:pt x="1" y="310"/>
                  </a:lnTo>
                  <a:cubicBezTo>
                    <a:pt x="1" y="384"/>
                    <a:pt x="56" y="444"/>
                    <a:pt x="135" y="444"/>
                  </a:cubicBezTo>
                  <a:lnTo>
                    <a:pt x="306" y="444"/>
                  </a:lnTo>
                  <a:cubicBezTo>
                    <a:pt x="384" y="444"/>
                    <a:pt x="444" y="384"/>
                    <a:pt x="444" y="310"/>
                  </a:cubicBezTo>
                  <a:lnTo>
                    <a:pt x="444" y="135"/>
                  </a:lnTo>
                  <a:cubicBezTo>
                    <a:pt x="444" y="56"/>
                    <a:pt x="384" y="1"/>
                    <a:pt x="3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0;p37">
              <a:extLst>
                <a:ext uri="{FF2B5EF4-FFF2-40B4-BE49-F238E27FC236}">
                  <a16:creationId xmlns:a16="http://schemas.microsoft.com/office/drawing/2014/main" id="{2709C3DF-A7AF-C4A0-4CA0-421D30E09D2B}"/>
                </a:ext>
              </a:extLst>
            </p:cNvPr>
            <p:cNvSpPr/>
            <p:nvPr/>
          </p:nvSpPr>
          <p:spPr>
            <a:xfrm>
              <a:off x="1635068" y="1913790"/>
              <a:ext cx="125858" cy="125858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98" y="0"/>
                  </a:moveTo>
                  <a:cubicBezTo>
                    <a:pt x="38" y="0"/>
                    <a:pt x="1" y="37"/>
                    <a:pt x="1" y="97"/>
                  </a:cubicBezTo>
                  <a:lnTo>
                    <a:pt x="1" y="268"/>
                  </a:lnTo>
                  <a:cubicBezTo>
                    <a:pt x="1" y="328"/>
                    <a:pt x="38" y="365"/>
                    <a:pt x="98" y="365"/>
                  </a:cubicBezTo>
                  <a:lnTo>
                    <a:pt x="269" y="365"/>
                  </a:lnTo>
                  <a:cubicBezTo>
                    <a:pt x="310" y="365"/>
                    <a:pt x="366" y="328"/>
                    <a:pt x="366" y="268"/>
                  </a:cubicBezTo>
                  <a:lnTo>
                    <a:pt x="366" y="97"/>
                  </a:lnTo>
                  <a:cubicBezTo>
                    <a:pt x="366" y="37"/>
                    <a:pt x="310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1;p37">
              <a:extLst>
                <a:ext uri="{FF2B5EF4-FFF2-40B4-BE49-F238E27FC236}">
                  <a16:creationId xmlns:a16="http://schemas.microsoft.com/office/drawing/2014/main" id="{9CD2F1A5-A68E-2B4D-9D5B-F5A5443F6099}"/>
                </a:ext>
              </a:extLst>
            </p:cNvPr>
            <p:cNvSpPr/>
            <p:nvPr/>
          </p:nvSpPr>
          <p:spPr>
            <a:xfrm>
              <a:off x="1622345" y="1899348"/>
              <a:ext cx="153024" cy="153024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306" y="79"/>
                  </a:moveTo>
                  <a:cubicBezTo>
                    <a:pt x="329" y="79"/>
                    <a:pt x="366" y="98"/>
                    <a:pt x="366" y="139"/>
                  </a:cubicBezTo>
                  <a:lnTo>
                    <a:pt x="366" y="310"/>
                  </a:lnTo>
                  <a:cubicBezTo>
                    <a:pt x="366" y="347"/>
                    <a:pt x="329" y="370"/>
                    <a:pt x="306" y="370"/>
                  </a:cubicBezTo>
                  <a:lnTo>
                    <a:pt x="135" y="370"/>
                  </a:lnTo>
                  <a:cubicBezTo>
                    <a:pt x="98" y="370"/>
                    <a:pt x="75" y="347"/>
                    <a:pt x="75" y="310"/>
                  </a:cubicBezTo>
                  <a:lnTo>
                    <a:pt x="75" y="139"/>
                  </a:lnTo>
                  <a:cubicBezTo>
                    <a:pt x="75" y="98"/>
                    <a:pt x="98" y="79"/>
                    <a:pt x="135" y="79"/>
                  </a:cubicBezTo>
                  <a:close/>
                  <a:moveTo>
                    <a:pt x="135" y="1"/>
                  </a:moveTo>
                  <a:cubicBezTo>
                    <a:pt x="56" y="1"/>
                    <a:pt x="1" y="61"/>
                    <a:pt x="1" y="139"/>
                  </a:cubicBezTo>
                  <a:lnTo>
                    <a:pt x="1" y="310"/>
                  </a:lnTo>
                  <a:cubicBezTo>
                    <a:pt x="1" y="389"/>
                    <a:pt x="56" y="444"/>
                    <a:pt x="135" y="444"/>
                  </a:cubicBezTo>
                  <a:lnTo>
                    <a:pt x="306" y="444"/>
                  </a:lnTo>
                  <a:cubicBezTo>
                    <a:pt x="384" y="444"/>
                    <a:pt x="444" y="389"/>
                    <a:pt x="444" y="310"/>
                  </a:cubicBezTo>
                  <a:lnTo>
                    <a:pt x="444" y="139"/>
                  </a:lnTo>
                  <a:cubicBezTo>
                    <a:pt x="444" y="61"/>
                    <a:pt x="384" y="1"/>
                    <a:pt x="3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2;p37">
              <a:extLst>
                <a:ext uri="{FF2B5EF4-FFF2-40B4-BE49-F238E27FC236}">
                  <a16:creationId xmlns:a16="http://schemas.microsoft.com/office/drawing/2014/main" id="{47D06C49-A8BF-BF8F-D6E8-113768BFF5EC}"/>
                </a:ext>
              </a:extLst>
            </p:cNvPr>
            <p:cNvSpPr/>
            <p:nvPr/>
          </p:nvSpPr>
          <p:spPr>
            <a:xfrm>
              <a:off x="1635068" y="2641426"/>
              <a:ext cx="125858" cy="119325"/>
            </a:xfrm>
            <a:custGeom>
              <a:avLst/>
              <a:gdLst/>
              <a:ahLst/>
              <a:cxnLst/>
              <a:rect l="l" t="t" r="r" b="b"/>
              <a:pathLst>
                <a:path w="366" h="347" extrusionOk="0">
                  <a:moveTo>
                    <a:pt x="98" y="0"/>
                  </a:moveTo>
                  <a:cubicBezTo>
                    <a:pt x="38" y="0"/>
                    <a:pt x="1" y="37"/>
                    <a:pt x="1" y="97"/>
                  </a:cubicBezTo>
                  <a:lnTo>
                    <a:pt x="1" y="250"/>
                  </a:lnTo>
                  <a:cubicBezTo>
                    <a:pt x="1" y="310"/>
                    <a:pt x="38" y="347"/>
                    <a:pt x="98" y="347"/>
                  </a:cubicBezTo>
                  <a:lnTo>
                    <a:pt x="269" y="347"/>
                  </a:lnTo>
                  <a:cubicBezTo>
                    <a:pt x="310" y="347"/>
                    <a:pt x="366" y="310"/>
                    <a:pt x="366" y="250"/>
                  </a:cubicBezTo>
                  <a:lnTo>
                    <a:pt x="366" y="97"/>
                  </a:lnTo>
                  <a:cubicBezTo>
                    <a:pt x="366" y="37"/>
                    <a:pt x="310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3;p37">
              <a:extLst>
                <a:ext uri="{FF2B5EF4-FFF2-40B4-BE49-F238E27FC236}">
                  <a16:creationId xmlns:a16="http://schemas.microsoft.com/office/drawing/2014/main" id="{0B47B677-1AD7-41A8-44BC-F1CA1AF96418}"/>
                </a:ext>
              </a:extLst>
            </p:cNvPr>
            <p:cNvSpPr/>
            <p:nvPr/>
          </p:nvSpPr>
          <p:spPr>
            <a:xfrm>
              <a:off x="1622345" y="2628703"/>
              <a:ext cx="153024" cy="144771"/>
            </a:xfrm>
            <a:custGeom>
              <a:avLst/>
              <a:gdLst/>
              <a:ahLst/>
              <a:cxnLst/>
              <a:rect l="l" t="t" r="r" b="b"/>
              <a:pathLst>
                <a:path w="445" h="421" extrusionOk="0">
                  <a:moveTo>
                    <a:pt x="306" y="74"/>
                  </a:moveTo>
                  <a:cubicBezTo>
                    <a:pt x="329" y="74"/>
                    <a:pt x="366" y="97"/>
                    <a:pt x="366" y="134"/>
                  </a:cubicBezTo>
                  <a:lnTo>
                    <a:pt x="366" y="287"/>
                  </a:lnTo>
                  <a:cubicBezTo>
                    <a:pt x="366" y="329"/>
                    <a:pt x="329" y="347"/>
                    <a:pt x="306" y="347"/>
                  </a:cubicBezTo>
                  <a:lnTo>
                    <a:pt x="135" y="347"/>
                  </a:lnTo>
                  <a:cubicBezTo>
                    <a:pt x="98" y="347"/>
                    <a:pt x="75" y="329"/>
                    <a:pt x="75" y="287"/>
                  </a:cubicBezTo>
                  <a:lnTo>
                    <a:pt x="75" y="134"/>
                  </a:lnTo>
                  <a:cubicBezTo>
                    <a:pt x="75" y="97"/>
                    <a:pt x="98" y="74"/>
                    <a:pt x="135" y="74"/>
                  </a:cubicBezTo>
                  <a:close/>
                  <a:moveTo>
                    <a:pt x="135" y="0"/>
                  </a:moveTo>
                  <a:cubicBezTo>
                    <a:pt x="56" y="0"/>
                    <a:pt x="1" y="56"/>
                    <a:pt x="1" y="134"/>
                  </a:cubicBezTo>
                  <a:lnTo>
                    <a:pt x="1" y="287"/>
                  </a:lnTo>
                  <a:cubicBezTo>
                    <a:pt x="1" y="365"/>
                    <a:pt x="56" y="421"/>
                    <a:pt x="135" y="421"/>
                  </a:cubicBezTo>
                  <a:lnTo>
                    <a:pt x="306" y="421"/>
                  </a:lnTo>
                  <a:cubicBezTo>
                    <a:pt x="384" y="421"/>
                    <a:pt x="444" y="365"/>
                    <a:pt x="444" y="287"/>
                  </a:cubicBezTo>
                  <a:lnTo>
                    <a:pt x="444" y="134"/>
                  </a:lnTo>
                  <a:cubicBezTo>
                    <a:pt x="444" y="56"/>
                    <a:pt x="384" y="0"/>
                    <a:pt x="3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4;p37">
              <a:extLst>
                <a:ext uri="{FF2B5EF4-FFF2-40B4-BE49-F238E27FC236}">
                  <a16:creationId xmlns:a16="http://schemas.microsoft.com/office/drawing/2014/main" id="{917B473B-0B4A-6118-1B36-36AC3A72D5F0}"/>
                </a:ext>
              </a:extLst>
            </p:cNvPr>
            <p:cNvSpPr/>
            <p:nvPr/>
          </p:nvSpPr>
          <p:spPr>
            <a:xfrm>
              <a:off x="1800471" y="1614964"/>
              <a:ext cx="125858" cy="125858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97" y="1"/>
                  </a:moveTo>
                  <a:cubicBezTo>
                    <a:pt x="42" y="1"/>
                    <a:pt x="0" y="42"/>
                    <a:pt x="0" y="98"/>
                  </a:cubicBezTo>
                  <a:lnTo>
                    <a:pt x="0" y="273"/>
                  </a:lnTo>
                  <a:cubicBezTo>
                    <a:pt x="0" y="310"/>
                    <a:pt x="42" y="366"/>
                    <a:pt x="97" y="366"/>
                  </a:cubicBezTo>
                  <a:lnTo>
                    <a:pt x="273" y="366"/>
                  </a:lnTo>
                  <a:cubicBezTo>
                    <a:pt x="310" y="366"/>
                    <a:pt x="365" y="310"/>
                    <a:pt x="365" y="273"/>
                  </a:cubicBezTo>
                  <a:lnTo>
                    <a:pt x="365" y="98"/>
                  </a:lnTo>
                  <a:cubicBezTo>
                    <a:pt x="365" y="42"/>
                    <a:pt x="310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5;p37">
              <a:extLst>
                <a:ext uri="{FF2B5EF4-FFF2-40B4-BE49-F238E27FC236}">
                  <a16:creationId xmlns:a16="http://schemas.microsoft.com/office/drawing/2014/main" id="{0E1D8D9C-EBF0-94D6-6A9D-BEFDFFA6381C}"/>
                </a:ext>
              </a:extLst>
            </p:cNvPr>
            <p:cNvSpPr/>
            <p:nvPr/>
          </p:nvSpPr>
          <p:spPr>
            <a:xfrm>
              <a:off x="1787748" y="1602241"/>
              <a:ext cx="152681" cy="153024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310" y="79"/>
                  </a:moveTo>
                  <a:cubicBezTo>
                    <a:pt x="328" y="79"/>
                    <a:pt x="365" y="98"/>
                    <a:pt x="365" y="135"/>
                  </a:cubicBezTo>
                  <a:lnTo>
                    <a:pt x="365" y="310"/>
                  </a:lnTo>
                  <a:cubicBezTo>
                    <a:pt x="365" y="329"/>
                    <a:pt x="328" y="366"/>
                    <a:pt x="310" y="366"/>
                  </a:cubicBezTo>
                  <a:lnTo>
                    <a:pt x="134" y="366"/>
                  </a:lnTo>
                  <a:cubicBezTo>
                    <a:pt x="97" y="366"/>
                    <a:pt x="79" y="329"/>
                    <a:pt x="79" y="310"/>
                  </a:cubicBezTo>
                  <a:lnTo>
                    <a:pt x="79" y="135"/>
                  </a:lnTo>
                  <a:cubicBezTo>
                    <a:pt x="79" y="98"/>
                    <a:pt x="97" y="79"/>
                    <a:pt x="134" y="79"/>
                  </a:cubicBezTo>
                  <a:close/>
                  <a:moveTo>
                    <a:pt x="134" y="1"/>
                  </a:moveTo>
                  <a:cubicBezTo>
                    <a:pt x="56" y="1"/>
                    <a:pt x="0" y="56"/>
                    <a:pt x="0" y="135"/>
                  </a:cubicBezTo>
                  <a:lnTo>
                    <a:pt x="0" y="310"/>
                  </a:lnTo>
                  <a:cubicBezTo>
                    <a:pt x="0" y="384"/>
                    <a:pt x="56" y="444"/>
                    <a:pt x="134" y="444"/>
                  </a:cubicBezTo>
                  <a:lnTo>
                    <a:pt x="310" y="444"/>
                  </a:lnTo>
                  <a:cubicBezTo>
                    <a:pt x="384" y="444"/>
                    <a:pt x="444" y="384"/>
                    <a:pt x="444" y="310"/>
                  </a:cubicBezTo>
                  <a:lnTo>
                    <a:pt x="444" y="135"/>
                  </a:lnTo>
                  <a:cubicBezTo>
                    <a:pt x="444" y="56"/>
                    <a:pt x="384" y="1"/>
                    <a:pt x="31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6;p37">
              <a:extLst>
                <a:ext uri="{FF2B5EF4-FFF2-40B4-BE49-F238E27FC236}">
                  <a16:creationId xmlns:a16="http://schemas.microsoft.com/office/drawing/2014/main" id="{17432784-4240-1845-8E60-4FB8CAF94CDB}"/>
                </a:ext>
              </a:extLst>
            </p:cNvPr>
            <p:cNvSpPr/>
            <p:nvPr/>
          </p:nvSpPr>
          <p:spPr>
            <a:xfrm>
              <a:off x="1800471" y="2336411"/>
              <a:ext cx="125858" cy="127234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97" y="0"/>
                  </a:moveTo>
                  <a:cubicBezTo>
                    <a:pt x="42" y="0"/>
                    <a:pt x="0" y="60"/>
                    <a:pt x="0" y="116"/>
                  </a:cubicBezTo>
                  <a:lnTo>
                    <a:pt x="0" y="273"/>
                  </a:lnTo>
                  <a:cubicBezTo>
                    <a:pt x="0" y="328"/>
                    <a:pt x="42" y="370"/>
                    <a:pt x="97" y="370"/>
                  </a:cubicBezTo>
                  <a:lnTo>
                    <a:pt x="273" y="370"/>
                  </a:lnTo>
                  <a:cubicBezTo>
                    <a:pt x="310" y="370"/>
                    <a:pt x="365" y="328"/>
                    <a:pt x="365" y="273"/>
                  </a:cubicBezTo>
                  <a:lnTo>
                    <a:pt x="365" y="116"/>
                  </a:lnTo>
                  <a:cubicBezTo>
                    <a:pt x="365" y="60"/>
                    <a:pt x="310" y="0"/>
                    <a:pt x="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07;p37">
              <a:extLst>
                <a:ext uri="{FF2B5EF4-FFF2-40B4-BE49-F238E27FC236}">
                  <a16:creationId xmlns:a16="http://schemas.microsoft.com/office/drawing/2014/main" id="{AF71AECC-03F2-EC2A-B539-D50949C6E586}"/>
                </a:ext>
              </a:extLst>
            </p:cNvPr>
            <p:cNvSpPr/>
            <p:nvPr/>
          </p:nvSpPr>
          <p:spPr>
            <a:xfrm>
              <a:off x="1787748" y="2323687"/>
              <a:ext cx="152681" cy="152681"/>
            </a:xfrm>
            <a:custGeom>
              <a:avLst/>
              <a:gdLst/>
              <a:ahLst/>
              <a:cxnLst/>
              <a:rect l="l" t="t" r="r" b="b"/>
              <a:pathLst>
                <a:path w="444" h="444" extrusionOk="0">
                  <a:moveTo>
                    <a:pt x="310" y="79"/>
                  </a:moveTo>
                  <a:cubicBezTo>
                    <a:pt x="328" y="79"/>
                    <a:pt x="365" y="116"/>
                    <a:pt x="365" y="153"/>
                  </a:cubicBezTo>
                  <a:lnTo>
                    <a:pt x="365" y="310"/>
                  </a:lnTo>
                  <a:cubicBezTo>
                    <a:pt x="365" y="347"/>
                    <a:pt x="328" y="365"/>
                    <a:pt x="310" y="365"/>
                  </a:cubicBezTo>
                  <a:lnTo>
                    <a:pt x="134" y="365"/>
                  </a:lnTo>
                  <a:cubicBezTo>
                    <a:pt x="97" y="365"/>
                    <a:pt x="79" y="347"/>
                    <a:pt x="79" y="310"/>
                  </a:cubicBezTo>
                  <a:lnTo>
                    <a:pt x="79" y="153"/>
                  </a:lnTo>
                  <a:cubicBezTo>
                    <a:pt x="79" y="116"/>
                    <a:pt x="97" y="79"/>
                    <a:pt x="134" y="79"/>
                  </a:cubicBezTo>
                  <a:close/>
                  <a:moveTo>
                    <a:pt x="134" y="0"/>
                  </a:moveTo>
                  <a:cubicBezTo>
                    <a:pt x="56" y="0"/>
                    <a:pt x="0" y="79"/>
                    <a:pt x="0" y="153"/>
                  </a:cubicBezTo>
                  <a:lnTo>
                    <a:pt x="0" y="310"/>
                  </a:lnTo>
                  <a:cubicBezTo>
                    <a:pt x="0" y="384"/>
                    <a:pt x="56" y="444"/>
                    <a:pt x="134" y="444"/>
                  </a:cubicBezTo>
                  <a:lnTo>
                    <a:pt x="310" y="444"/>
                  </a:lnTo>
                  <a:cubicBezTo>
                    <a:pt x="384" y="444"/>
                    <a:pt x="444" y="384"/>
                    <a:pt x="444" y="310"/>
                  </a:cubicBezTo>
                  <a:lnTo>
                    <a:pt x="444" y="153"/>
                  </a:lnTo>
                  <a:cubicBezTo>
                    <a:pt x="444" y="79"/>
                    <a:pt x="384" y="0"/>
                    <a:pt x="31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08;p37">
              <a:extLst>
                <a:ext uri="{FF2B5EF4-FFF2-40B4-BE49-F238E27FC236}">
                  <a16:creationId xmlns:a16="http://schemas.microsoft.com/office/drawing/2014/main" id="{3E995B7B-6E6D-F387-B725-EDF20E85EDB8}"/>
                </a:ext>
              </a:extLst>
            </p:cNvPr>
            <p:cNvSpPr/>
            <p:nvPr/>
          </p:nvSpPr>
          <p:spPr>
            <a:xfrm>
              <a:off x="1800471" y="1767644"/>
              <a:ext cx="125858" cy="119325"/>
            </a:xfrm>
            <a:custGeom>
              <a:avLst/>
              <a:gdLst/>
              <a:ahLst/>
              <a:cxnLst/>
              <a:rect l="l" t="t" r="r" b="b"/>
              <a:pathLst>
                <a:path w="366" h="347" extrusionOk="0">
                  <a:moveTo>
                    <a:pt x="97" y="0"/>
                  </a:moveTo>
                  <a:cubicBezTo>
                    <a:pt x="42" y="0"/>
                    <a:pt x="0" y="37"/>
                    <a:pt x="0" y="97"/>
                  </a:cubicBezTo>
                  <a:lnTo>
                    <a:pt x="0" y="250"/>
                  </a:lnTo>
                  <a:cubicBezTo>
                    <a:pt x="0" y="310"/>
                    <a:pt x="42" y="347"/>
                    <a:pt x="97" y="347"/>
                  </a:cubicBezTo>
                  <a:lnTo>
                    <a:pt x="273" y="347"/>
                  </a:lnTo>
                  <a:cubicBezTo>
                    <a:pt x="310" y="347"/>
                    <a:pt x="365" y="310"/>
                    <a:pt x="365" y="250"/>
                  </a:cubicBezTo>
                  <a:lnTo>
                    <a:pt x="365" y="97"/>
                  </a:lnTo>
                  <a:cubicBezTo>
                    <a:pt x="365" y="37"/>
                    <a:pt x="310" y="0"/>
                    <a:pt x="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09;p37">
              <a:extLst>
                <a:ext uri="{FF2B5EF4-FFF2-40B4-BE49-F238E27FC236}">
                  <a16:creationId xmlns:a16="http://schemas.microsoft.com/office/drawing/2014/main" id="{C38E7124-1CB0-C819-F19B-166066F8F7ED}"/>
                </a:ext>
              </a:extLst>
            </p:cNvPr>
            <p:cNvSpPr/>
            <p:nvPr/>
          </p:nvSpPr>
          <p:spPr>
            <a:xfrm>
              <a:off x="1787748" y="1754921"/>
              <a:ext cx="152681" cy="144771"/>
            </a:xfrm>
            <a:custGeom>
              <a:avLst/>
              <a:gdLst/>
              <a:ahLst/>
              <a:cxnLst/>
              <a:rect l="l" t="t" r="r" b="b"/>
              <a:pathLst>
                <a:path w="444" h="421" extrusionOk="0">
                  <a:moveTo>
                    <a:pt x="310" y="74"/>
                  </a:moveTo>
                  <a:cubicBezTo>
                    <a:pt x="328" y="74"/>
                    <a:pt x="365" y="97"/>
                    <a:pt x="365" y="134"/>
                  </a:cubicBezTo>
                  <a:lnTo>
                    <a:pt x="365" y="287"/>
                  </a:lnTo>
                  <a:cubicBezTo>
                    <a:pt x="365" y="328"/>
                    <a:pt x="328" y="347"/>
                    <a:pt x="310" y="347"/>
                  </a:cubicBezTo>
                  <a:lnTo>
                    <a:pt x="134" y="347"/>
                  </a:lnTo>
                  <a:cubicBezTo>
                    <a:pt x="97" y="347"/>
                    <a:pt x="79" y="328"/>
                    <a:pt x="79" y="287"/>
                  </a:cubicBezTo>
                  <a:lnTo>
                    <a:pt x="79" y="134"/>
                  </a:lnTo>
                  <a:cubicBezTo>
                    <a:pt x="79" y="97"/>
                    <a:pt x="97" y="74"/>
                    <a:pt x="134" y="74"/>
                  </a:cubicBezTo>
                  <a:close/>
                  <a:moveTo>
                    <a:pt x="134" y="0"/>
                  </a:moveTo>
                  <a:cubicBezTo>
                    <a:pt x="56" y="0"/>
                    <a:pt x="0" y="56"/>
                    <a:pt x="0" y="134"/>
                  </a:cubicBezTo>
                  <a:lnTo>
                    <a:pt x="0" y="287"/>
                  </a:lnTo>
                  <a:cubicBezTo>
                    <a:pt x="0" y="365"/>
                    <a:pt x="56" y="421"/>
                    <a:pt x="134" y="421"/>
                  </a:cubicBezTo>
                  <a:lnTo>
                    <a:pt x="310" y="421"/>
                  </a:lnTo>
                  <a:cubicBezTo>
                    <a:pt x="384" y="421"/>
                    <a:pt x="444" y="365"/>
                    <a:pt x="444" y="287"/>
                  </a:cubicBezTo>
                  <a:lnTo>
                    <a:pt x="444" y="134"/>
                  </a:lnTo>
                  <a:cubicBezTo>
                    <a:pt x="444" y="56"/>
                    <a:pt x="384" y="0"/>
                    <a:pt x="31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0;p37">
              <a:extLst>
                <a:ext uri="{FF2B5EF4-FFF2-40B4-BE49-F238E27FC236}">
                  <a16:creationId xmlns:a16="http://schemas.microsoft.com/office/drawing/2014/main" id="{2AF44A8A-D9B3-0E70-23BB-E17B9DFF6DB5}"/>
                </a:ext>
              </a:extLst>
            </p:cNvPr>
            <p:cNvSpPr/>
            <p:nvPr/>
          </p:nvSpPr>
          <p:spPr>
            <a:xfrm>
              <a:off x="1800471" y="2488746"/>
              <a:ext cx="125858" cy="125858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97" y="1"/>
                  </a:moveTo>
                  <a:cubicBezTo>
                    <a:pt x="42" y="1"/>
                    <a:pt x="0" y="42"/>
                    <a:pt x="0" y="98"/>
                  </a:cubicBezTo>
                  <a:lnTo>
                    <a:pt x="0" y="273"/>
                  </a:lnTo>
                  <a:cubicBezTo>
                    <a:pt x="0" y="329"/>
                    <a:pt x="42" y="366"/>
                    <a:pt x="97" y="366"/>
                  </a:cubicBezTo>
                  <a:lnTo>
                    <a:pt x="273" y="366"/>
                  </a:lnTo>
                  <a:cubicBezTo>
                    <a:pt x="310" y="366"/>
                    <a:pt x="365" y="329"/>
                    <a:pt x="365" y="273"/>
                  </a:cubicBezTo>
                  <a:lnTo>
                    <a:pt x="365" y="98"/>
                  </a:lnTo>
                  <a:cubicBezTo>
                    <a:pt x="365" y="42"/>
                    <a:pt x="310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1;p37">
              <a:extLst>
                <a:ext uri="{FF2B5EF4-FFF2-40B4-BE49-F238E27FC236}">
                  <a16:creationId xmlns:a16="http://schemas.microsoft.com/office/drawing/2014/main" id="{EE7FF458-D68C-F4FE-2480-2EC305756DED}"/>
                </a:ext>
              </a:extLst>
            </p:cNvPr>
            <p:cNvSpPr/>
            <p:nvPr/>
          </p:nvSpPr>
          <p:spPr>
            <a:xfrm>
              <a:off x="1787748" y="2476023"/>
              <a:ext cx="152681" cy="153024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310" y="79"/>
                  </a:moveTo>
                  <a:cubicBezTo>
                    <a:pt x="328" y="79"/>
                    <a:pt x="365" y="98"/>
                    <a:pt x="365" y="135"/>
                  </a:cubicBezTo>
                  <a:lnTo>
                    <a:pt x="365" y="310"/>
                  </a:lnTo>
                  <a:cubicBezTo>
                    <a:pt x="365" y="347"/>
                    <a:pt x="328" y="366"/>
                    <a:pt x="310" y="366"/>
                  </a:cubicBezTo>
                  <a:lnTo>
                    <a:pt x="134" y="366"/>
                  </a:lnTo>
                  <a:cubicBezTo>
                    <a:pt x="97" y="366"/>
                    <a:pt x="79" y="347"/>
                    <a:pt x="79" y="310"/>
                  </a:cubicBezTo>
                  <a:lnTo>
                    <a:pt x="79" y="135"/>
                  </a:lnTo>
                  <a:cubicBezTo>
                    <a:pt x="79" y="98"/>
                    <a:pt x="97" y="79"/>
                    <a:pt x="134" y="79"/>
                  </a:cubicBezTo>
                  <a:close/>
                  <a:moveTo>
                    <a:pt x="134" y="1"/>
                  </a:moveTo>
                  <a:cubicBezTo>
                    <a:pt x="56" y="1"/>
                    <a:pt x="0" y="56"/>
                    <a:pt x="0" y="135"/>
                  </a:cubicBezTo>
                  <a:lnTo>
                    <a:pt x="0" y="310"/>
                  </a:lnTo>
                  <a:cubicBezTo>
                    <a:pt x="0" y="384"/>
                    <a:pt x="56" y="444"/>
                    <a:pt x="134" y="444"/>
                  </a:cubicBezTo>
                  <a:lnTo>
                    <a:pt x="310" y="444"/>
                  </a:lnTo>
                  <a:cubicBezTo>
                    <a:pt x="384" y="444"/>
                    <a:pt x="444" y="384"/>
                    <a:pt x="444" y="310"/>
                  </a:cubicBezTo>
                  <a:lnTo>
                    <a:pt x="444" y="135"/>
                  </a:lnTo>
                  <a:cubicBezTo>
                    <a:pt x="444" y="56"/>
                    <a:pt x="384" y="1"/>
                    <a:pt x="31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12;p37">
              <a:extLst>
                <a:ext uri="{FF2B5EF4-FFF2-40B4-BE49-F238E27FC236}">
                  <a16:creationId xmlns:a16="http://schemas.microsoft.com/office/drawing/2014/main" id="{319014F8-FE65-DCA8-8935-986166E4829C}"/>
                </a:ext>
              </a:extLst>
            </p:cNvPr>
            <p:cNvSpPr/>
            <p:nvPr/>
          </p:nvSpPr>
          <p:spPr>
            <a:xfrm>
              <a:off x="1800471" y="1913790"/>
              <a:ext cx="125858" cy="125858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97" y="0"/>
                  </a:moveTo>
                  <a:cubicBezTo>
                    <a:pt x="42" y="0"/>
                    <a:pt x="0" y="37"/>
                    <a:pt x="0" y="97"/>
                  </a:cubicBezTo>
                  <a:lnTo>
                    <a:pt x="0" y="268"/>
                  </a:lnTo>
                  <a:cubicBezTo>
                    <a:pt x="0" y="328"/>
                    <a:pt x="42" y="365"/>
                    <a:pt x="97" y="365"/>
                  </a:cubicBezTo>
                  <a:lnTo>
                    <a:pt x="273" y="365"/>
                  </a:lnTo>
                  <a:cubicBezTo>
                    <a:pt x="310" y="365"/>
                    <a:pt x="365" y="328"/>
                    <a:pt x="365" y="268"/>
                  </a:cubicBezTo>
                  <a:lnTo>
                    <a:pt x="365" y="97"/>
                  </a:lnTo>
                  <a:cubicBezTo>
                    <a:pt x="365" y="37"/>
                    <a:pt x="310" y="0"/>
                    <a:pt x="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13;p37">
              <a:extLst>
                <a:ext uri="{FF2B5EF4-FFF2-40B4-BE49-F238E27FC236}">
                  <a16:creationId xmlns:a16="http://schemas.microsoft.com/office/drawing/2014/main" id="{C276A985-FA12-AC20-16EC-A6A87ABCA382}"/>
                </a:ext>
              </a:extLst>
            </p:cNvPr>
            <p:cNvSpPr/>
            <p:nvPr/>
          </p:nvSpPr>
          <p:spPr>
            <a:xfrm>
              <a:off x="1787748" y="1899348"/>
              <a:ext cx="152681" cy="153024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310" y="79"/>
                  </a:moveTo>
                  <a:cubicBezTo>
                    <a:pt x="328" y="79"/>
                    <a:pt x="365" y="98"/>
                    <a:pt x="365" y="139"/>
                  </a:cubicBezTo>
                  <a:lnTo>
                    <a:pt x="365" y="310"/>
                  </a:lnTo>
                  <a:cubicBezTo>
                    <a:pt x="365" y="347"/>
                    <a:pt x="328" y="370"/>
                    <a:pt x="310" y="370"/>
                  </a:cubicBezTo>
                  <a:lnTo>
                    <a:pt x="134" y="370"/>
                  </a:lnTo>
                  <a:cubicBezTo>
                    <a:pt x="97" y="370"/>
                    <a:pt x="79" y="347"/>
                    <a:pt x="79" y="310"/>
                  </a:cubicBezTo>
                  <a:lnTo>
                    <a:pt x="79" y="139"/>
                  </a:lnTo>
                  <a:cubicBezTo>
                    <a:pt x="79" y="98"/>
                    <a:pt x="97" y="79"/>
                    <a:pt x="134" y="79"/>
                  </a:cubicBezTo>
                  <a:close/>
                  <a:moveTo>
                    <a:pt x="134" y="1"/>
                  </a:moveTo>
                  <a:cubicBezTo>
                    <a:pt x="56" y="1"/>
                    <a:pt x="0" y="61"/>
                    <a:pt x="0" y="139"/>
                  </a:cubicBezTo>
                  <a:lnTo>
                    <a:pt x="0" y="310"/>
                  </a:lnTo>
                  <a:cubicBezTo>
                    <a:pt x="0" y="389"/>
                    <a:pt x="56" y="444"/>
                    <a:pt x="134" y="444"/>
                  </a:cubicBezTo>
                  <a:lnTo>
                    <a:pt x="310" y="444"/>
                  </a:lnTo>
                  <a:cubicBezTo>
                    <a:pt x="384" y="444"/>
                    <a:pt x="444" y="389"/>
                    <a:pt x="444" y="310"/>
                  </a:cubicBezTo>
                  <a:lnTo>
                    <a:pt x="444" y="139"/>
                  </a:lnTo>
                  <a:cubicBezTo>
                    <a:pt x="444" y="61"/>
                    <a:pt x="384" y="1"/>
                    <a:pt x="31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4;p37">
              <a:extLst>
                <a:ext uri="{FF2B5EF4-FFF2-40B4-BE49-F238E27FC236}">
                  <a16:creationId xmlns:a16="http://schemas.microsoft.com/office/drawing/2014/main" id="{B4A7B686-4215-9049-F6F5-AA0B02F56C3E}"/>
                </a:ext>
              </a:extLst>
            </p:cNvPr>
            <p:cNvSpPr/>
            <p:nvPr/>
          </p:nvSpPr>
          <p:spPr>
            <a:xfrm>
              <a:off x="1800471" y="2641426"/>
              <a:ext cx="125858" cy="119325"/>
            </a:xfrm>
            <a:custGeom>
              <a:avLst/>
              <a:gdLst/>
              <a:ahLst/>
              <a:cxnLst/>
              <a:rect l="l" t="t" r="r" b="b"/>
              <a:pathLst>
                <a:path w="366" h="347" extrusionOk="0">
                  <a:moveTo>
                    <a:pt x="97" y="0"/>
                  </a:moveTo>
                  <a:cubicBezTo>
                    <a:pt x="42" y="0"/>
                    <a:pt x="0" y="37"/>
                    <a:pt x="0" y="97"/>
                  </a:cubicBezTo>
                  <a:lnTo>
                    <a:pt x="0" y="250"/>
                  </a:lnTo>
                  <a:cubicBezTo>
                    <a:pt x="0" y="310"/>
                    <a:pt x="42" y="347"/>
                    <a:pt x="97" y="347"/>
                  </a:cubicBezTo>
                  <a:lnTo>
                    <a:pt x="273" y="347"/>
                  </a:lnTo>
                  <a:cubicBezTo>
                    <a:pt x="310" y="347"/>
                    <a:pt x="365" y="310"/>
                    <a:pt x="365" y="250"/>
                  </a:cubicBezTo>
                  <a:lnTo>
                    <a:pt x="365" y="97"/>
                  </a:lnTo>
                  <a:cubicBezTo>
                    <a:pt x="365" y="37"/>
                    <a:pt x="310" y="0"/>
                    <a:pt x="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15;p37">
              <a:extLst>
                <a:ext uri="{FF2B5EF4-FFF2-40B4-BE49-F238E27FC236}">
                  <a16:creationId xmlns:a16="http://schemas.microsoft.com/office/drawing/2014/main" id="{80D037A3-248C-6F88-9FB8-3FECBDAC1074}"/>
                </a:ext>
              </a:extLst>
            </p:cNvPr>
            <p:cNvSpPr/>
            <p:nvPr/>
          </p:nvSpPr>
          <p:spPr>
            <a:xfrm>
              <a:off x="1787748" y="2628703"/>
              <a:ext cx="152681" cy="144771"/>
            </a:xfrm>
            <a:custGeom>
              <a:avLst/>
              <a:gdLst/>
              <a:ahLst/>
              <a:cxnLst/>
              <a:rect l="l" t="t" r="r" b="b"/>
              <a:pathLst>
                <a:path w="444" h="421" extrusionOk="0">
                  <a:moveTo>
                    <a:pt x="310" y="74"/>
                  </a:moveTo>
                  <a:cubicBezTo>
                    <a:pt x="328" y="74"/>
                    <a:pt x="365" y="97"/>
                    <a:pt x="365" y="134"/>
                  </a:cubicBezTo>
                  <a:lnTo>
                    <a:pt x="365" y="287"/>
                  </a:lnTo>
                  <a:cubicBezTo>
                    <a:pt x="365" y="329"/>
                    <a:pt x="328" y="347"/>
                    <a:pt x="310" y="347"/>
                  </a:cubicBezTo>
                  <a:lnTo>
                    <a:pt x="134" y="347"/>
                  </a:lnTo>
                  <a:cubicBezTo>
                    <a:pt x="97" y="347"/>
                    <a:pt x="79" y="329"/>
                    <a:pt x="79" y="287"/>
                  </a:cubicBezTo>
                  <a:lnTo>
                    <a:pt x="79" y="134"/>
                  </a:lnTo>
                  <a:cubicBezTo>
                    <a:pt x="79" y="97"/>
                    <a:pt x="97" y="74"/>
                    <a:pt x="134" y="74"/>
                  </a:cubicBezTo>
                  <a:close/>
                  <a:moveTo>
                    <a:pt x="134" y="0"/>
                  </a:moveTo>
                  <a:cubicBezTo>
                    <a:pt x="56" y="0"/>
                    <a:pt x="0" y="56"/>
                    <a:pt x="0" y="134"/>
                  </a:cubicBezTo>
                  <a:lnTo>
                    <a:pt x="0" y="287"/>
                  </a:lnTo>
                  <a:cubicBezTo>
                    <a:pt x="0" y="365"/>
                    <a:pt x="56" y="421"/>
                    <a:pt x="134" y="421"/>
                  </a:cubicBezTo>
                  <a:lnTo>
                    <a:pt x="310" y="421"/>
                  </a:lnTo>
                  <a:cubicBezTo>
                    <a:pt x="384" y="421"/>
                    <a:pt x="444" y="365"/>
                    <a:pt x="444" y="287"/>
                  </a:cubicBezTo>
                  <a:lnTo>
                    <a:pt x="444" y="134"/>
                  </a:lnTo>
                  <a:cubicBezTo>
                    <a:pt x="444" y="56"/>
                    <a:pt x="384" y="0"/>
                    <a:pt x="31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16;p37">
              <a:extLst>
                <a:ext uri="{FF2B5EF4-FFF2-40B4-BE49-F238E27FC236}">
                  <a16:creationId xmlns:a16="http://schemas.microsoft.com/office/drawing/2014/main" id="{34925FE1-67D4-308D-F7A9-0536F910AC7F}"/>
                </a:ext>
              </a:extLst>
            </p:cNvPr>
            <p:cNvSpPr/>
            <p:nvPr/>
          </p:nvSpPr>
          <p:spPr>
            <a:xfrm>
              <a:off x="2032242" y="1972593"/>
              <a:ext cx="159214" cy="67056"/>
            </a:xfrm>
            <a:custGeom>
              <a:avLst/>
              <a:gdLst/>
              <a:ahLst/>
              <a:cxnLst/>
              <a:rect l="l" t="t" r="r" b="b"/>
              <a:pathLst>
                <a:path w="463" h="195" extrusionOk="0">
                  <a:moveTo>
                    <a:pt x="98" y="0"/>
                  </a:moveTo>
                  <a:cubicBezTo>
                    <a:pt x="38" y="0"/>
                    <a:pt x="1" y="42"/>
                    <a:pt x="1" y="97"/>
                  </a:cubicBezTo>
                  <a:cubicBezTo>
                    <a:pt x="1" y="134"/>
                    <a:pt x="38" y="194"/>
                    <a:pt x="98" y="194"/>
                  </a:cubicBezTo>
                  <a:lnTo>
                    <a:pt x="366" y="194"/>
                  </a:lnTo>
                  <a:cubicBezTo>
                    <a:pt x="426" y="194"/>
                    <a:pt x="463" y="134"/>
                    <a:pt x="463" y="97"/>
                  </a:cubicBezTo>
                  <a:cubicBezTo>
                    <a:pt x="463" y="42"/>
                    <a:pt x="426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17;p37">
              <a:extLst>
                <a:ext uri="{FF2B5EF4-FFF2-40B4-BE49-F238E27FC236}">
                  <a16:creationId xmlns:a16="http://schemas.microsoft.com/office/drawing/2014/main" id="{1C9F0909-C259-225E-1A7C-A9CF62B7E89A}"/>
                </a:ext>
              </a:extLst>
            </p:cNvPr>
            <p:cNvSpPr/>
            <p:nvPr/>
          </p:nvSpPr>
          <p:spPr>
            <a:xfrm>
              <a:off x="2019519" y="1959869"/>
              <a:ext cx="184661" cy="92502"/>
            </a:xfrm>
            <a:custGeom>
              <a:avLst/>
              <a:gdLst/>
              <a:ahLst/>
              <a:cxnLst/>
              <a:rect l="l" t="t" r="r" b="b"/>
              <a:pathLst>
                <a:path w="537" h="269" extrusionOk="0">
                  <a:moveTo>
                    <a:pt x="403" y="79"/>
                  </a:moveTo>
                  <a:cubicBezTo>
                    <a:pt x="445" y="79"/>
                    <a:pt x="463" y="97"/>
                    <a:pt x="463" y="134"/>
                  </a:cubicBezTo>
                  <a:cubicBezTo>
                    <a:pt x="463" y="153"/>
                    <a:pt x="445" y="194"/>
                    <a:pt x="403" y="194"/>
                  </a:cubicBezTo>
                  <a:lnTo>
                    <a:pt x="135" y="194"/>
                  </a:lnTo>
                  <a:cubicBezTo>
                    <a:pt x="98" y="194"/>
                    <a:pt x="75" y="153"/>
                    <a:pt x="75" y="134"/>
                  </a:cubicBezTo>
                  <a:cubicBezTo>
                    <a:pt x="75" y="97"/>
                    <a:pt x="98" y="79"/>
                    <a:pt x="135" y="79"/>
                  </a:cubicBezTo>
                  <a:close/>
                  <a:moveTo>
                    <a:pt x="135" y="0"/>
                  </a:moveTo>
                  <a:cubicBezTo>
                    <a:pt x="56" y="0"/>
                    <a:pt x="1" y="56"/>
                    <a:pt x="1" y="134"/>
                  </a:cubicBezTo>
                  <a:cubicBezTo>
                    <a:pt x="1" y="194"/>
                    <a:pt x="56" y="268"/>
                    <a:pt x="135" y="268"/>
                  </a:cubicBezTo>
                  <a:lnTo>
                    <a:pt x="403" y="268"/>
                  </a:lnTo>
                  <a:cubicBezTo>
                    <a:pt x="482" y="268"/>
                    <a:pt x="537" y="194"/>
                    <a:pt x="537" y="134"/>
                  </a:cubicBezTo>
                  <a:cubicBezTo>
                    <a:pt x="537" y="56"/>
                    <a:pt x="482" y="0"/>
                    <a:pt x="40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8;p37">
              <a:extLst>
                <a:ext uri="{FF2B5EF4-FFF2-40B4-BE49-F238E27FC236}">
                  <a16:creationId xmlns:a16="http://schemas.microsoft.com/office/drawing/2014/main" id="{690EC6B6-6BB1-E926-1BA4-AA55BD7CE009}"/>
                </a:ext>
              </a:extLst>
            </p:cNvPr>
            <p:cNvSpPr/>
            <p:nvPr/>
          </p:nvSpPr>
          <p:spPr>
            <a:xfrm>
              <a:off x="2019519" y="2694550"/>
              <a:ext cx="159558" cy="65336"/>
            </a:xfrm>
            <a:custGeom>
              <a:avLst/>
              <a:gdLst/>
              <a:ahLst/>
              <a:cxnLst/>
              <a:rect l="l" t="t" r="r" b="b"/>
              <a:pathLst>
                <a:path w="464" h="190" extrusionOk="0">
                  <a:moveTo>
                    <a:pt x="75" y="0"/>
                  </a:moveTo>
                  <a:cubicBezTo>
                    <a:pt x="38" y="0"/>
                    <a:pt x="1" y="37"/>
                    <a:pt x="1" y="98"/>
                  </a:cubicBezTo>
                  <a:cubicBezTo>
                    <a:pt x="1" y="153"/>
                    <a:pt x="38" y="190"/>
                    <a:pt x="75" y="190"/>
                  </a:cubicBezTo>
                  <a:lnTo>
                    <a:pt x="366" y="190"/>
                  </a:lnTo>
                  <a:cubicBezTo>
                    <a:pt x="421" y="190"/>
                    <a:pt x="463" y="153"/>
                    <a:pt x="463" y="98"/>
                  </a:cubicBezTo>
                  <a:cubicBezTo>
                    <a:pt x="463" y="37"/>
                    <a:pt x="421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9;p37">
              <a:extLst>
                <a:ext uri="{FF2B5EF4-FFF2-40B4-BE49-F238E27FC236}">
                  <a16:creationId xmlns:a16="http://schemas.microsoft.com/office/drawing/2014/main" id="{5AD75318-7225-041C-EBF3-3F04CE40CFF5}"/>
                </a:ext>
              </a:extLst>
            </p:cNvPr>
            <p:cNvSpPr/>
            <p:nvPr/>
          </p:nvSpPr>
          <p:spPr>
            <a:xfrm>
              <a:off x="1998886" y="2680107"/>
              <a:ext cx="192570" cy="94222"/>
            </a:xfrm>
            <a:custGeom>
              <a:avLst/>
              <a:gdLst/>
              <a:ahLst/>
              <a:cxnLst/>
              <a:rect l="l" t="t" r="r" b="b"/>
              <a:pathLst>
                <a:path w="560" h="274" extrusionOk="0">
                  <a:moveTo>
                    <a:pt x="426" y="79"/>
                  </a:moveTo>
                  <a:cubicBezTo>
                    <a:pt x="463" y="79"/>
                    <a:pt x="481" y="116"/>
                    <a:pt x="481" y="140"/>
                  </a:cubicBezTo>
                  <a:cubicBezTo>
                    <a:pt x="481" y="176"/>
                    <a:pt x="463" y="195"/>
                    <a:pt x="426" y="195"/>
                  </a:cubicBezTo>
                  <a:lnTo>
                    <a:pt x="135" y="195"/>
                  </a:lnTo>
                  <a:cubicBezTo>
                    <a:pt x="116" y="195"/>
                    <a:pt x="98" y="176"/>
                    <a:pt x="98" y="140"/>
                  </a:cubicBezTo>
                  <a:cubicBezTo>
                    <a:pt x="98" y="116"/>
                    <a:pt x="116" y="79"/>
                    <a:pt x="135" y="79"/>
                  </a:cubicBezTo>
                  <a:close/>
                  <a:moveTo>
                    <a:pt x="135" y="1"/>
                  </a:moveTo>
                  <a:cubicBezTo>
                    <a:pt x="79" y="1"/>
                    <a:pt x="1" y="61"/>
                    <a:pt x="1" y="140"/>
                  </a:cubicBezTo>
                  <a:cubicBezTo>
                    <a:pt x="1" y="213"/>
                    <a:pt x="79" y="274"/>
                    <a:pt x="135" y="274"/>
                  </a:cubicBezTo>
                  <a:lnTo>
                    <a:pt x="426" y="274"/>
                  </a:lnTo>
                  <a:cubicBezTo>
                    <a:pt x="505" y="274"/>
                    <a:pt x="560" y="213"/>
                    <a:pt x="560" y="140"/>
                  </a:cubicBezTo>
                  <a:cubicBezTo>
                    <a:pt x="560" y="61"/>
                    <a:pt x="505" y="1"/>
                    <a:pt x="42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0;p37">
              <a:extLst>
                <a:ext uri="{FF2B5EF4-FFF2-40B4-BE49-F238E27FC236}">
                  <a16:creationId xmlns:a16="http://schemas.microsoft.com/office/drawing/2014/main" id="{D833CE4F-E9BA-958E-197D-DAD06B29D6CE}"/>
                </a:ext>
              </a:extLst>
            </p:cNvPr>
            <p:cNvSpPr/>
            <p:nvPr/>
          </p:nvSpPr>
          <p:spPr>
            <a:xfrm>
              <a:off x="2224811" y="1972593"/>
              <a:ext cx="159214" cy="67056"/>
            </a:xfrm>
            <a:custGeom>
              <a:avLst/>
              <a:gdLst/>
              <a:ahLst/>
              <a:cxnLst/>
              <a:rect l="l" t="t" r="r" b="b"/>
              <a:pathLst>
                <a:path w="463" h="195" extrusionOk="0">
                  <a:moveTo>
                    <a:pt x="79" y="0"/>
                  </a:moveTo>
                  <a:cubicBezTo>
                    <a:pt x="37" y="0"/>
                    <a:pt x="0" y="42"/>
                    <a:pt x="0" y="97"/>
                  </a:cubicBezTo>
                  <a:cubicBezTo>
                    <a:pt x="0" y="134"/>
                    <a:pt x="37" y="194"/>
                    <a:pt x="79" y="194"/>
                  </a:cubicBezTo>
                  <a:lnTo>
                    <a:pt x="365" y="194"/>
                  </a:lnTo>
                  <a:cubicBezTo>
                    <a:pt x="425" y="194"/>
                    <a:pt x="462" y="134"/>
                    <a:pt x="462" y="97"/>
                  </a:cubicBezTo>
                  <a:cubicBezTo>
                    <a:pt x="462" y="42"/>
                    <a:pt x="425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1;p37">
              <a:extLst>
                <a:ext uri="{FF2B5EF4-FFF2-40B4-BE49-F238E27FC236}">
                  <a16:creationId xmlns:a16="http://schemas.microsoft.com/office/drawing/2014/main" id="{E6F19289-D00A-6E87-7069-7DAA21F00439}"/>
                </a:ext>
              </a:extLst>
            </p:cNvPr>
            <p:cNvSpPr/>
            <p:nvPr/>
          </p:nvSpPr>
          <p:spPr>
            <a:xfrm>
              <a:off x="2212087" y="1959869"/>
              <a:ext cx="184661" cy="92502"/>
            </a:xfrm>
            <a:custGeom>
              <a:avLst/>
              <a:gdLst/>
              <a:ahLst/>
              <a:cxnLst/>
              <a:rect l="l" t="t" r="r" b="b"/>
              <a:pathLst>
                <a:path w="537" h="269" extrusionOk="0">
                  <a:moveTo>
                    <a:pt x="402" y="79"/>
                  </a:moveTo>
                  <a:cubicBezTo>
                    <a:pt x="439" y="79"/>
                    <a:pt x="462" y="97"/>
                    <a:pt x="462" y="134"/>
                  </a:cubicBezTo>
                  <a:cubicBezTo>
                    <a:pt x="462" y="153"/>
                    <a:pt x="439" y="194"/>
                    <a:pt x="402" y="194"/>
                  </a:cubicBezTo>
                  <a:lnTo>
                    <a:pt x="116" y="194"/>
                  </a:lnTo>
                  <a:cubicBezTo>
                    <a:pt x="92" y="194"/>
                    <a:pt x="74" y="153"/>
                    <a:pt x="74" y="134"/>
                  </a:cubicBezTo>
                  <a:cubicBezTo>
                    <a:pt x="74" y="97"/>
                    <a:pt x="92" y="79"/>
                    <a:pt x="116" y="79"/>
                  </a:cubicBezTo>
                  <a:close/>
                  <a:moveTo>
                    <a:pt x="116" y="0"/>
                  </a:moveTo>
                  <a:cubicBezTo>
                    <a:pt x="56" y="0"/>
                    <a:pt x="0" y="56"/>
                    <a:pt x="0" y="134"/>
                  </a:cubicBezTo>
                  <a:cubicBezTo>
                    <a:pt x="0" y="194"/>
                    <a:pt x="56" y="268"/>
                    <a:pt x="116" y="268"/>
                  </a:cubicBezTo>
                  <a:lnTo>
                    <a:pt x="402" y="268"/>
                  </a:lnTo>
                  <a:cubicBezTo>
                    <a:pt x="481" y="268"/>
                    <a:pt x="536" y="194"/>
                    <a:pt x="536" y="134"/>
                  </a:cubicBezTo>
                  <a:cubicBezTo>
                    <a:pt x="536" y="56"/>
                    <a:pt x="481" y="0"/>
                    <a:pt x="4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2;p37">
              <a:extLst>
                <a:ext uri="{FF2B5EF4-FFF2-40B4-BE49-F238E27FC236}">
                  <a16:creationId xmlns:a16="http://schemas.microsoft.com/office/drawing/2014/main" id="{2C799299-C47B-A25A-1AB1-B93A9FFB8276}"/>
                </a:ext>
              </a:extLst>
            </p:cNvPr>
            <p:cNvSpPr/>
            <p:nvPr/>
          </p:nvSpPr>
          <p:spPr>
            <a:xfrm>
              <a:off x="2224811" y="2693695"/>
              <a:ext cx="159214" cy="67056"/>
            </a:xfrm>
            <a:custGeom>
              <a:avLst/>
              <a:gdLst/>
              <a:ahLst/>
              <a:cxnLst/>
              <a:rect l="l" t="t" r="r" b="b"/>
              <a:pathLst>
                <a:path w="463" h="195" extrusionOk="0">
                  <a:moveTo>
                    <a:pt x="79" y="1"/>
                  </a:moveTo>
                  <a:cubicBezTo>
                    <a:pt x="37" y="1"/>
                    <a:pt x="0" y="61"/>
                    <a:pt x="0" y="98"/>
                  </a:cubicBezTo>
                  <a:cubicBezTo>
                    <a:pt x="0" y="158"/>
                    <a:pt x="37" y="195"/>
                    <a:pt x="79" y="195"/>
                  </a:cubicBezTo>
                  <a:lnTo>
                    <a:pt x="365" y="195"/>
                  </a:lnTo>
                  <a:cubicBezTo>
                    <a:pt x="425" y="195"/>
                    <a:pt x="462" y="158"/>
                    <a:pt x="462" y="98"/>
                  </a:cubicBezTo>
                  <a:cubicBezTo>
                    <a:pt x="462" y="61"/>
                    <a:pt x="425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3;p37">
              <a:extLst>
                <a:ext uri="{FF2B5EF4-FFF2-40B4-BE49-F238E27FC236}">
                  <a16:creationId xmlns:a16="http://schemas.microsoft.com/office/drawing/2014/main" id="{4A70AD7D-6B63-76EA-AA86-E8CDB6A25C89}"/>
                </a:ext>
              </a:extLst>
            </p:cNvPr>
            <p:cNvSpPr/>
            <p:nvPr/>
          </p:nvSpPr>
          <p:spPr>
            <a:xfrm>
              <a:off x="2212087" y="2680972"/>
              <a:ext cx="184661" cy="92502"/>
            </a:xfrm>
            <a:custGeom>
              <a:avLst/>
              <a:gdLst/>
              <a:ahLst/>
              <a:cxnLst/>
              <a:rect l="l" t="t" r="r" b="b"/>
              <a:pathLst>
                <a:path w="537" h="269" extrusionOk="0">
                  <a:moveTo>
                    <a:pt x="402" y="79"/>
                  </a:moveTo>
                  <a:cubicBezTo>
                    <a:pt x="439" y="79"/>
                    <a:pt x="462" y="116"/>
                    <a:pt x="462" y="135"/>
                  </a:cubicBezTo>
                  <a:cubicBezTo>
                    <a:pt x="462" y="177"/>
                    <a:pt x="439" y="195"/>
                    <a:pt x="402" y="195"/>
                  </a:cubicBezTo>
                  <a:lnTo>
                    <a:pt x="116" y="195"/>
                  </a:lnTo>
                  <a:cubicBezTo>
                    <a:pt x="92" y="195"/>
                    <a:pt x="74" y="177"/>
                    <a:pt x="74" y="135"/>
                  </a:cubicBezTo>
                  <a:cubicBezTo>
                    <a:pt x="74" y="116"/>
                    <a:pt x="92" y="79"/>
                    <a:pt x="116" y="79"/>
                  </a:cubicBezTo>
                  <a:close/>
                  <a:moveTo>
                    <a:pt x="116" y="1"/>
                  </a:moveTo>
                  <a:cubicBezTo>
                    <a:pt x="56" y="1"/>
                    <a:pt x="0" y="79"/>
                    <a:pt x="0" y="135"/>
                  </a:cubicBezTo>
                  <a:cubicBezTo>
                    <a:pt x="0" y="213"/>
                    <a:pt x="56" y="269"/>
                    <a:pt x="116" y="269"/>
                  </a:cubicBezTo>
                  <a:lnTo>
                    <a:pt x="402" y="269"/>
                  </a:lnTo>
                  <a:cubicBezTo>
                    <a:pt x="481" y="269"/>
                    <a:pt x="536" y="213"/>
                    <a:pt x="536" y="135"/>
                  </a:cubicBezTo>
                  <a:cubicBezTo>
                    <a:pt x="536" y="79"/>
                    <a:pt x="481" y="1"/>
                    <a:pt x="40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24;p37">
              <a:extLst>
                <a:ext uri="{FF2B5EF4-FFF2-40B4-BE49-F238E27FC236}">
                  <a16:creationId xmlns:a16="http://schemas.microsoft.com/office/drawing/2014/main" id="{45443D81-6C2C-FF8B-28C9-7238C96A32ED}"/>
                </a:ext>
              </a:extLst>
            </p:cNvPr>
            <p:cNvSpPr/>
            <p:nvPr/>
          </p:nvSpPr>
          <p:spPr>
            <a:xfrm>
              <a:off x="2417036" y="1972593"/>
              <a:ext cx="165404" cy="67056"/>
            </a:xfrm>
            <a:custGeom>
              <a:avLst/>
              <a:gdLst/>
              <a:ahLst/>
              <a:cxnLst/>
              <a:rect l="l" t="t" r="r" b="b"/>
              <a:pathLst>
                <a:path w="481" h="195" extrusionOk="0">
                  <a:moveTo>
                    <a:pt x="97" y="0"/>
                  </a:moveTo>
                  <a:cubicBezTo>
                    <a:pt x="56" y="0"/>
                    <a:pt x="0" y="42"/>
                    <a:pt x="0" y="97"/>
                  </a:cubicBezTo>
                  <a:cubicBezTo>
                    <a:pt x="0" y="134"/>
                    <a:pt x="56" y="194"/>
                    <a:pt x="97" y="194"/>
                  </a:cubicBezTo>
                  <a:lnTo>
                    <a:pt x="384" y="194"/>
                  </a:lnTo>
                  <a:cubicBezTo>
                    <a:pt x="421" y="194"/>
                    <a:pt x="481" y="134"/>
                    <a:pt x="481" y="97"/>
                  </a:cubicBezTo>
                  <a:cubicBezTo>
                    <a:pt x="481" y="42"/>
                    <a:pt x="421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25;p37">
              <a:extLst>
                <a:ext uri="{FF2B5EF4-FFF2-40B4-BE49-F238E27FC236}">
                  <a16:creationId xmlns:a16="http://schemas.microsoft.com/office/drawing/2014/main" id="{CF75EFB6-BA1C-5D34-05F3-2A9406D040B6}"/>
                </a:ext>
              </a:extLst>
            </p:cNvPr>
            <p:cNvSpPr/>
            <p:nvPr/>
          </p:nvSpPr>
          <p:spPr>
            <a:xfrm>
              <a:off x="2402593" y="1959869"/>
              <a:ext cx="192570" cy="92502"/>
            </a:xfrm>
            <a:custGeom>
              <a:avLst/>
              <a:gdLst/>
              <a:ahLst/>
              <a:cxnLst/>
              <a:rect l="l" t="t" r="r" b="b"/>
              <a:pathLst>
                <a:path w="560" h="269" extrusionOk="0">
                  <a:moveTo>
                    <a:pt x="426" y="79"/>
                  </a:moveTo>
                  <a:cubicBezTo>
                    <a:pt x="444" y="79"/>
                    <a:pt x="486" y="97"/>
                    <a:pt x="486" y="134"/>
                  </a:cubicBezTo>
                  <a:cubicBezTo>
                    <a:pt x="486" y="153"/>
                    <a:pt x="444" y="194"/>
                    <a:pt x="426" y="194"/>
                  </a:cubicBezTo>
                  <a:lnTo>
                    <a:pt x="139" y="194"/>
                  </a:lnTo>
                  <a:cubicBezTo>
                    <a:pt x="116" y="194"/>
                    <a:pt x="79" y="153"/>
                    <a:pt x="79" y="134"/>
                  </a:cubicBezTo>
                  <a:cubicBezTo>
                    <a:pt x="79" y="97"/>
                    <a:pt x="116" y="79"/>
                    <a:pt x="139" y="79"/>
                  </a:cubicBezTo>
                  <a:close/>
                  <a:moveTo>
                    <a:pt x="139" y="0"/>
                  </a:moveTo>
                  <a:cubicBezTo>
                    <a:pt x="61" y="0"/>
                    <a:pt x="1" y="56"/>
                    <a:pt x="1" y="134"/>
                  </a:cubicBezTo>
                  <a:cubicBezTo>
                    <a:pt x="1" y="194"/>
                    <a:pt x="61" y="268"/>
                    <a:pt x="139" y="268"/>
                  </a:cubicBezTo>
                  <a:lnTo>
                    <a:pt x="426" y="268"/>
                  </a:lnTo>
                  <a:cubicBezTo>
                    <a:pt x="504" y="268"/>
                    <a:pt x="560" y="194"/>
                    <a:pt x="560" y="134"/>
                  </a:cubicBezTo>
                  <a:cubicBezTo>
                    <a:pt x="560" y="56"/>
                    <a:pt x="504" y="0"/>
                    <a:pt x="4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26;p37">
              <a:extLst>
                <a:ext uri="{FF2B5EF4-FFF2-40B4-BE49-F238E27FC236}">
                  <a16:creationId xmlns:a16="http://schemas.microsoft.com/office/drawing/2014/main" id="{7FA948FD-C0D5-1E5F-DB41-DA0833AEB670}"/>
                </a:ext>
              </a:extLst>
            </p:cNvPr>
            <p:cNvSpPr/>
            <p:nvPr/>
          </p:nvSpPr>
          <p:spPr>
            <a:xfrm>
              <a:off x="2417036" y="2693695"/>
              <a:ext cx="165404" cy="67056"/>
            </a:xfrm>
            <a:custGeom>
              <a:avLst/>
              <a:gdLst/>
              <a:ahLst/>
              <a:cxnLst/>
              <a:rect l="l" t="t" r="r" b="b"/>
              <a:pathLst>
                <a:path w="481" h="195" extrusionOk="0">
                  <a:moveTo>
                    <a:pt x="97" y="1"/>
                  </a:moveTo>
                  <a:cubicBezTo>
                    <a:pt x="56" y="1"/>
                    <a:pt x="0" y="61"/>
                    <a:pt x="0" y="98"/>
                  </a:cubicBezTo>
                  <a:cubicBezTo>
                    <a:pt x="0" y="158"/>
                    <a:pt x="56" y="195"/>
                    <a:pt x="97" y="195"/>
                  </a:cubicBezTo>
                  <a:lnTo>
                    <a:pt x="384" y="195"/>
                  </a:lnTo>
                  <a:cubicBezTo>
                    <a:pt x="421" y="195"/>
                    <a:pt x="481" y="158"/>
                    <a:pt x="481" y="98"/>
                  </a:cubicBezTo>
                  <a:cubicBezTo>
                    <a:pt x="481" y="61"/>
                    <a:pt x="421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27;p37">
              <a:extLst>
                <a:ext uri="{FF2B5EF4-FFF2-40B4-BE49-F238E27FC236}">
                  <a16:creationId xmlns:a16="http://schemas.microsoft.com/office/drawing/2014/main" id="{C88B4861-4E26-126A-8165-64676E2A8ED4}"/>
                </a:ext>
              </a:extLst>
            </p:cNvPr>
            <p:cNvSpPr/>
            <p:nvPr/>
          </p:nvSpPr>
          <p:spPr>
            <a:xfrm>
              <a:off x="2402593" y="2680972"/>
              <a:ext cx="192570" cy="92502"/>
            </a:xfrm>
            <a:custGeom>
              <a:avLst/>
              <a:gdLst/>
              <a:ahLst/>
              <a:cxnLst/>
              <a:rect l="l" t="t" r="r" b="b"/>
              <a:pathLst>
                <a:path w="560" h="269" extrusionOk="0">
                  <a:moveTo>
                    <a:pt x="426" y="79"/>
                  </a:moveTo>
                  <a:cubicBezTo>
                    <a:pt x="444" y="79"/>
                    <a:pt x="486" y="116"/>
                    <a:pt x="486" y="135"/>
                  </a:cubicBezTo>
                  <a:cubicBezTo>
                    <a:pt x="486" y="177"/>
                    <a:pt x="444" y="195"/>
                    <a:pt x="426" y="195"/>
                  </a:cubicBezTo>
                  <a:lnTo>
                    <a:pt x="139" y="195"/>
                  </a:lnTo>
                  <a:cubicBezTo>
                    <a:pt x="116" y="195"/>
                    <a:pt x="79" y="177"/>
                    <a:pt x="79" y="135"/>
                  </a:cubicBezTo>
                  <a:cubicBezTo>
                    <a:pt x="79" y="116"/>
                    <a:pt x="116" y="79"/>
                    <a:pt x="139" y="79"/>
                  </a:cubicBezTo>
                  <a:close/>
                  <a:moveTo>
                    <a:pt x="139" y="1"/>
                  </a:moveTo>
                  <a:cubicBezTo>
                    <a:pt x="61" y="1"/>
                    <a:pt x="1" y="79"/>
                    <a:pt x="1" y="135"/>
                  </a:cubicBezTo>
                  <a:cubicBezTo>
                    <a:pt x="1" y="213"/>
                    <a:pt x="61" y="269"/>
                    <a:pt x="139" y="269"/>
                  </a:cubicBezTo>
                  <a:lnTo>
                    <a:pt x="426" y="269"/>
                  </a:lnTo>
                  <a:cubicBezTo>
                    <a:pt x="504" y="269"/>
                    <a:pt x="560" y="213"/>
                    <a:pt x="560" y="135"/>
                  </a:cubicBezTo>
                  <a:cubicBezTo>
                    <a:pt x="560" y="79"/>
                    <a:pt x="504" y="1"/>
                    <a:pt x="42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28;p37">
              <a:extLst>
                <a:ext uri="{FF2B5EF4-FFF2-40B4-BE49-F238E27FC236}">
                  <a16:creationId xmlns:a16="http://schemas.microsoft.com/office/drawing/2014/main" id="{D3A2A262-722C-5FB1-767A-4A7216AFA9E1}"/>
                </a:ext>
              </a:extLst>
            </p:cNvPr>
            <p:cNvSpPr/>
            <p:nvPr/>
          </p:nvSpPr>
          <p:spPr>
            <a:xfrm>
              <a:off x="2615451" y="1972593"/>
              <a:ext cx="165748" cy="67056"/>
            </a:xfrm>
            <a:custGeom>
              <a:avLst/>
              <a:gdLst/>
              <a:ahLst/>
              <a:cxnLst/>
              <a:rect l="l" t="t" r="r" b="b"/>
              <a:pathLst>
                <a:path w="482" h="195" extrusionOk="0">
                  <a:moveTo>
                    <a:pt x="98" y="0"/>
                  </a:moveTo>
                  <a:cubicBezTo>
                    <a:pt x="56" y="0"/>
                    <a:pt x="1" y="42"/>
                    <a:pt x="1" y="97"/>
                  </a:cubicBezTo>
                  <a:cubicBezTo>
                    <a:pt x="1" y="134"/>
                    <a:pt x="56" y="194"/>
                    <a:pt x="98" y="194"/>
                  </a:cubicBezTo>
                  <a:lnTo>
                    <a:pt x="384" y="194"/>
                  </a:lnTo>
                  <a:cubicBezTo>
                    <a:pt x="421" y="194"/>
                    <a:pt x="481" y="134"/>
                    <a:pt x="481" y="97"/>
                  </a:cubicBezTo>
                  <a:cubicBezTo>
                    <a:pt x="481" y="42"/>
                    <a:pt x="421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9;p37">
              <a:extLst>
                <a:ext uri="{FF2B5EF4-FFF2-40B4-BE49-F238E27FC236}">
                  <a16:creationId xmlns:a16="http://schemas.microsoft.com/office/drawing/2014/main" id="{9A8EE3C3-77B1-EC4D-BD2E-42D64CA021C2}"/>
                </a:ext>
              </a:extLst>
            </p:cNvPr>
            <p:cNvSpPr/>
            <p:nvPr/>
          </p:nvSpPr>
          <p:spPr>
            <a:xfrm>
              <a:off x="2601352" y="1959869"/>
              <a:ext cx="192570" cy="92502"/>
            </a:xfrm>
            <a:custGeom>
              <a:avLst/>
              <a:gdLst/>
              <a:ahLst/>
              <a:cxnLst/>
              <a:rect l="l" t="t" r="r" b="b"/>
              <a:pathLst>
                <a:path w="560" h="269" extrusionOk="0">
                  <a:moveTo>
                    <a:pt x="425" y="79"/>
                  </a:moveTo>
                  <a:cubicBezTo>
                    <a:pt x="444" y="79"/>
                    <a:pt x="485" y="97"/>
                    <a:pt x="485" y="134"/>
                  </a:cubicBezTo>
                  <a:cubicBezTo>
                    <a:pt x="485" y="153"/>
                    <a:pt x="444" y="194"/>
                    <a:pt x="425" y="194"/>
                  </a:cubicBezTo>
                  <a:lnTo>
                    <a:pt x="139" y="194"/>
                  </a:lnTo>
                  <a:cubicBezTo>
                    <a:pt x="116" y="194"/>
                    <a:pt x="79" y="153"/>
                    <a:pt x="79" y="134"/>
                  </a:cubicBezTo>
                  <a:cubicBezTo>
                    <a:pt x="79" y="97"/>
                    <a:pt x="116" y="79"/>
                    <a:pt x="139" y="79"/>
                  </a:cubicBezTo>
                  <a:close/>
                  <a:moveTo>
                    <a:pt x="139" y="0"/>
                  </a:moveTo>
                  <a:cubicBezTo>
                    <a:pt x="60" y="0"/>
                    <a:pt x="0" y="56"/>
                    <a:pt x="0" y="134"/>
                  </a:cubicBezTo>
                  <a:cubicBezTo>
                    <a:pt x="0" y="194"/>
                    <a:pt x="60" y="268"/>
                    <a:pt x="139" y="268"/>
                  </a:cubicBezTo>
                  <a:lnTo>
                    <a:pt x="425" y="268"/>
                  </a:lnTo>
                  <a:cubicBezTo>
                    <a:pt x="504" y="268"/>
                    <a:pt x="559" y="194"/>
                    <a:pt x="559" y="134"/>
                  </a:cubicBezTo>
                  <a:cubicBezTo>
                    <a:pt x="559" y="56"/>
                    <a:pt x="504" y="0"/>
                    <a:pt x="42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;p37">
              <a:extLst>
                <a:ext uri="{FF2B5EF4-FFF2-40B4-BE49-F238E27FC236}">
                  <a16:creationId xmlns:a16="http://schemas.microsoft.com/office/drawing/2014/main" id="{BEFFCA6D-5011-6BAF-93B3-FE2FC578BF4A}"/>
                </a:ext>
              </a:extLst>
            </p:cNvPr>
            <p:cNvSpPr/>
            <p:nvPr/>
          </p:nvSpPr>
          <p:spPr>
            <a:xfrm>
              <a:off x="2615451" y="2693695"/>
              <a:ext cx="165748" cy="67056"/>
            </a:xfrm>
            <a:custGeom>
              <a:avLst/>
              <a:gdLst/>
              <a:ahLst/>
              <a:cxnLst/>
              <a:rect l="l" t="t" r="r" b="b"/>
              <a:pathLst>
                <a:path w="482" h="195" extrusionOk="0">
                  <a:moveTo>
                    <a:pt x="98" y="1"/>
                  </a:moveTo>
                  <a:cubicBezTo>
                    <a:pt x="56" y="1"/>
                    <a:pt x="1" y="61"/>
                    <a:pt x="1" y="98"/>
                  </a:cubicBezTo>
                  <a:cubicBezTo>
                    <a:pt x="1" y="158"/>
                    <a:pt x="56" y="195"/>
                    <a:pt x="98" y="195"/>
                  </a:cubicBezTo>
                  <a:lnTo>
                    <a:pt x="384" y="195"/>
                  </a:lnTo>
                  <a:cubicBezTo>
                    <a:pt x="421" y="195"/>
                    <a:pt x="481" y="158"/>
                    <a:pt x="481" y="98"/>
                  </a:cubicBezTo>
                  <a:cubicBezTo>
                    <a:pt x="481" y="61"/>
                    <a:pt x="421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1;p37">
              <a:extLst>
                <a:ext uri="{FF2B5EF4-FFF2-40B4-BE49-F238E27FC236}">
                  <a16:creationId xmlns:a16="http://schemas.microsoft.com/office/drawing/2014/main" id="{4ADF20AE-9938-C05C-4321-0F24BBA9046E}"/>
                </a:ext>
              </a:extLst>
            </p:cNvPr>
            <p:cNvSpPr/>
            <p:nvPr/>
          </p:nvSpPr>
          <p:spPr>
            <a:xfrm>
              <a:off x="2601352" y="2680972"/>
              <a:ext cx="192570" cy="92502"/>
            </a:xfrm>
            <a:custGeom>
              <a:avLst/>
              <a:gdLst/>
              <a:ahLst/>
              <a:cxnLst/>
              <a:rect l="l" t="t" r="r" b="b"/>
              <a:pathLst>
                <a:path w="560" h="269" extrusionOk="0">
                  <a:moveTo>
                    <a:pt x="425" y="79"/>
                  </a:moveTo>
                  <a:cubicBezTo>
                    <a:pt x="444" y="79"/>
                    <a:pt x="485" y="116"/>
                    <a:pt x="485" y="135"/>
                  </a:cubicBezTo>
                  <a:cubicBezTo>
                    <a:pt x="485" y="177"/>
                    <a:pt x="444" y="195"/>
                    <a:pt x="425" y="195"/>
                  </a:cubicBezTo>
                  <a:lnTo>
                    <a:pt x="139" y="195"/>
                  </a:lnTo>
                  <a:cubicBezTo>
                    <a:pt x="116" y="195"/>
                    <a:pt x="79" y="177"/>
                    <a:pt x="79" y="135"/>
                  </a:cubicBezTo>
                  <a:cubicBezTo>
                    <a:pt x="79" y="116"/>
                    <a:pt x="116" y="79"/>
                    <a:pt x="139" y="79"/>
                  </a:cubicBezTo>
                  <a:close/>
                  <a:moveTo>
                    <a:pt x="139" y="1"/>
                  </a:moveTo>
                  <a:cubicBezTo>
                    <a:pt x="60" y="1"/>
                    <a:pt x="0" y="79"/>
                    <a:pt x="0" y="135"/>
                  </a:cubicBezTo>
                  <a:cubicBezTo>
                    <a:pt x="0" y="213"/>
                    <a:pt x="60" y="269"/>
                    <a:pt x="139" y="269"/>
                  </a:cubicBezTo>
                  <a:lnTo>
                    <a:pt x="425" y="269"/>
                  </a:lnTo>
                  <a:cubicBezTo>
                    <a:pt x="504" y="269"/>
                    <a:pt x="559" y="213"/>
                    <a:pt x="559" y="135"/>
                  </a:cubicBezTo>
                  <a:cubicBezTo>
                    <a:pt x="559" y="79"/>
                    <a:pt x="504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2;p37">
              <a:extLst>
                <a:ext uri="{FF2B5EF4-FFF2-40B4-BE49-F238E27FC236}">
                  <a16:creationId xmlns:a16="http://schemas.microsoft.com/office/drawing/2014/main" id="{3B8361D2-93EE-900F-9B18-C46CAF7F4125}"/>
                </a:ext>
              </a:extLst>
            </p:cNvPr>
            <p:cNvSpPr/>
            <p:nvPr/>
          </p:nvSpPr>
          <p:spPr>
            <a:xfrm>
              <a:off x="853445" y="2357043"/>
              <a:ext cx="470765" cy="464231"/>
            </a:xfrm>
            <a:custGeom>
              <a:avLst/>
              <a:gdLst/>
              <a:ahLst/>
              <a:cxnLst/>
              <a:rect l="l" t="t" r="r" b="b"/>
              <a:pathLst>
                <a:path w="1369" h="1350" extrusionOk="0">
                  <a:moveTo>
                    <a:pt x="675" y="0"/>
                  </a:moveTo>
                  <a:cubicBezTo>
                    <a:pt x="310" y="0"/>
                    <a:pt x="0" y="287"/>
                    <a:pt x="0" y="675"/>
                  </a:cubicBezTo>
                  <a:cubicBezTo>
                    <a:pt x="0" y="1040"/>
                    <a:pt x="310" y="1350"/>
                    <a:pt x="675" y="1350"/>
                  </a:cubicBezTo>
                  <a:cubicBezTo>
                    <a:pt x="1063" y="1350"/>
                    <a:pt x="1368" y="1040"/>
                    <a:pt x="1368" y="675"/>
                  </a:cubicBezTo>
                  <a:cubicBezTo>
                    <a:pt x="1368" y="287"/>
                    <a:pt x="1063" y="0"/>
                    <a:pt x="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3;p37">
              <a:extLst>
                <a:ext uri="{FF2B5EF4-FFF2-40B4-BE49-F238E27FC236}">
                  <a16:creationId xmlns:a16="http://schemas.microsoft.com/office/drawing/2014/main" id="{EB5D6B2D-A0D2-C204-33BE-E5C4FB23243B}"/>
                </a:ext>
              </a:extLst>
            </p:cNvPr>
            <p:cNvSpPr/>
            <p:nvPr/>
          </p:nvSpPr>
          <p:spPr>
            <a:xfrm>
              <a:off x="853445" y="2357043"/>
              <a:ext cx="470765" cy="232116"/>
            </a:xfrm>
            <a:custGeom>
              <a:avLst/>
              <a:gdLst/>
              <a:ahLst/>
              <a:cxnLst/>
              <a:rect l="l" t="t" r="r" b="b"/>
              <a:pathLst>
                <a:path w="1369" h="675" extrusionOk="0">
                  <a:moveTo>
                    <a:pt x="1368" y="675"/>
                  </a:moveTo>
                  <a:lnTo>
                    <a:pt x="1368" y="675"/>
                  </a:lnTo>
                  <a:lnTo>
                    <a:pt x="1368" y="675"/>
                  </a:lnTo>
                  <a:lnTo>
                    <a:pt x="1368" y="675"/>
                  </a:lnTo>
                  <a:close/>
                  <a:moveTo>
                    <a:pt x="0" y="675"/>
                  </a:moveTo>
                  <a:lnTo>
                    <a:pt x="0" y="675"/>
                  </a:lnTo>
                  <a:lnTo>
                    <a:pt x="0" y="675"/>
                  </a:lnTo>
                  <a:lnTo>
                    <a:pt x="0" y="675"/>
                  </a:lnTo>
                  <a:lnTo>
                    <a:pt x="0" y="675"/>
                  </a:lnTo>
                  <a:close/>
                  <a:moveTo>
                    <a:pt x="1234" y="268"/>
                  </a:moveTo>
                  <a:lnTo>
                    <a:pt x="1234" y="268"/>
                  </a:lnTo>
                  <a:lnTo>
                    <a:pt x="1234" y="268"/>
                  </a:lnTo>
                  <a:close/>
                  <a:moveTo>
                    <a:pt x="158" y="250"/>
                  </a:moveTo>
                  <a:lnTo>
                    <a:pt x="158" y="250"/>
                  </a:lnTo>
                  <a:lnTo>
                    <a:pt x="158" y="250"/>
                  </a:lnTo>
                  <a:close/>
                  <a:moveTo>
                    <a:pt x="158" y="231"/>
                  </a:moveTo>
                  <a:lnTo>
                    <a:pt x="158" y="231"/>
                  </a:lnTo>
                  <a:lnTo>
                    <a:pt x="158" y="231"/>
                  </a:lnTo>
                  <a:close/>
                  <a:moveTo>
                    <a:pt x="675" y="0"/>
                  </a:moveTo>
                  <a:lnTo>
                    <a:pt x="675" y="0"/>
                  </a:lnTo>
                  <a:cubicBezTo>
                    <a:pt x="486" y="0"/>
                    <a:pt x="292" y="97"/>
                    <a:pt x="158" y="231"/>
                  </a:cubicBezTo>
                  <a:cubicBezTo>
                    <a:pt x="292" y="97"/>
                    <a:pt x="486" y="0"/>
                    <a:pt x="675" y="0"/>
                  </a:cubicBezTo>
                  <a:cubicBezTo>
                    <a:pt x="906" y="0"/>
                    <a:pt x="1100" y="97"/>
                    <a:pt x="1234" y="268"/>
                  </a:cubicBezTo>
                  <a:cubicBezTo>
                    <a:pt x="1100" y="97"/>
                    <a:pt x="906" y="0"/>
                    <a:pt x="675" y="0"/>
                  </a:cubicBezTo>
                  <a:close/>
                </a:path>
              </a:pathLst>
            </a:custGeom>
            <a:solidFill>
              <a:srgbClr val="2E8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4;p37">
              <a:extLst>
                <a:ext uri="{FF2B5EF4-FFF2-40B4-BE49-F238E27FC236}">
                  <a16:creationId xmlns:a16="http://schemas.microsoft.com/office/drawing/2014/main" id="{184F9191-4C08-16DD-ABDE-D98D1FCE9A2C}"/>
                </a:ext>
              </a:extLst>
            </p:cNvPr>
            <p:cNvSpPr/>
            <p:nvPr/>
          </p:nvSpPr>
          <p:spPr>
            <a:xfrm>
              <a:off x="840722" y="2344320"/>
              <a:ext cx="497587" cy="489678"/>
            </a:xfrm>
            <a:custGeom>
              <a:avLst/>
              <a:gdLst/>
              <a:ahLst/>
              <a:cxnLst/>
              <a:rect l="l" t="t" r="r" b="b"/>
              <a:pathLst>
                <a:path w="1447" h="1424" extrusionOk="0">
                  <a:moveTo>
                    <a:pt x="712" y="74"/>
                  </a:moveTo>
                  <a:cubicBezTo>
                    <a:pt x="1077" y="74"/>
                    <a:pt x="1368" y="347"/>
                    <a:pt x="1368" y="712"/>
                  </a:cubicBezTo>
                  <a:cubicBezTo>
                    <a:pt x="1368" y="1058"/>
                    <a:pt x="1077" y="1345"/>
                    <a:pt x="712" y="1345"/>
                  </a:cubicBezTo>
                  <a:cubicBezTo>
                    <a:pt x="366" y="1345"/>
                    <a:pt x="79" y="1058"/>
                    <a:pt x="79" y="712"/>
                  </a:cubicBezTo>
                  <a:cubicBezTo>
                    <a:pt x="79" y="347"/>
                    <a:pt x="366" y="74"/>
                    <a:pt x="712" y="74"/>
                  </a:cubicBezTo>
                  <a:close/>
                  <a:moveTo>
                    <a:pt x="712" y="0"/>
                  </a:moveTo>
                  <a:cubicBezTo>
                    <a:pt x="329" y="0"/>
                    <a:pt x="1" y="305"/>
                    <a:pt x="1" y="712"/>
                  </a:cubicBezTo>
                  <a:cubicBezTo>
                    <a:pt x="1" y="1095"/>
                    <a:pt x="329" y="1424"/>
                    <a:pt x="712" y="1424"/>
                  </a:cubicBezTo>
                  <a:cubicBezTo>
                    <a:pt x="1119" y="1424"/>
                    <a:pt x="1447" y="1095"/>
                    <a:pt x="1447" y="712"/>
                  </a:cubicBezTo>
                  <a:cubicBezTo>
                    <a:pt x="1447" y="305"/>
                    <a:pt x="1119" y="0"/>
                    <a:pt x="71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5;p37">
              <a:extLst>
                <a:ext uri="{FF2B5EF4-FFF2-40B4-BE49-F238E27FC236}">
                  <a16:creationId xmlns:a16="http://schemas.microsoft.com/office/drawing/2014/main" id="{EDBEC5F0-E3C5-D032-402B-56CB29F57ADF}"/>
                </a:ext>
              </a:extLst>
            </p:cNvPr>
            <p:cNvSpPr/>
            <p:nvPr/>
          </p:nvSpPr>
          <p:spPr>
            <a:xfrm>
              <a:off x="960046" y="2463300"/>
              <a:ext cx="259282" cy="251373"/>
            </a:xfrm>
            <a:custGeom>
              <a:avLst/>
              <a:gdLst/>
              <a:ahLst/>
              <a:cxnLst/>
              <a:rect l="l" t="t" r="r" b="b"/>
              <a:pathLst>
                <a:path w="754" h="731" extrusionOk="0">
                  <a:moveTo>
                    <a:pt x="365" y="1"/>
                  </a:moveTo>
                  <a:cubicBezTo>
                    <a:pt x="176" y="1"/>
                    <a:pt x="0" y="153"/>
                    <a:pt x="0" y="366"/>
                  </a:cubicBezTo>
                  <a:cubicBezTo>
                    <a:pt x="0" y="555"/>
                    <a:pt x="176" y="731"/>
                    <a:pt x="365" y="731"/>
                  </a:cubicBezTo>
                  <a:cubicBezTo>
                    <a:pt x="578" y="731"/>
                    <a:pt x="753" y="555"/>
                    <a:pt x="753" y="366"/>
                  </a:cubicBezTo>
                  <a:cubicBezTo>
                    <a:pt x="753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36;p37">
              <a:extLst>
                <a:ext uri="{FF2B5EF4-FFF2-40B4-BE49-F238E27FC236}">
                  <a16:creationId xmlns:a16="http://schemas.microsoft.com/office/drawing/2014/main" id="{F3DE3B87-FBAD-2AF1-2417-9B8A700B6093}"/>
                </a:ext>
              </a:extLst>
            </p:cNvPr>
            <p:cNvSpPr/>
            <p:nvPr/>
          </p:nvSpPr>
          <p:spPr>
            <a:xfrm>
              <a:off x="947322" y="2449201"/>
              <a:ext cx="284729" cy="278195"/>
            </a:xfrm>
            <a:custGeom>
              <a:avLst/>
              <a:gdLst/>
              <a:ahLst/>
              <a:cxnLst/>
              <a:rect l="l" t="t" r="r" b="b"/>
              <a:pathLst>
                <a:path w="828" h="809" extrusionOk="0">
                  <a:moveTo>
                    <a:pt x="402" y="79"/>
                  </a:moveTo>
                  <a:cubicBezTo>
                    <a:pt x="596" y="79"/>
                    <a:pt x="749" y="213"/>
                    <a:pt x="749" y="407"/>
                  </a:cubicBezTo>
                  <a:cubicBezTo>
                    <a:pt x="749" y="578"/>
                    <a:pt x="596" y="735"/>
                    <a:pt x="402" y="735"/>
                  </a:cubicBezTo>
                  <a:cubicBezTo>
                    <a:pt x="231" y="735"/>
                    <a:pt x="74" y="578"/>
                    <a:pt x="74" y="407"/>
                  </a:cubicBezTo>
                  <a:cubicBezTo>
                    <a:pt x="74" y="213"/>
                    <a:pt x="231" y="79"/>
                    <a:pt x="402" y="79"/>
                  </a:cubicBezTo>
                  <a:close/>
                  <a:moveTo>
                    <a:pt x="402" y="0"/>
                  </a:moveTo>
                  <a:cubicBezTo>
                    <a:pt x="190" y="0"/>
                    <a:pt x="0" y="176"/>
                    <a:pt x="0" y="407"/>
                  </a:cubicBezTo>
                  <a:cubicBezTo>
                    <a:pt x="0" y="619"/>
                    <a:pt x="190" y="809"/>
                    <a:pt x="402" y="809"/>
                  </a:cubicBezTo>
                  <a:cubicBezTo>
                    <a:pt x="633" y="809"/>
                    <a:pt x="827" y="619"/>
                    <a:pt x="827" y="407"/>
                  </a:cubicBezTo>
                  <a:cubicBezTo>
                    <a:pt x="827" y="176"/>
                    <a:pt x="633" y="0"/>
                    <a:pt x="4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37;p37">
              <a:extLst>
                <a:ext uri="{FF2B5EF4-FFF2-40B4-BE49-F238E27FC236}">
                  <a16:creationId xmlns:a16="http://schemas.microsoft.com/office/drawing/2014/main" id="{C013D793-BE53-5211-B021-62D091611C19}"/>
                </a:ext>
              </a:extLst>
            </p:cNvPr>
            <p:cNvSpPr/>
            <p:nvPr/>
          </p:nvSpPr>
          <p:spPr>
            <a:xfrm>
              <a:off x="669129" y="3065766"/>
              <a:ext cx="165748" cy="105226"/>
            </a:xfrm>
            <a:custGeom>
              <a:avLst/>
              <a:gdLst/>
              <a:ahLst/>
              <a:cxnLst/>
              <a:rect l="l" t="t" r="r" b="b"/>
              <a:pathLst>
                <a:path w="482" h="306" extrusionOk="0">
                  <a:moveTo>
                    <a:pt x="56" y="0"/>
                  </a:moveTo>
                  <a:cubicBezTo>
                    <a:pt x="37" y="0"/>
                    <a:pt x="0" y="37"/>
                    <a:pt x="0" y="74"/>
                  </a:cubicBezTo>
                  <a:lnTo>
                    <a:pt x="0" y="250"/>
                  </a:lnTo>
                  <a:cubicBezTo>
                    <a:pt x="0" y="268"/>
                    <a:pt x="37" y="305"/>
                    <a:pt x="56" y="305"/>
                  </a:cubicBezTo>
                  <a:lnTo>
                    <a:pt x="421" y="305"/>
                  </a:lnTo>
                  <a:cubicBezTo>
                    <a:pt x="444" y="305"/>
                    <a:pt x="481" y="268"/>
                    <a:pt x="481" y="250"/>
                  </a:cubicBezTo>
                  <a:lnTo>
                    <a:pt x="481" y="74"/>
                  </a:lnTo>
                  <a:cubicBezTo>
                    <a:pt x="481" y="37"/>
                    <a:pt x="444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8;p37">
              <a:extLst>
                <a:ext uri="{FF2B5EF4-FFF2-40B4-BE49-F238E27FC236}">
                  <a16:creationId xmlns:a16="http://schemas.microsoft.com/office/drawing/2014/main" id="{0EC6DBE1-D3A0-3291-C1BF-286D5087E535}"/>
                </a:ext>
              </a:extLst>
            </p:cNvPr>
            <p:cNvSpPr/>
            <p:nvPr/>
          </p:nvSpPr>
          <p:spPr>
            <a:xfrm>
              <a:off x="654686" y="3051323"/>
              <a:ext cx="192570" cy="133767"/>
            </a:xfrm>
            <a:custGeom>
              <a:avLst/>
              <a:gdLst/>
              <a:ahLst/>
              <a:cxnLst/>
              <a:rect l="l" t="t" r="r" b="b"/>
              <a:pathLst>
                <a:path w="560" h="389" extrusionOk="0">
                  <a:moveTo>
                    <a:pt x="463" y="79"/>
                  </a:moveTo>
                  <a:cubicBezTo>
                    <a:pt x="463" y="79"/>
                    <a:pt x="486" y="98"/>
                    <a:pt x="486" y="116"/>
                  </a:cubicBezTo>
                  <a:lnTo>
                    <a:pt x="486" y="292"/>
                  </a:lnTo>
                  <a:lnTo>
                    <a:pt x="463" y="310"/>
                  </a:lnTo>
                  <a:lnTo>
                    <a:pt x="98" y="310"/>
                  </a:lnTo>
                  <a:lnTo>
                    <a:pt x="79" y="292"/>
                  </a:lnTo>
                  <a:lnTo>
                    <a:pt x="79" y="116"/>
                  </a:lnTo>
                  <a:cubicBezTo>
                    <a:pt x="79" y="98"/>
                    <a:pt x="98" y="79"/>
                    <a:pt x="98" y="79"/>
                  </a:cubicBezTo>
                  <a:close/>
                  <a:moveTo>
                    <a:pt x="98" y="1"/>
                  </a:moveTo>
                  <a:cubicBezTo>
                    <a:pt x="42" y="1"/>
                    <a:pt x="1" y="61"/>
                    <a:pt x="1" y="116"/>
                  </a:cubicBezTo>
                  <a:lnTo>
                    <a:pt x="1" y="292"/>
                  </a:lnTo>
                  <a:cubicBezTo>
                    <a:pt x="1" y="329"/>
                    <a:pt x="42" y="389"/>
                    <a:pt x="98" y="389"/>
                  </a:cubicBezTo>
                  <a:lnTo>
                    <a:pt x="463" y="389"/>
                  </a:lnTo>
                  <a:cubicBezTo>
                    <a:pt x="523" y="389"/>
                    <a:pt x="560" y="329"/>
                    <a:pt x="560" y="292"/>
                  </a:cubicBezTo>
                  <a:lnTo>
                    <a:pt x="560" y="116"/>
                  </a:lnTo>
                  <a:cubicBezTo>
                    <a:pt x="560" y="61"/>
                    <a:pt x="523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939;p37">
              <a:extLst>
                <a:ext uri="{FF2B5EF4-FFF2-40B4-BE49-F238E27FC236}">
                  <a16:creationId xmlns:a16="http://schemas.microsoft.com/office/drawing/2014/main" id="{B5915DD3-F4A1-832E-932B-481C4AF376A4}"/>
                </a:ext>
              </a:extLst>
            </p:cNvPr>
            <p:cNvSpPr/>
            <p:nvPr/>
          </p:nvSpPr>
          <p:spPr>
            <a:xfrm>
              <a:off x="874077" y="3065766"/>
              <a:ext cx="159214" cy="105226"/>
            </a:xfrm>
            <a:custGeom>
              <a:avLst/>
              <a:gdLst/>
              <a:ahLst/>
              <a:cxnLst/>
              <a:rect l="l" t="t" r="r" b="b"/>
              <a:pathLst>
                <a:path w="463" h="306" extrusionOk="0">
                  <a:moveTo>
                    <a:pt x="56" y="0"/>
                  </a:moveTo>
                  <a:cubicBezTo>
                    <a:pt x="19" y="0"/>
                    <a:pt x="1" y="37"/>
                    <a:pt x="1" y="74"/>
                  </a:cubicBezTo>
                  <a:lnTo>
                    <a:pt x="1" y="250"/>
                  </a:lnTo>
                  <a:cubicBezTo>
                    <a:pt x="1" y="268"/>
                    <a:pt x="19" y="305"/>
                    <a:pt x="56" y="305"/>
                  </a:cubicBezTo>
                  <a:lnTo>
                    <a:pt x="403" y="305"/>
                  </a:lnTo>
                  <a:cubicBezTo>
                    <a:pt x="444" y="305"/>
                    <a:pt x="463" y="268"/>
                    <a:pt x="463" y="250"/>
                  </a:cubicBezTo>
                  <a:lnTo>
                    <a:pt x="463" y="74"/>
                  </a:lnTo>
                  <a:cubicBezTo>
                    <a:pt x="463" y="37"/>
                    <a:pt x="444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940;p37">
              <a:extLst>
                <a:ext uri="{FF2B5EF4-FFF2-40B4-BE49-F238E27FC236}">
                  <a16:creationId xmlns:a16="http://schemas.microsoft.com/office/drawing/2014/main" id="{68E03D78-A260-64BA-3D37-5C4AB29B8D38}"/>
                </a:ext>
              </a:extLst>
            </p:cNvPr>
            <p:cNvSpPr/>
            <p:nvPr/>
          </p:nvSpPr>
          <p:spPr>
            <a:xfrm>
              <a:off x="861354" y="3051323"/>
              <a:ext cx="184661" cy="133767"/>
            </a:xfrm>
            <a:custGeom>
              <a:avLst/>
              <a:gdLst/>
              <a:ahLst/>
              <a:cxnLst/>
              <a:rect l="l" t="t" r="r" b="b"/>
              <a:pathLst>
                <a:path w="537" h="389" extrusionOk="0">
                  <a:moveTo>
                    <a:pt x="440" y="79"/>
                  </a:moveTo>
                  <a:cubicBezTo>
                    <a:pt x="463" y="79"/>
                    <a:pt x="463" y="98"/>
                    <a:pt x="463" y="116"/>
                  </a:cubicBezTo>
                  <a:lnTo>
                    <a:pt x="463" y="292"/>
                  </a:lnTo>
                  <a:cubicBezTo>
                    <a:pt x="463" y="292"/>
                    <a:pt x="463" y="310"/>
                    <a:pt x="440" y="310"/>
                  </a:cubicBezTo>
                  <a:lnTo>
                    <a:pt x="93" y="310"/>
                  </a:lnTo>
                  <a:cubicBezTo>
                    <a:pt x="75" y="310"/>
                    <a:pt x="75" y="292"/>
                    <a:pt x="75" y="292"/>
                  </a:cubicBezTo>
                  <a:lnTo>
                    <a:pt x="75" y="116"/>
                  </a:lnTo>
                  <a:cubicBezTo>
                    <a:pt x="75" y="98"/>
                    <a:pt x="75" y="79"/>
                    <a:pt x="93" y="79"/>
                  </a:cubicBezTo>
                  <a:close/>
                  <a:moveTo>
                    <a:pt x="93" y="1"/>
                  </a:moveTo>
                  <a:cubicBezTo>
                    <a:pt x="38" y="1"/>
                    <a:pt x="1" y="61"/>
                    <a:pt x="1" y="116"/>
                  </a:cubicBezTo>
                  <a:lnTo>
                    <a:pt x="1" y="292"/>
                  </a:lnTo>
                  <a:cubicBezTo>
                    <a:pt x="1" y="329"/>
                    <a:pt x="38" y="389"/>
                    <a:pt x="93" y="389"/>
                  </a:cubicBezTo>
                  <a:lnTo>
                    <a:pt x="440" y="389"/>
                  </a:lnTo>
                  <a:cubicBezTo>
                    <a:pt x="500" y="389"/>
                    <a:pt x="537" y="329"/>
                    <a:pt x="537" y="292"/>
                  </a:cubicBezTo>
                  <a:lnTo>
                    <a:pt x="537" y="116"/>
                  </a:lnTo>
                  <a:cubicBezTo>
                    <a:pt x="537" y="61"/>
                    <a:pt x="500" y="1"/>
                    <a:pt x="44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941;p37">
              <a:extLst>
                <a:ext uri="{FF2B5EF4-FFF2-40B4-BE49-F238E27FC236}">
                  <a16:creationId xmlns:a16="http://schemas.microsoft.com/office/drawing/2014/main" id="{6FA824BE-67A6-D0B5-1EDC-5AD46FBB8F0C}"/>
                </a:ext>
              </a:extLst>
            </p:cNvPr>
            <p:cNvSpPr/>
            <p:nvPr/>
          </p:nvSpPr>
          <p:spPr>
            <a:xfrm>
              <a:off x="1118915" y="3065766"/>
              <a:ext cx="165404" cy="105226"/>
            </a:xfrm>
            <a:custGeom>
              <a:avLst/>
              <a:gdLst/>
              <a:ahLst/>
              <a:cxnLst/>
              <a:rect l="l" t="t" r="r" b="b"/>
              <a:pathLst>
                <a:path w="481" h="306" extrusionOk="0">
                  <a:moveTo>
                    <a:pt x="60" y="0"/>
                  </a:moveTo>
                  <a:cubicBezTo>
                    <a:pt x="37" y="0"/>
                    <a:pt x="0" y="37"/>
                    <a:pt x="0" y="74"/>
                  </a:cubicBezTo>
                  <a:lnTo>
                    <a:pt x="0" y="250"/>
                  </a:lnTo>
                  <a:cubicBezTo>
                    <a:pt x="0" y="268"/>
                    <a:pt x="37" y="305"/>
                    <a:pt x="60" y="305"/>
                  </a:cubicBezTo>
                  <a:lnTo>
                    <a:pt x="425" y="305"/>
                  </a:lnTo>
                  <a:cubicBezTo>
                    <a:pt x="444" y="305"/>
                    <a:pt x="481" y="268"/>
                    <a:pt x="481" y="250"/>
                  </a:cubicBezTo>
                  <a:lnTo>
                    <a:pt x="481" y="74"/>
                  </a:lnTo>
                  <a:cubicBezTo>
                    <a:pt x="481" y="37"/>
                    <a:pt x="444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942;p37">
              <a:extLst>
                <a:ext uri="{FF2B5EF4-FFF2-40B4-BE49-F238E27FC236}">
                  <a16:creationId xmlns:a16="http://schemas.microsoft.com/office/drawing/2014/main" id="{99137727-42A8-0D45-250A-C2F43783FA68}"/>
                </a:ext>
              </a:extLst>
            </p:cNvPr>
            <p:cNvSpPr/>
            <p:nvPr/>
          </p:nvSpPr>
          <p:spPr>
            <a:xfrm>
              <a:off x="1106192" y="3051323"/>
              <a:ext cx="192570" cy="133767"/>
            </a:xfrm>
            <a:custGeom>
              <a:avLst/>
              <a:gdLst/>
              <a:ahLst/>
              <a:cxnLst/>
              <a:rect l="l" t="t" r="r" b="b"/>
              <a:pathLst>
                <a:path w="560" h="389" extrusionOk="0">
                  <a:moveTo>
                    <a:pt x="462" y="79"/>
                  </a:moveTo>
                  <a:cubicBezTo>
                    <a:pt x="462" y="79"/>
                    <a:pt x="481" y="98"/>
                    <a:pt x="481" y="116"/>
                  </a:cubicBezTo>
                  <a:lnTo>
                    <a:pt x="481" y="292"/>
                  </a:lnTo>
                  <a:lnTo>
                    <a:pt x="462" y="310"/>
                  </a:lnTo>
                  <a:lnTo>
                    <a:pt x="97" y="310"/>
                  </a:lnTo>
                  <a:lnTo>
                    <a:pt x="74" y="292"/>
                  </a:lnTo>
                  <a:lnTo>
                    <a:pt x="74" y="116"/>
                  </a:lnTo>
                  <a:cubicBezTo>
                    <a:pt x="74" y="98"/>
                    <a:pt x="97" y="79"/>
                    <a:pt x="97" y="79"/>
                  </a:cubicBezTo>
                  <a:close/>
                  <a:moveTo>
                    <a:pt x="97" y="1"/>
                  </a:moveTo>
                  <a:cubicBezTo>
                    <a:pt x="37" y="1"/>
                    <a:pt x="0" y="61"/>
                    <a:pt x="0" y="116"/>
                  </a:cubicBezTo>
                  <a:lnTo>
                    <a:pt x="0" y="292"/>
                  </a:lnTo>
                  <a:cubicBezTo>
                    <a:pt x="0" y="329"/>
                    <a:pt x="37" y="389"/>
                    <a:pt x="97" y="389"/>
                  </a:cubicBezTo>
                  <a:lnTo>
                    <a:pt x="462" y="389"/>
                  </a:lnTo>
                  <a:cubicBezTo>
                    <a:pt x="518" y="389"/>
                    <a:pt x="559" y="329"/>
                    <a:pt x="559" y="292"/>
                  </a:cubicBezTo>
                  <a:lnTo>
                    <a:pt x="559" y="116"/>
                  </a:lnTo>
                  <a:cubicBezTo>
                    <a:pt x="559" y="61"/>
                    <a:pt x="518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943;p37">
              <a:extLst>
                <a:ext uri="{FF2B5EF4-FFF2-40B4-BE49-F238E27FC236}">
                  <a16:creationId xmlns:a16="http://schemas.microsoft.com/office/drawing/2014/main" id="{B69F01AF-CAEC-84A5-BF3D-6857687A3D1D}"/>
                </a:ext>
              </a:extLst>
            </p:cNvPr>
            <p:cNvSpPr/>
            <p:nvPr/>
          </p:nvSpPr>
          <p:spPr>
            <a:xfrm>
              <a:off x="1721037" y="3005244"/>
              <a:ext cx="100412" cy="345250"/>
            </a:xfrm>
            <a:custGeom>
              <a:avLst/>
              <a:gdLst/>
              <a:ahLst/>
              <a:cxnLst/>
              <a:rect l="l" t="t" r="r" b="b"/>
              <a:pathLst>
                <a:path w="292" h="1004" extrusionOk="0">
                  <a:moveTo>
                    <a:pt x="0" y="1"/>
                  </a:moveTo>
                  <a:lnTo>
                    <a:pt x="0" y="1003"/>
                  </a:lnTo>
                  <a:lnTo>
                    <a:pt x="291" y="1003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944;p37">
              <a:extLst>
                <a:ext uri="{FF2B5EF4-FFF2-40B4-BE49-F238E27FC236}">
                  <a16:creationId xmlns:a16="http://schemas.microsoft.com/office/drawing/2014/main" id="{AF962562-DBE5-7761-2580-4B13E1D2EA07}"/>
                </a:ext>
              </a:extLst>
            </p:cNvPr>
            <p:cNvSpPr/>
            <p:nvPr/>
          </p:nvSpPr>
          <p:spPr>
            <a:xfrm>
              <a:off x="1708313" y="2992521"/>
              <a:ext cx="125858" cy="370697"/>
            </a:xfrm>
            <a:custGeom>
              <a:avLst/>
              <a:gdLst/>
              <a:ahLst/>
              <a:cxnLst/>
              <a:rect l="l" t="t" r="r" b="b"/>
              <a:pathLst>
                <a:path w="366" h="1078" extrusionOk="0">
                  <a:moveTo>
                    <a:pt x="287" y="79"/>
                  </a:moveTo>
                  <a:lnTo>
                    <a:pt x="287" y="1003"/>
                  </a:lnTo>
                  <a:lnTo>
                    <a:pt x="79" y="1003"/>
                  </a:lnTo>
                  <a:lnTo>
                    <a:pt x="79" y="79"/>
                  </a:lnTo>
                  <a:close/>
                  <a:moveTo>
                    <a:pt x="0" y="1"/>
                  </a:moveTo>
                  <a:lnTo>
                    <a:pt x="0" y="38"/>
                  </a:lnTo>
                  <a:lnTo>
                    <a:pt x="0" y="1077"/>
                  </a:lnTo>
                  <a:lnTo>
                    <a:pt x="365" y="1077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945;p37">
              <a:extLst>
                <a:ext uri="{FF2B5EF4-FFF2-40B4-BE49-F238E27FC236}">
                  <a16:creationId xmlns:a16="http://schemas.microsoft.com/office/drawing/2014/main" id="{FB17D8D7-6D9C-B21B-BE9D-9F8E0894B94B}"/>
                </a:ext>
              </a:extLst>
            </p:cNvPr>
            <p:cNvSpPr/>
            <p:nvPr/>
          </p:nvSpPr>
          <p:spPr>
            <a:xfrm>
              <a:off x="1854459" y="3005244"/>
              <a:ext cx="98692" cy="345250"/>
            </a:xfrm>
            <a:custGeom>
              <a:avLst/>
              <a:gdLst/>
              <a:ahLst/>
              <a:cxnLst/>
              <a:rect l="l" t="t" r="r" b="b"/>
              <a:pathLst>
                <a:path w="287" h="1004" extrusionOk="0">
                  <a:moveTo>
                    <a:pt x="0" y="1"/>
                  </a:moveTo>
                  <a:lnTo>
                    <a:pt x="0" y="1003"/>
                  </a:lnTo>
                  <a:lnTo>
                    <a:pt x="287" y="1003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946;p37">
              <a:extLst>
                <a:ext uri="{FF2B5EF4-FFF2-40B4-BE49-F238E27FC236}">
                  <a16:creationId xmlns:a16="http://schemas.microsoft.com/office/drawing/2014/main" id="{C8BC435B-A0C6-C079-9076-0AC58BEF4812}"/>
                </a:ext>
              </a:extLst>
            </p:cNvPr>
            <p:cNvSpPr/>
            <p:nvPr/>
          </p:nvSpPr>
          <p:spPr>
            <a:xfrm>
              <a:off x="1840017" y="2992521"/>
              <a:ext cx="125858" cy="370697"/>
            </a:xfrm>
            <a:custGeom>
              <a:avLst/>
              <a:gdLst/>
              <a:ahLst/>
              <a:cxnLst/>
              <a:rect l="l" t="t" r="r" b="b"/>
              <a:pathLst>
                <a:path w="366" h="1078" extrusionOk="0">
                  <a:moveTo>
                    <a:pt x="292" y="79"/>
                  </a:moveTo>
                  <a:lnTo>
                    <a:pt x="292" y="1003"/>
                  </a:lnTo>
                  <a:lnTo>
                    <a:pt x="79" y="1003"/>
                  </a:lnTo>
                  <a:lnTo>
                    <a:pt x="79" y="79"/>
                  </a:lnTo>
                  <a:close/>
                  <a:moveTo>
                    <a:pt x="1" y="1"/>
                  </a:moveTo>
                  <a:lnTo>
                    <a:pt x="1" y="38"/>
                  </a:lnTo>
                  <a:lnTo>
                    <a:pt x="1" y="1077"/>
                  </a:lnTo>
                  <a:lnTo>
                    <a:pt x="366" y="107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947;p37">
              <a:extLst>
                <a:ext uri="{FF2B5EF4-FFF2-40B4-BE49-F238E27FC236}">
                  <a16:creationId xmlns:a16="http://schemas.microsoft.com/office/drawing/2014/main" id="{41FB5D15-EC5C-FCED-46D6-088E04F2E85D}"/>
                </a:ext>
              </a:extLst>
            </p:cNvPr>
            <p:cNvSpPr/>
            <p:nvPr/>
          </p:nvSpPr>
          <p:spPr>
            <a:xfrm>
              <a:off x="1992696" y="3005244"/>
              <a:ext cx="106945" cy="345250"/>
            </a:xfrm>
            <a:custGeom>
              <a:avLst/>
              <a:gdLst/>
              <a:ahLst/>
              <a:cxnLst/>
              <a:rect l="l" t="t" r="r" b="b"/>
              <a:pathLst>
                <a:path w="311" h="1004" extrusionOk="0">
                  <a:moveTo>
                    <a:pt x="0" y="1"/>
                  </a:moveTo>
                  <a:lnTo>
                    <a:pt x="0" y="1003"/>
                  </a:lnTo>
                  <a:lnTo>
                    <a:pt x="310" y="10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948;p37">
              <a:extLst>
                <a:ext uri="{FF2B5EF4-FFF2-40B4-BE49-F238E27FC236}">
                  <a16:creationId xmlns:a16="http://schemas.microsoft.com/office/drawing/2014/main" id="{1FBAFEB9-4039-2667-90F2-988C768C5BEE}"/>
                </a:ext>
              </a:extLst>
            </p:cNvPr>
            <p:cNvSpPr/>
            <p:nvPr/>
          </p:nvSpPr>
          <p:spPr>
            <a:xfrm>
              <a:off x="1979973" y="2992521"/>
              <a:ext cx="132048" cy="370697"/>
            </a:xfrm>
            <a:custGeom>
              <a:avLst/>
              <a:gdLst/>
              <a:ahLst/>
              <a:cxnLst/>
              <a:rect l="l" t="t" r="r" b="b"/>
              <a:pathLst>
                <a:path w="384" h="1078" extrusionOk="0">
                  <a:moveTo>
                    <a:pt x="305" y="79"/>
                  </a:moveTo>
                  <a:lnTo>
                    <a:pt x="305" y="1003"/>
                  </a:lnTo>
                  <a:lnTo>
                    <a:pt x="74" y="1003"/>
                  </a:lnTo>
                  <a:lnTo>
                    <a:pt x="74" y="79"/>
                  </a:lnTo>
                  <a:close/>
                  <a:moveTo>
                    <a:pt x="0" y="1"/>
                  </a:moveTo>
                  <a:lnTo>
                    <a:pt x="0" y="38"/>
                  </a:lnTo>
                  <a:lnTo>
                    <a:pt x="0" y="1077"/>
                  </a:lnTo>
                  <a:lnTo>
                    <a:pt x="384" y="107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949;p37">
              <a:extLst>
                <a:ext uri="{FF2B5EF4-FFF2-40B4-BE49-F238E27FC236}">
                  <a16:creationId xmlns:a16="http://schemas.microsoft.com/office/drawing/2014/main" id="{9EC5E140-6EF0-B7A5-E0CA-607BE08D7C08}"/>
                </a:ext>
              </a:extLst>
            </p:cNvPr>
            <p:cNvSpPr/>
            <p:nvPr/>
          </p:nvSpPr>
          <p:spPr>
            <a:xfrm>
              <a:off x="2138842" y="3005244"/>
              <a:ext cx="98692" cy="345250"/>
            </a:xfrm>
            <a:custGeom>
              <a:avLst/>
              <a:gdLst/>
              <a:ahLst/>
              <a:cxnLst/>
              <a:rect l="l" t="t" r="r" b="b"/>
              <a:pathLst>
                <a:path w="287" h="1004" extrusionOk="0">
                  <a:moveTo>
                    <a:pt x="1" y="1"/>
                  </a:moveTo>
                  <a:lnTo>
                    <a:pt x="1" y="1003"/>
                  </a:lnTo>
                  <a:lnTo>
                    <a:pt x="287" y="1003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950;p37">
              <a:extLst>
                <a:ext uri="{FF2B5EF4-FFF2-40B4-BE49-F238E27FC236}">
                  <a16:creationId xmlns:a16="http://schemas.microsoft.com/office/drawing/2014/main" id="{7495BF28-6DF9-0198-6923-3791B225A338}"/>
                </a:ext>
              </a:extLst>
            </p:cNvPr>
            <p:cNvSpPr/>
            <p:nvPr/>
          </p:nvSpPr>
          <p:spPr>
            <a:xfrm>
              <a:off x="2124400" y="2992521"/>
              <a:ext cx="127578" cy="370697"/>
            </a:xfrm>
            <a:custGeom>
              <a:avLst/>
              <a:gdLst/>
              <a:ahLst/>
              <a:cxnLst/>
              <a:rect l="l" t="t" r="r" b="b"/>
              <a:pathLst>
                <a:path w="371" h="1078" extrusionOk="0">
                  <a:moveTo>
                    <a:pt x="292" y="79"/>
                  </a:moveTo>
                  <a:lnTo>
                    <a:pt x="292" y="1003"/>
                  </a:lnTo>
                  <a:lnTo>
                    <a:pt x="79" y="1003"/>
                  </a:lnTo>
                  <a:lnTo>
                    <a:pt x="79" y="79"/>
                  </a:lnTo>
                  <a:close/>
                  <a:moveTo>
                    <a:pt x="1" y="1"/>
                  </a:moveTo>
                  <a:lnTo>
                    <a:pt x="1" y="38"/>
                  </a:lnTo>
                  <a:lnTo>
                    <a:pt x="1" y="1077"/>
                  </a:lnTo>
                  <a:lnTo>
                    <a:pt x="371" y="107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951;p37">
              <a:extLst>
                <a:ext uri="{FF2B5EF4-FFF2-40B4-BE49-F238E27FC236}">
                  <a16:creationId xmlns:a16="http://schemas.microsoft.com/office/drawing/2014/main" id="{263060B8-6F20-B22C-5961-B831417356A6}"/>
                </a:ext>
              </a:extLst>
            </p:cNvPr>
            <p:cNvSpPr/>
            <p:nvPr/>
          </p:nvSpPr>
          <p:spPr>
            <a:xfrm>
              <a:off x="2270890" y="3005244"/>
              <a:ext cx="100412" cy="345250"/>
            </a:xfrm>
            <a:custGeom>
              <a:avLst/>
              <a:gdLst/>
              <a:ahLst/>
              <a:cxnLst/>
              <a:rect l="l" t="t" r="r" b="b"/>
              <a:pathLst>
                <a:path w="292" h="1004" extrusionOk="0">
                  <a:moveTo>
                    <a:pt x="0" y="1"/>
                  </a:moveTo>
                  <a:lnTo>
                    <a:pt x="0" y="1003"/>
                  </a:lnTo>
                  <a:lnTo>
                    <a:pt x="291" y="1003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952;p37">
              <a:extLst>
                <a:ext uri="{FF2B5EF4-FFF2-40B4-BE49-F238E27FC236}">
                  <a16:creationId xmlns:a16="http://schemas.microsoft.com/office/drawing/2014/main" id="{86CDED38-E240-B3BB-B3DE-200C23495308}"/>
                </a:ext>
              </a:extLst>
            </p:cNvPr>
            <p:cNvSpPr/>
            <p:nvPr/>
          </p:nvSpPr>
          <p:spPr>
            <a:xfrm>
              <a:off x="2258166" y="2992521"/>
              <a:ext cx="125858" cy="370697"/>
            </a:xfrm>
            <a:custGeom>
              <a:avLst/>
              <a:gdLst/>
              <a:ahLst/>
              <a:cxnLst/>
              <a:rect l="l" t="t" r="r" b="b"/>
              <a:pathLst>
                <a:path w="366" h="1078" extrusionOk="0">
                  <a:moveTo>
                    <a:pt x="287" y="79"/>
                  </a:moveTo>
                  <a:lnTo>
                    <a:pt x="287" y="1003"/>
                  </a:lnTo>
                  <a:lnTo>
                    <a:pt x="74" y="1003"/>
                  </a:lnTo>
                  <a:lnTo>
                    <a:pt x="74" y="79"/>
                  </a:lnTo>
                  <a:close/>
                  <a:moveTo>
                    <a:pt x="0" y="1"/>
                  </a:moveTo>
                  <a:lnTo>
                    <a:pt x="0" y="38"/>
                  </a:lnTo>
                  <a:lnTo>
                    <a:pt x="0" y="1077"/>
                  </a:lnTo>
                  <a:lnTo>
                    <a:pt x="365" y="1077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953;p37">
              <a:extLst>
                <a:ext uri="{FF2B5EF4-FFF2-40B4-BE49-F238E27FC236}">
                  <a16:creationId xmlns:a16="http://schemas.microsoft.com/office/drawing/2014/main" id="{0647107A-7F9F-FA65-0C8D-BB628AF1887C}"/>
                </a:ext>
              </a:extLst>
            </p:cNvPr>
            <p:cNvSpPr/>
            <p:nvPr/>
          </p:nvSpPr>
          <p:spPr>
            <a:xfrm>
              <a:off x="2410502" y="3005244"/>
              <a:ext cx="105226" cy="345250"/>
            </a:xfrm>
            <a:custGeom>
              <a:avLst/>
              <a:gdLst/>
              <a:ahLst/>
              <a:cxnLst/>
              <a:rect l="l" t="t" r="r" b="b"/>
              <a:pathLst>
                <a:path w="306" h="1004" extrusionOk="0">
                  <a:moveTo>
                    <a:pt x="1" y="1"/>
                  </a:moveTo>
                  <a:lnTo>
                    <a:pt x="1" y="1003"/>
                  </a:lnTo>
                  <a:lnTo>
                    <a:pt x="306" y="10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954;p37">
              <a:extLst>
                <a:ext uri="{FF2B5EF4-FFF2-40B4-BE49-F238E27FC236}">
                  <a16:creationId xmlns:a16="http://schemas.microsoft.com/office/drawing/2014/main" id="{A80362E9-049C-3E1A-47A2-B93DCEDFECBE}"/>
                </a:ext>
              </a:extLst>
            </p:cNvPr>
            <p:cNvSpPr/>
            <p:nvPr/>
          </p:nvSpPr>
          <p:spPr>
            <a:xfrm>
              <a:off x="2396403" y="2992521"/>
              <a:ext cx="133767" cy="370697"/>
            </a:xfrm>
            <a:custGeom>
              <a:avLst/>
              <a:gdLst/>
              <a:ahLst/>
              <a:cxnLst/>
              <a:rect l="l" t="t" r="r" b="b"/>
              <a:pathLst>
                <a:path w="389" h="1078" extrusionOk="0">
                  <a:moveTo>
                    <a:pt x="310" y="79"/>
                  </a:moveTo>
                  <a:lnTo>
                    <a:pt x="310" y="1003"/>
                  </a:lnTo>
                  <a:lnTo>
                    <a:pt x="79" y="1003"/>
                  </a:lnTo>
                  <a:lnTo>
                    <a:pt x="79" y="79"/>
                  </a:lnTo>
                  <a:close/>
                  <a:moveTo>
                    <a:pt x="0" y="1"/>
                  </a:moveTo>
                  <a:lnTo>
                    <a:pt x="0" y="38"/>
                  </a:lnTo>
                  <a:lnTo>
                    <a:pt x="0" y="1077"/>
                  </a:lnTo>
                  <a:lnTo>
                    <a:pt x="388" y="1077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955;p37">
              <a:extLst>
                <a:ext uri="{FF2B5EF4-FFF2-40B4-BE49-F238E27FC236}">
                  <a16:creationId xmlns:a16="http://schemas.microsoft.com/office/drawing/2014/main" id="{18F1759D-E952-0D38-2840-078795032DAC}"/>
                </a:ext>
              </a:extLst>
            </p:cNvPr>
            <p:cNvSpPr/>
            <p:nvPr/>
          </p:nvSpPr>
          <p:spPr>
            <a:xfrm>
              <a:off x="2555273" y="3005244"/>
              <a:ext cx="106601" cy="345250"/>
            </a:xfrm>
            <a:custGeom>
              <a:avLst/>
              <a:gdLst/>
              <a:ahLst/>
              <a:cxnLst/>
              <a:rect l="l" t="t" r="r" b="b"/>
              <a:pathLst>
                <a:path w="310" h="1004" extrusionOk="0">
                  <a:moveTo>
                    <a:pt x="0" y="1"/>
                  </a:moveTo>
                  <a:lnTo>
                    <a:pt x="0" y="1003"/>
                  </a:lnTo>
                  <a:lnTo>
                    <a:pt x="310" y="10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956;p37">
              <a:extLst>
                <a:ext uri="{FF2B5EF4-FFF2-40B4-BE49-F238E27FC236}">
                  <a16:creationId xmlns:a16="http://schemas.microsoft.com/office/drawing/2014/main" id="{A5F47B03-08D7-0CC4-9B85-201BEEC7850A}"/>
                </a:ext>
              </a:extLst>
            </p:cNvPr>
            <p:cNvSpPr/>
            <p:nvPr/>
          </p:nvSpPr>
          <p:spPr>
            <a:xfrm>
              <a:off x="2542549" y="2992521"/>
              <a:ext cx="132048" cy="370697"/>
            </a:xfrm>
            <a:custGeom>
              <a:avLst/>
              <a:gdLst/>
              <a:ahLst/>
              <a:cxnLst/>
              <a:rect l="l" t="t" r="r" b="b"/>
              <a:pathLst>
                <a:path w="384" h="1078" extrusionOk="0">
                  <a:moveTo>
                    <a:pt x="310" y="79"/>
                  </a:moveTo>
                  <a:lnTo>
                    <a:pt x="310" y="1003"/>
                  </a:lnTo>
                  <a:lnTo>
                    <a:pt x="79" y="1003"/>
                  </a:lnTo>
                  <a:lnTo>
                    <a:pt x="79" y="79"/>
                  </a:lnTo>
                  <a:close/>
                  <a:moveTo>
                    <a:pt x="0" y="1"/>
                  </a:moveTo>
                  <a:lnTo>
                    <a:pt x="0" y="38"/>
                  </a:lnTo>
                  <a:lnTo>
                    <a:pt x="0" y="1077"/>
                  </a:lnTo>
                  <a:lnTo>
                    <a:pt x="384" y="107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957;p37">
              <a:extLst>
                <a:ext uri="{FF2B5EF4-FFF2-40B4-BE49-F238E27FC236}">
                  <a16:creationId xmlns:a16="http://schemas.microsoft.com/office/drawing/2014/main" id="{2B759F2C-334E-10F3-17C8-1C1CC5F6E257}"/>
                </a:ext>
              </a:extLst>
            </p:cNvPr>
            <p:cNvSpPr/>
            <p:nvPr/>
          </p:nvSpPr>
          <p:spPr>
            <a:xfrm>
              <a:off x="629240" y="3383505"/>
              <a:ext cx="2032645" cy="105226"/>
            </a:xfrm>
            <a:custGeom>
              <a:avLst/>
              <a:gdLst/>
              <a:ahLst/>
              <a:cxnLst/>
              <a:rect l="l" t="t" r="r" b="b"/>
              <a:pathLst>
                <a:path w="5911" h="306" extrusionOk="0">
                  <a:moveTo>
                    <a:pt x="1" y="0"/>
                  </a:moveTo>
                  <a:lnTo>
                    <a:pt x="1" y="305"/>
                  </a:lnTo>
                  <a:lnTo>
                    <a:pt x="5911" y="305"/>
                  </a:lnTo>
                  <a:lnTo>
                    <a:pt x="5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958;p37">
              <a:extLst>
                <a:ext uri="{FF2B5EF4-FFF2-40B4-BE49-F238E27FC236}">
                  <a16:creationId xmlns:a16="http://schemas.microsoft.com/office/drawing/2014/main" id="{171EE9E6-0E2E-1EAC-BEC4-10E108BE091A}"/>
                </a:ext>
              </a:extLst>
            </p:cNvPr>
            <p:cNvSpPr/>
            <p:nvPr/>
          </p:nvSpPr>
          <p:spPr>
            <a:xfrm>
              <a:off x="615141" y="3369062"/>
              <a:ext cx="2059467" cy="133767"/>
            </a:xfrm>
            <a:custGeom>
              <a:avLst/>
              <a:gdLst/>
              <a:ahLst/>
              <a:cxnLst/>
              <a:rect l="l" t="t" r="r" b="b"/>
              <a:pathLst>
                <a:path w="5989" h="389" extrusionOk="0">
                  <a:moveTo>
                    <a:pt x="5915" y="79"/>
                  </a:moveTo>
                  <a:lnTo>
                    <a:pt x="5915" y="310"/>
                  </a:lnTo>
                  <a:lnTo>
                    <a:pt x="79" y="310"/>
                  </a:lnTo>
                  <a:lnTo>
                    <a:pt x="79" y="79"/>
                  </a:lnTo>
                  <a:close/>
                  <a:moveTo>
                    <a:pt x="0" y="1"/>
                  </a:moveTo>
                  <a:lnTo>
                    <a:pt x="0" y="42"/>
                  </a:lnTo>
                  <a:lnTo>
                    <a:pt x="0" y="389"/>
                  </a:lnTo>
                  <a:lnTo>
                    <a:pt x="5989" y="389"/>
                  </a:lnTo>
                  <a:lnTo>
                    <a:pt x="5989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959;p37">
              <a:extLst>
                <a:ext uri="{FF2B5EF4-FFF2-40B4-BE49-F238E27FC236}">
                  <a16:creationId xmlns:a16="http://schemas.microsoft.com/office/drawing/2014/main" id="{6E7A9C76-3067-947E-C275-4A085329DE3F}"/>
                </a:ext>
              </a:extLst>
            </p:cNvPr>
            <p:cNvSpPr/>
            <p:nvPr/>
          </p:nvSpPr>
          <p:spPr>
            <a:xfrm>
              <a:off x="654686" y="3621809"/>
              <a:ext cx="167467" cy="581836"/>
            </a:xfrm>
            <a:custGeom>
              <a:avLst/>
              <a:gdLst/>
              <a:ahLst/>
              <a:cxnLst/>
              <a:rect l="l" t="t" r="r" b="b"/>
              <a:pathLst>
                <a:path w="487" h="1692" extrusionOk="0">
                  <a:moveTo>
                    <a:pt x="1" y="0"/>
                  </a:moveTo>
                  <a:lnTo>
                    <a:pt x="1" y="1691"/>
                  </a:lnTo>
                  <a:lnTo>
                    <a:pt x="486" y="1691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960;p37">
              <a:extLst>
                <a:ext uri="{FF2B5EF4-FFF2-40B4-BE49-F238E27FC236}">
                  <a16:creationId xmlns:a16="http://schemas.microsoft.com/office/drawing/2014/main" id="{079AEDC1-EF2F-C189-CCB0-8B26F19C4650}"/>
                </a:ext>
              </a:extLst>
            </p:cNvPr>
            <p:cNvSpPr/>
            <p:nvPr/>
          </p:nvSpPr>
          <p:spPr>
            <a:xfrm>
              <a:off x="641963" y="3607366"/>
              <a:ext cx="192914" cy="610722"/>
            </a:xfrm>
            <a:custGeom>
              <a:avLst/>
              <a:gdLst/>
              <a:ahLst/>
              <a:cxnLst/>
              <a:rect l="l" t="t" r="r" b="b"/>
              <a:pathLst>
                <a:path w="561" h="1776" extrusionOk="0">
                  <a:moveTo>
                    <a:pt x="481" y="79"/>
                  </a:moveTo>
                  <a:lnTo>
                    <a:pt x="481" y="1696"/>
                  </a:lnTo>
                  <a:lnTo>
                    <a:pt x="79" y="1696"/>
                  </a:lnTo>
                  <a:lnTo>
                    <a:pt x="79" y="79"/>
                  </a:lnTo>
                  <a:close/>
                  <a:moveTo>
                    <a:pt x="1" y="1"/>
                  </a:moveTo>
                  <a:lnTo>
                    <a:pt x="1" y="42"/>
                  </a:lnTo>
                  <a:lnTo>
                    <a:pt x="1" y="1775"/>
                  </a:lnTo>
                  <a:lnTo>
                    <a:pt x="560" y="1775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961;p37">
              <a:extLst>
                <a:ext uri="{FF2B5EF4-FFF2-40B4-BE49-F238E27FC236}">
                  <a16:creationId xmlns:a16="http://schemas.microsoft.com/office/drawing/2014/main" id="{9417CDF8-733C-CE31-9D01-DDE6FC3AE9D8}"/>
                </a:ext>
              </a:extLst>
            </p:cNvPr>
            <p:cNvSpPr/>
            <p:nvPr/>
          </p:nvSpPr>
          <p:spPr>
            <a:xfrm>
              <a:off x="867888" y="3621809"/>
              <a:ext cx="165404" cy="581836"/>
            </a:xfrm>
            <a:custGeom>
              <a:avLst/>
              <a:gdLst/>
              <a:ahLst/>
              <a:cxnLst/>
              <a:rect l="l" t="t" r="r" b="b"/>
              <a:pathLst>
                <a:path w="481" h="1692" extrusionOk="0">
                  <a:moveTo>
                    <a:pt x="0" y="0"/>
                  </a:moveTo>
                  <a:lnTo>
                    <a:pt x="0" y="1691"/>
                  </a:lnTo>
                  <a:lnTo>
                    <a:pt x="481" y="169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962;p37">
              <a:extLst>
                <a:ext uri="{FF2B5EF4-FFF2-40B4-BE49-F238E27FC236}">
                  <a16:creationId xmlns:a16="http://schemas.microsoft.com/office/drawing/2014/main" id="{0CE068F1-4838-C50F-88EC-1944F154AD5F}"/>
                </a:ext>
              </a:extLst>
            </p:cNvPr>
            <p:cNvSpPr/>
            <p:nvPr/>
          </p:nvSpPr>
          <p:spPr>
            <a:xfrm>
              <a:off x="853445" y="3607366"/>
              <a:ext cx="192570" cy="610722"/>
            </a:xfrm>
            <a:custGeom>
              <a:avLst/>
              <a:gdLst/>
              <a:ahLst/>
              <a:cxnLst/>
              <a:rect l="l" t="t" r="r" b="b"/>
              <a:pathLst>
                <a:path w="560" h="1776" extrusionOk="0">
                  <a:moveTo>
                    <a:pt x="486" y="79"/>
                  </a:moveTo>
                  <a:lnTo>
                    <a:pt x="486" y="1696"/>
                  </a:lnTo>
                  <a:lnTo>
                    <a:pt x="79" y="1696"/>
                  </a:lnTo>
                  <a:lnTo>
                    <a:pt x="79" y="79"/>
                  </a:lnTo>
                  <a:close/>
                  <a:moveTo>
                    <a:pt x="0" y="1"/>
                  </a:moveTo>
                  <a:lnTo>
                    <a:pt x="0" y="42"/>
                  </a:lnTo>
                  <a:lnTo>
                    <a:pt x="0" y="1775"/>
                  </a:lnTo>
                  <a:lnTo>
                    <a:pt x="560" y="1775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963;p37">
              <a:extLst>
                <a:ext uri="{FF2B5EF4-FFF2-40B4-BE49-F238E27FC236}">
                  <a16:creationId xmlns:a16="http://schemas.microsoft.com/office/drawing/2014/main" id="{67A18F07-3AEE-523A-6E21-C30D52391D32}"/>
                </a:ext>
              </a:extLst>
            </p:cNvPr>
            <p:cNvSpPr/>
            <p:nvPr/>
          </p:nvSpPr>
          <p:spPr>
            <a:xfrm>
              <a:off x="1085559" y="3621809"/>
              <a:ext cx="165404" cy="581836"/>
            </a:xfrm>
            <a:custGeom>
              <a:avLst/>
              <a:gdLst/>
              <a:ahLst/>
              <a:cxnLst/>
              <a:rect l="l" t="t" r="r" b="b"/>
              <a:pathLst>
                <a:path w="481" h="1692" extrusionOk="0">
                  <a:moveTo>
                    <a:pt x="0" y="0"/>
                  </a:moveTo>
                  <a:lnTo>
                    <a:pt x="0" y="1691"/>
                  </a:lnTo>
                  <a:lnTo>
                    <a:pt x="481" y="169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964;p37">
              <a:extLst>
                <a:ext uri="{FF2B5EF4-FFF2-40B4-BE49-F238E27FC236}">
                  <a16:creationId xmlns:a16="http://schemas.microsoft.com/office/drawing/2014/main" id="{561CB180-147B-D2D0-7352-99602EFE78D3}"/>
                </a:ext>
              </a:extLst>
            </p:cNvPr>
            <p:cNvSpPr/>
            <p:nvPr/>
          </p:nvSpPr>
          <p:spPr>
            <a:xfrm>
              <a:off x="1072836" y="3607366"/>
              <a:ext cx="192570" cy="610722"/>
            </a:xfrm>
            <a:custGeom>
              <a:avLst/>
              <a:gdLst/>
              <a:ahLst/>
              <a:cxnLst/>
              <a:rect l="l" t="t" r="r" b="b"/>
              <a:pathLst>
                <a:path w="560" h="1776" extrusionOk="0">
                  <a:moveTo>
                    <a:pt x="481" y="79"/>
                  </a:moveTo>
                  <a:lnTo>
                    <a:pt x="481" y="1696"/>
                  </a:lnTo>
                  <a:lnTo>
                    <a:pt x="79" y="1696"/>
                  </a:lnTo>
                  <a:lnTo>
                    <a:pt x="79" y="79"/>
                  </a:lnTo>
                  <a:close/>
                  <a:moveTo>
                    <a:pt x="0" y="1"/>
                  </a:moveTo>
                  <a:lnTo>
                    <a:pt x="0" y="42"/>
                  </a:lnTo>
                  <a:lnTo>
                    <a:pt x="0" y="1775"/>
                  </a:lnTo>
                  <a:lnTo>
                    <a:pt x="559" y="177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965;p37">
              <a:extLst>
                <a:ext uri="{FF2B5EF4-FFF2-40B4-BE49-F238E27FC236}">
                  <a16:creationId xmlns:a16="http://schemas.microsoft.com/office/drawing/2014/main" id="{3E3B9FA5-498F-891B-9F06-4CA74F396612}"/>
                </a:ext>
              </a:extLst>
            </p:cNvPr>
            <p:cNvSpPr/>
            <p:nvPr/>
          </p:nvSpPr>
          <p:spPr>
            <a:xfrm>
              <a:off x="1298417" y="3621809"/>
              <a:ext cx="171938" cy="581836"/>
            </a:xfrm>
            <a:custGeom>
              <a:avLst/>
              <a:gdLst/>
              <a:ahLst/>
              <a:cxnLst/>
              <a:rect l="l" t="t" r="r" b="b"/>
              <a:pathLst>
                <a:path w="500" h="1692" extrusionOk="0">
                  <a:moveTo>
                    <a:pt x="0" y="0"/>
                  </a:moveTo>
                  <a:lnTo>
                    <a:pt x="0" y="1691"/>
                  </a:lnTo>
                  <a:lnTo>
                    <a:pt x="499" y="169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966;p37">
              <a:extLst>
                <a:ext uri="{FF2B5EF4-FFF2-40B4-BE49-F238E27FC236}">
                  <a16:creationId xmlns:a16="http://schemas.microsoft.com/office/drawing/2014/main" id="{A602E12F-E8F0-25C4-B442-3BF8DFADFEFB}"/>
                </a:ext>
              </a:extLst>
            </p:cNvPr>
            <p:cNvSpPr/>
            <p:nvPr/>
          </p:nvSpPr>
          <p:spPr>
            <a:xfrm>
              <a:off x="1283974" y="3607366"/>
              <a:ext cx="199104" cy="610722"/>
            </a:xfrm>
            <a:custGeom>
              <a:avLst/>
              <a:gdLst/>
              <a:ahLst/>
              <a:cxnLst/>
              <a:rect l="l" t="t" r="r" b="b"/>
              <a:pathLst>
                <a:path w="579" h="1776" extrusionOk="0">
                  <a:moveTo>
                    <a:pt x="504" y="79"/>
                  </a:moveTo>
                  <a:lnTo>
                    <a:pt x="504" y="1696"/>
                  </a:lnTo>
                  <a:lnTo>
                    <a:pt x="79" y="1696"/>
                  </a:lnTo>
                  <a:lnTo>
                    <a:pt x="79" y="79"/>
                  </a:lnTo>
                  <a:close/>
                  <a:moveTo>
                    <a:pt x="1" y="1"/>
                  </a:moveTo>
                  <a:lnTo>
                    <a:pt x="1" y="42"/>
                  </a:lnTo>
                  <a:lnTo>
                    <a:pt x="1" y="1775"/>
                  </a:lnTo>
                  <a:lnTo>
                    <a:pt x="578" y="1775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967;p37">
              <a:extLst>
                <a:ext uri="{FF2B5EF4-FFF2-40B4-BE49-F238E27FC236}">
                  <a16:creationId xmlns:a16="http://schemas.microsoft.com/office/drawing/2014/main" id="{31F3342D-918F-F790-6763-6A686CBB250A}"/>
                </a:ext>
              </a:extLst>
            </p:cNvPr>
            <p:cNvSpPr/>
            <p:nvPr/>
          </p:nvSpPr>
          <p:spPr>
            <a:xfrm>
              <a:off x="1516088" y="3621809"/>
              <a:ext cx="165404" cy="581836"/>
            </a:xfrm>
            <a:custGeom>
              <a:avLst/>
              <a:gdLst/>
              <a:ahLst/>
              <a:cxnLst/>
              <a:rect l="l" t="t" r="r" b="b"/>
              <a:pathLst>
                <a:path w="481" h="1692" extrusionOk="0">
                  <a:moveTo>
                    <a:pt x="0" y="0"/>
                  </a:moveTo>
                  <a:lnTo>
                    <a:pt x="0" y="1691"/>
                  </a:lnTo>
                  <a:lnTo>
                    <a:pt x="481" y="169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968;p37">
              <a:extLst>
                <a:ext uri="{FF2B5EF4-FFF2-40B4-BE49-F238E27FC236}">
                  <a16:creationId xmlns:a16="http://schemas.microsoft.com/office/drawing/2014/main" id="{6202CF9B-4AF9-7A57-05A4-4B9DAA617F47}"/>
                </a:ext>
              </a:extLst>
            </p:cNvPr>
            <p:cNvSpPr/>
            <p:nvPr/>
          </p:nvSpPr>
          <p:spPr>
            <a:xfrm>
              <a:off x="1503365" y="3607366"/>
              <a:ext cx="192570" cy="610722"/>
            </a:xfrm>
            <a:custGeom>
              <a:avLst/>
              <a:gdLst/>
              <a:ahLst/>
              <a:cxnLst/>
              <a:rect l="l" t="t" r="r" b="b"/>
              <a:pathLst>
                <a:path w="560" h="1776" extrusionOk="0">
                  <a:moveTo>
                    <a:pt x="481" y="79"/>
                  </a:moveTo>
                  <a:lnTo>
                    <a:pt x="481" y="1696"/>
                  </a:lnTo>
                  <a:lnTo>
                    <a:pt x="74" y="1696"/>
                  </a:lnTo>
                  <a:lnTo>
                    <a:pt x="74" y="79"/>
                  </a:lnTo>
                  <a:close/>
                  <a:moveTo>
                    <a:pt x="0" y="1"/>
                  </a:moveTo>
                  <a:lnTo>
                    <a:pt x="0" y="42"/>
                  </a:lnTo>
                  <a:lnTo>
                    <a:pt x="0" y="1775"/>
                  </a:lnTo>
                  <a:lnTo>
                    <a:pt x="559" y="177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969;p37">
              <a:extLst>
                <a:ext uri="{FF2B5EF4-FFF2-40B4-BE49-F238E27FC236}">
                  <a16:creationId xmlns:a16="http://schemas.microsoft.com/office/drawing/2014/main" id="{B827D61E-7BA1-A77C-8254-368F69A3ED9F}"/>
                </a:ext>
              </a:extLst>
            </p:cNvPr>
            <p:cNvSpPr/>
            <p:nvPr/>
          </p:nvSpPr>
          <p:spPr>
            <a:xfrm>
              <a:off x="1735136" y="3621809"/>
              <a:ext cx="165748" cy="581836"/>
            </a:xfrm>
            <a:custGeom>
              <a:avLst/>
              <a:gdLst/>
              <a:ahLst/>
              <a:cxnLst/>
              <a:rect l="l" t="t" r="r" b="b"/>
              <a:pathLst>
                <a:path w="482" h="1692" extrusionOk="0">
                  <a:moveTo>
                    <a:pt x="1" y="0"/>
                  </a:moveTo>
                  <a:lnTo>
                    <a:pt x="1" y="1691"/>
                  </a:lnTo>
                  <a:lnTo>
                    <a:pt x="481" y="169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970;p37">
              <a:extLst>
                <a:ext uri="{FF2B5EF4-FFF2-40B4-BE49-F238E27FC236}">
                  <a16:creationId xmlns:a16="http://schemas.microsoft.com/office/drawing/2014/main" id="{128EC91F-EB19-6C7B-081F-5F2AF0F764A5}"/>
                </a:ext>
              </a:extLst>
            </p:cNvPr>
            <p:cNvSpPr/>
            <p:nvPr/>
          </p:nvSpPr>
          <p:spPr>
            <a:xfrm>
              <a:off x="1721037" y="3607366"/>
              <a:ext cx="192570" cy="610722"/>
            </a:xfrm>
            <a:custGeom>
              <a:avLst/>
              <a:gdLst/>
              <a:ahLst/>
              <a:cxnLst/>
              <a:rect l="l" t="t" r="r" b="b"/>
              <a:pathLst>
                <a:path w="560" h="1776" extrusionOk="0">
                  <a:moveTo>
                    <a:pt x="481" y="79"/>
                  </a:moveTo>
                  <a:lnTo>
                    <a:pt x="481" y="1696"/>
                  </a:lnTo>
                  <a:lnTo>
                    <a:pt x="79" y="1696"/>
                  </a:lnTo>
                  <a:lnTo>
                    <a:pt x="79" y="79"/>
                  </a:lnTo>
                  <a:close/>
                  <a:moveTo>
                    <a:pt x="0" y="1"/>
                  </a:moveTo>
                  <a:lnTo>
                    <a:pt x="0" y="42"/>
                  </a:lnTo>
                  <a:lnTo>
                    <a:pt x="0" y="1775"/>
                  </a:lnTo>
                  <a:lnTo>
                    <a:pt x="559" y="177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971;p37">
              <a:extLst>
                <a:ext uri="{FF2B5EF4-FFF2-40B4-BE49-F238E27FC236}">
                  <a16:creationId xmlns:a16="http://schemas.microsoft.com/office/drawing/2014/main" id="{E23F8FAC-568D-2EA6-7024-E36C5E91BFF6}"/>
                </a:ext>
              </a:extLst>
            </p:cNvPr>
            <p:cNvSpPr/>
            <p:nvPr/>
          </p:nvSpPr>
          <p:spPr>
            <a:xfrm>
              <a:off x="1946617" y="3621809"/>
              <a:ext cx="171938" cy="581836"/>
            </a:xfrm>
            <a:custGeom>
              <a:avLst/>
              <a:gdLst/>
              <a:ahLst/>
              <a:cxnLst/>
              <a:rect l="l" t="t" r="r" b="b"/>
              <a:pathLst>
                <a:path w="500" h="1692" extrusionOk="0">
                  <a:moveTo>
                    <a:pt x="0" y="0"/>
                  </a:moveTo>
                  <a:lnTo>
                    <a:pt x="0" y="1691"/>
                  </a:lnTo>
                  <a:lnTo>
                    <a:pt x="499" y="169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972;p37">
              <a:extLst>
                <a:ext uri="{FF2B5EF4-FFF2-40B4-BE49-F238E27FC236}">
                  <a16:creationId xmlns:a16="http://schemas.microsoft.com/office/drawing/2014/main" id="{BC05863C-3CCF-F905-34FB-AF657AEF2FFD}"/>
                </a:ext>
              </a:extLst>
            </p:cNvPr>
            <p:cNvSpPr/>
            <p:nvPr/>
          </p:nvSpPr>
          <p:spPr>
            <a:xfrm>
              <a:off x="1933894" y="3607366"/>
              <a:ext cx="199104" cy="610722"/>
            </a:xfrm>
            <a:custGeom>
              <a:avLst/>
              <a:gdLst/>
              <a:ahLst/>
              <a:cxnLst/>
              <a:rect l="l" t="t" r="r" b="b"/>
              <a:pathLst>
                <a:path w="579" h="1776" extrusionOk="0">
                  <a:moveTo>
                    <a:pt x="499" y="79"/>
                  </a:moveTo>
                  <a:lnTo>
                    <a:pt x="499" y="1696"/>
                  </a:lnTo>
                  <a:lnTo>
                    <a:pt x="74" y="1696"/>
                  </a:lnTo>
                  <a:lnTo>
                    <a:pt x="74" y="79"/>
                  </a:lnTo>
                  <a:close/>
                  <a:moveTo>
                    <a:pt x="0" y="1"/>
                  </a:moveTo>
                  <a:lnTo>
                    <a:pt x="0" y="42"/>
                  </a:lnTo>
                  <a:lnTo>
                    <a:pt x="0" y="1775"/>
                  </a:lnTo>
                  <a:lnTo>
                    <a:pt x="578" y="1775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973;p37">
              <a:extLst>
                <a:ext uri="{FF2B5EF4-FFF2-40B4-BE49-F238E27FC236}">
                  <a16:creationId xmlns:a16="http://schemas.microsoft.com/office/drawing/2014/main" id="{178654ED-15C4-8180-00AD-C2B8AF4D37D4}"/>
                </a:ext>
              </a:extLst>
            </p:cNvPr>
            <p:cNvSpPr/>
            <p:nvPr/>
          </p:nvSpPr>
          <p:spPr>
            <a:xfrm>
              <a:off x="2164289" y="3621809"/>
              <a:ext cx="167123" cy="581836"/>
            </a:xfrm>
            <a:custGeom>
              <a:avLst/>
              <a:gdLst/>
              <a:ahLst/>
              <a:cxnLst/>
              <a:rect l="l" t="t" r="r" b="b"/>
              <a:pathLst>
                <a:path w="486" h="1692" extrusionOk="0">
                  <a:moveTo>
                    <a:pt x="0" y="0"/>
                  </a:moveTo>
                  <a:lnTo>
                    <a:pt x="0" y="1691"/>
                  </a:lnTo>
                  <a:lnTo>
                    <a:pt x="486" y="1691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974;p37">
              <a:extLst>
                <a:ext uri="{FF2B5EF4-FFF2-40B4-BE49-F238E27FC236}">
                  <a16:creationId xmlns:a16="http://schemas.microsoft.com/office/drawing/2014/main" id="{B00C8F4A-069E-5183-A1E9-41D8A1C5E0B4}"/>
                </a:ext>
              </a:extLst>
            </p:cNvPr>
            <p:cNvSpPr/>
            <p:nvPr/>
          </p:nvSpPr>
          <p:spPr>
            <a:xfrm>
              <a:off x="2151566" y="3607366"/>
              <a:ext cx="192570" cy="610722"/>
            </a:xfrm>
            <a:custGeom>
              <a:avLst/>
              <a:gdLst/>
              <a:ahLst/>
              <a:cxnLst/>
              <a:rect l="l" t="t" r="r" b="b"/>
              <a:pathLst>
                <a:path w="560" h="1776" extrusionOk="0">
                  <a:moveTo>
                    <a:pt x="481" y="79"/>
                  </a:moveTo>
                  <a:lnTo>
                    <a:pt x="481" y="1696"/>
                  </a:lnTo>
                  <a:lnTo>
                    <a:pt x="79" y="1696"/>
                  </a:lnTo>
                  <a:lnTo>
                    <a:pt x="79" y="79"/>
                  </a:lnTo>
                  <a:close/>
                  <a:moveTo>
                    <a:pt x="0" y="1"/>
                  </a:moveTo>
                  <a:lnTo>
                    <a:pt x="0" y="42"/>
                  </a:lnTo>
                  <a:lnTo>
                    <a:pt x="0" y="1775"/>
                  </a:lnTo>
                  <a:lnTo>
                    <a:pt x="560" y="1775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975;p37">
              <a:extLst>
                <a:ext uri="{FF2B5EF4-FFF2-40B4-BE49-F238E27FC236}">
                  <a16:creationId xmlns:a16="http://schemas.microsoft.com/office/drawing/2014/main" id="{A99C532A-D9E7-8F90-3410-1CA8CC41808F}"/>
                </a:ext>
              </a:extLst>
            </p:cNvPr>
            <p:cNvSpPr/>
            <p:nvPr/>
          </p:nvSpPr>
          <p:spPr>
            <a:xfrm>
              <a:off x="2383680" y="3621809"/>
              <a:ext cx="165404" cy="581836"/>
            </a:xfrm>
            <a:custGeom>
              <a:avLst/>
              <a:gdLst/>
              <a:ahLst/>
              <a:cxnLst/>
              <a:rect l="l" t="t" r="r" b="b"/>
              <a:pathLst>
                <a:path w="481" h="1692" extrusionOk="0">
                  <a:moveTo>
                    <a:pt x="0" y="0"/>
                  </a:moveTo>
                  <a:lnTo>
                    <a:pt x="0" y="1691"/>
                  </a:lnTo>
                  <a:lnTo>
                    <a:pt x="481" y="169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976;p37">
              <a:extLst>
                <a:ext uri="{FF2B5EF4-FFF2-40B4-BE49-F238E27FC236}">
                  <a16:creationId xmlns:a16="http://schemas.microsoft.com/office/drawing/2014/main" id="{AD12781B-2140-B297-4653-0DC1C24052E5}"/>
                </a:ext>
              </a:extLst>
            </p:cNvPr>
            <p:cNvSpPr/>
            <p:nvPr/>
          </p:nvSpPr>
          <p:spPr>
            <a:xfrm>
              <a:off x="2370957" y="3607366"/>
              <a:ext cx="190851" cy="610722"/>
            </a:xfrm>
            <a:custGeom>
              <a:avLst/>
              <a:gdLst/>
              <a:ahLst/>
              <a:cxnLst/>
              <a:rect l="l" t="t" r="r" b="b"/>
              <a:pathLst>
                <a:path w="555" h="1776" extrusionOk="0">
                  <a:moveTo>
                    <a:pt x="481" y="79"/>
                  </a:moveTo>
                  <a:lnTo>
                    <a:pt x="481" y="1696"/>
                  </a:lnTo>
                  <a:lnTo>
                    <a:pt x="74" y="1696"/>
                  </a:lnTo>
                  <a:lnTo>
                    <a:pt x="74" y="79"/>
                  </a:lnTo>
                  <a:close/>
                  <a:moveTo>
                    <a:pt x="0" y="1"/>
                  </a:moveTo>
                  <a:lnTo>
                    <a:pt x="0" y="42"/>
                  </a:lnTo>
                  <a:lnTo>
                    <a:pt x="0" y="1775"/>
                  </a:lnTo>
                  <a:lnTo>
                    <a:pt x="555" y="177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977;p37">
              <a:extLst>
                <a:ext uri="{FF2B5EF4-FFF2-40B4-BE49-F238E27FC236}">
                  <a16:creationId xmlns:a16="http://schemas.microsoft.com/office/drawing/2014/main" id="{B47537E3-1EEC-6D67-0A02-ABB430CD44C3}"/>
                </a:ext>
              </a:extLst>
            </p:cNvPr>
            <p:cNvSpPr/>
            <p:nvPr/>
          </p:nvSpPr>
          <p:spPr>
            <a:xfrm>
              <a:off x="2594818" y="3621809"/>
              <a:ext cx="165748" cy="581836"/>
            </a:xfrm>
            <a:custGeom>
              <a:avLst/>
              <a:gdLst/>
              <a:ahLst/>
              <a:cxnLst/>
              <a:rect l="l" t="t" r="r" b="b"/>
              <a:pathLst>
                <a:path w="482" h="1692" extrusionOk="0">
                  <a:moveTo>
                    <a:pt x="1" y="0"/>
                  </a:moveTo>
                  <a:lnTo>
                    <a:pt x="1" y="1691"/>
                  </a:lnTo>
                  <a:lnTo>
                    <a:pt x="481" y="169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978;p37">
              <a:extLst>
                <a:ext uri="{FF2B5EF4-FFF2-40B4-BE49-F238E27FC236}">
                  <a16:creationId xmlns:a16="http://schemas.microsoft.com/office/drawing/2014/main" id="{C102A112-9C08-1452-A887-EA4F15D739E1}"/>
                </a:ext>
              </a:extLst>
            </p:cNvPr>
            <p:cNvSpPr/>
            <p:nvPr/>
          </p:nvSpPr>
          <p:spPr>
            <a:xfrm>
              <a:off x="2582095" y="3607366"/>
              <a:ext cx="192570" cy="610722"/>
            </a:xfrm>
            <a:custGeom>
              <a:avLst/>
              <a:gdLst/>
              <a:ahLst/>
              <a:cxnLst/>
              <a:rect l="l" t="t" r="r" b="b"/>
              <a:pathLst>
                <a:path w="560" h="1776" extrusionOk="0">
                  <a:moveTo>
                    <a:pt x="481" y="79"/>
                  </a:moveTo>
                  <a:lnTo>
                    <a:pt x="481" y="1696"/>
                  </a:lnTo>
                  <a:lnTo>
                    <a:pt x="79" y="1696"/>
                  </a:lnTo>
                  <a:lnTo>
                    <a:pt x="79" y="79"/>
                  </a:lnTo>
                  <a:close/>
                  <a:moveTo>
                    <a:pt x="1" y="1"/>
                  </a:moveTo>
                  <a:lnTo>
                    <a:pt x="1" y="42"/>
                  </a:lnTo>
                  <a:lnTo>
                    <a:pt x="1" y="1775"/>
                  </a:lnTo>
                  <a:lnTo>
                    <a:pt x="560" y="1775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979;p37">
              <a:extLst>
                <a:ext uri="{FF2B5EF4-FFF2-40B4-BE49-F238E27FC236}">
                  <a16:creationId xmlns:a16="http://schemas.microsoft.com/office/drawing/2014/main" id="{BFE19C94-319C-B81B-DB5B-4DECABCAA2CA}"/>
                </a:ext>
              </a:extLst>
            </p:cNvPr>
            <p:cNvSpPr/>
            <p:nvPr/>
          </p:nvSpPr>
          <p:spPr>
            <a:xfrm>
              <a:off x="840722" y="2344320"/>
              <a:ext cx="497587" cy="489678"/>
            </a:xfrm>
            <a:custGeom>
              <a:avLst/>
              <a:gdLst/>
              <a:ahLst/>
              <a:cxnLst/>
              <a:rect l="l" t="t" r="r" b="b"/>
              <a:pathLst>
                <a:path w="1447" h="1424" extrusionOk="0">
                  <a:moveTo>
                    <a:pt x="712" y="74"/>
                  </a:moveTo>
                  <a:cubicBezTo>
                    <a:pt x="1077" y="74"/>
                    <a:pt x="1368" y="347"/>
                    <a:pt x="1368" y="712"/>
                  </a:cubicBezTo>
                  <a:cubicBezTo>
                    <a:pt x="1368" y="1058"/>
                    <a:pt x="1077" y="1345"/>
                    <a:pt x="712" y="1345"/>
                  </a:cubicBezTo>
                  <a:cubicBezTo>
                    <a:pt x="366" y="1345"/>
                    <a:pt x="79" y="1058"/>
                    <a:pt x="79" y="712"/>
                  </a:cubicBezTo>
                  <a:cubicBezTo>
                    <a:pt x="79" y="347"/>
                    <a:pt x="366" y="74"/>
                    <a:pt x="712" y="74"/>
                  </a:cubicBezTo>
                  <a:close/>
                  <a:moveTo>
                    <a:pt x="712" y="0"/>
                  </a:moveTo>
                  <a:cubicBezTo>
                    <a:pt x="329" y="0"/>
                    <a:pt x="1" y="305"/>
                    <a:pt x="1" y="712"/>
                  </a:cubicBezTo>
                  <a:cubicBezTo>
                    <a:pt x="1" y="1095"/>
                    <a:pt x="329" y="1424"/>
                    <a:pt x="712" y="1424"/>
                  </a:cubicBezTo>
                  <a:cubicBezTo>
                    <a:pt x="1119" y="1424"/>
                    <a:pt x="1447" y="1095"/>
                    <a:pt x="1447" y="712"/>
                  </a:cubicBezTo>
                  <a:cubicBezTo>
                    <a:pt x="1447" y="305"/>
                    <a:pt x="1119" y="0"/>
                    <a:pt x="71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3066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276BF-A17C-542E-8997-7D18F95C84C7}"/>
              </a:ext>
            </a:extLst>
          </p:cNvPr>
          <p:cNvSpPr txBox="1"/>
          <p:nvPr/>
        </p:nvSpPr>
        <p:spPr>
          <a:xfrm>
            <a:off x="660527" y="1412488"/>
            <a:ext cx="6571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Suppose Ecommerce website:</a:t>
            </a:r>
            <a:r>
              <a:rPr lang="en-US" sz="2000" b="1" dirty="0">
                <a:solidFill>
                  <a:schemeClr val="dk1"/>
                </a:solidFill>
                <a:latin typeface="Montserrat"/>
                <a:sym typeface="Montserrat"/>
              </a:rPr>
              <a:t> i.e.,. Amazon.com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F411A-7590-DDD9-F9EA-7110F7566856}"/>
              </a:ext>
            </a:extLst>
          </p:cNvPr>
          <p:cNvSpPr txBox="1"/>
          <p:nvPr/>
        </p:nvSpPr>
        <p:spPr>
          <a:xfrm>
            <a:off x="660527" y="1940859"/>
            <a:ext cx="5652509" cy="2579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How do you access Amazon’s website 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Type 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  <a:hlinkClick r:id="rId3"/>
              </a:rPr>
              <a:t>https://www.amazon.eg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in URL bar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Your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browser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sends request to amazon’s servers “Backend” </a:t>
            </a:r>
            <a:b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</a:b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to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retrieve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their web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The server “Backend”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respond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with the web page then</a:t>
            </a:r>
            <a:b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</a:b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the browser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render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it.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pic>
        <p:nvPicPr>
          <p:cNvPr id="869" name="Picture 868">
            <a:extLst>
              <a:ext uri="{FF2B5EF4-FFF2-40B4-BE49-F238E27FC236}">
                <a16:creationId xmlns:a16="http://schemas.microsoft.com/office/drawing/2014/main" id="{8CE17E9D-5D2B-6B5F-711B-9CB05B0EC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572" y="2416917"/>
            <a:ext cx="944136" cy="944136"/>
          </a:xfrm>
          <a:prstGeom prst="rect">
            <a:avLst/>
          </a:prstGeom>
        </p:spPr>
      </p:pic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EDE63EB2-1BA0-908F-4AF1-24840B0A1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45" y="4304228"/>
            <a:ext cx="432110" cy="4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2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example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F411A-7590-DDD9-F9EA-7110F7566856}"/>
              </a:ext>
            </a:extLst>
          </p:cNvPr>
          <p:cNvSpPr txBox="1"/>
          <p:nvPr/>
        </p:nvSpPr>
        <p:spPr>
          <a:xfrm>
            <a:off x="720000" y="1219743"/>
            <a:ext cx="5979522" cy="3228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What happens when you buy something?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You click on the “Buy” button.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retrieves the product information from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database.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calculates the total price of the order.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sends the payment information to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payment gateway.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processes the payment and update the order status.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sends the shipping information to the shipping carrier.</a:t>
            </a: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DA628-23EB-6889-04A3-84436649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052" y="3273597"/>
            <a:ext cx="1174592" cy="1174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D3440-0CF7-96FC-FE98-C6C308352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951" y="1963509"/>
            <a:ext cx="1106794" cy="11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1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541584" y="2245105"/>
            <a:ext cx="5243710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Intro to Node.js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541584" y="3162718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Node.js and why we use it?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541584" y="1590964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59" name="Google Shape;759;p36"/>
          <p:cNvSpPr/>
          <p:nvPr/>
        </p:nvSpPr>
        <p:spPr>
          <a:xfrm>
            <a:off x="5848297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72577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6037230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917414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939833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50716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82809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738958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1534181" cy="562396"/>
              <a:chOff x="1096075" y="487799"/>
              <a:chExt cx="3152210" cy="1155530"/>
            </a:xfrm>
          </p:grpSpPr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DFC368-EF67-AC15-FEE9-901DDCD8C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02" y="1198180"/>
            <a:ext cx="1830712" cy="11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Node.js?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720000" y="1784236"/>
            <a:ext cx="5522304" cy="2601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was created by </a:t>
            </a:r>
            <a:r>
              <a:rPr lang="en-US" b="1" dirty="0"/>
              <a:t>Ryan Dahl </a:t>
            </a:r>
            <a:r>
              <a:rPr lang="en-US" dirty="0"/>
              <a:t>in 2009 to address the limitations of existing web development platforms.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Node.js is an </a:t>
            </a:r>
            <a:r>
              <a:rPr lang="en-US" b="1" dirty="0"/>
              <a:t>open-source</a:t>
            </a:r>
            <a:r>
              <a:rPr lang="en-US" dirty="0"/>
              <a:t>, </a:t>
            </a:r>
            <a:r>
              <a:rPr lang="en-US" b="1" dirty="0"/>
              <a:t>cross-platform</a:t>
            </a:r>
            <a:r>
              <a:rPr lang="en-US" dirty="0"/>
              <a:t>, </a:t>
            </a:r>
            <a:r>
              <a:rPr lang="en-US" b="1" dirty="0"/>
              <a:t>single-threaded runtime </a:t>
            </a:r>
            <a:r>
              <a:rPr lang="en-US" dirty="0"/>
              <a:t>environment that executes JavaScript code outside of a web browser.</a:t>
            </a:r>
          </a:p>
          <a:p>
            <a:pPr marL="0" lvl="0" indent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Node.js uses an </a:t>
            </a:r>
            <a:r>
              <a:rPr lang="en-US" b="1" dirty="0"/>
              <a:t>event-driven</a:t>
            </a:r>
            <a:r>
              <a:rPr lang="en-US" dirty="0"/>
              <a:t>, </a:t>
            </a:r>
            <a:r>
              <a:rPr lang="en-US" b="1" dirty="0"/>
              <a:t>non-blocking I/O</a:t>
            </a:r>
            <a:r>
              <a:rPr lang="en-US" dirty="0"/>
              <a:t> model that makes it lightweight and efficient.</a:t>
            </a:r>
          </a:p>
          <a:p>
            <a:pPr marL="0" lvl="0" indent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2" name="Picture 4" descr="Ryan Dahl's talks, articles, workshops, certificates - GitNation">
            <a:extLst>
              <a:ext uri="{FF2B5EF4-FFF2-40B4-BE49-F238E27FC236}">
                <a16:creationId xmlns:a16="http://schemas.microsoft.com/office/drawing/2014/main" id="{DE1B26D6-E1CB-6465-CE99-4FCCCB582A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871105"/>
            <a:ext cx="1779270" cy="17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F2E967-F23B-243A-3E20-B1E4BE7A6409}"/>
              </a:ext>
            </a:extLst>
          </p:cNvPr>
          <p:cNvSpPr/>
          <p:nvPr/>
        </p:nvSpPr>
        <p:spPr>
          <a:xfrm>
            <a:off x="2194560" y="1879092"/>
            <a:ext cx="1203960" cy="24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59BA9-5085-D79C-703D-A12832552B44}"/>
              </a:ext>
            </a:extLst>
          </p:cNvPr>
          <p:cNvSpPr>
            <a:spLocks/>
          </p:cNvSpPr>
          <p:nvPr/>
        </p:nvSpPr>
        <p:spPr>
          <a:xfrm>
            <a:off x="2215514" y="2640513"/>
            <a:ext cx="1156207" cy="182880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BFAA1-6581-06D9-56EE-8A56043696E8}"/>
              </a:ext>
            </a:extLst>
          </p:cNvPr>
          <p:cNvSpPr>
            <a:spLocks/>
          </p:cNvSpPr>
          <p:nvPr/>
        </p:nvSpPr>
        <p:spPr>
          <a:xfrm>
            <a:off x="3437762" y="2640498"/>
            <a:ext cx="1345058" cy="182880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5C531-E9B6-96A5-E9B5-D3EF38AB9476}"/>
              </a:ext>
            </a:extLst>
          </p:cNvPr>
          <p:cNvSpPr>
            <a:spLocks/>
          </p:cNvSpPr>
          <p:nvPr/>
        </p:nvSpPr>
        <p:spPr>
          <a:xfrm>
            <a:off x="1087950" y="2886075"/>
            <a:ext cx="1538410" cy="180592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E1436-0F66-3E10-07E3-01974E08D87E}"/>
              </a:ext>
            </a:extLst>
          </p:cNvPr>
          <p:cNvSpPr>
            <a:spLocks/>
          </p:cNvSpPr>
          <p:nvPr/>
        </p:nvSpPr>
        <p:spPr>
          <a:xfrm>
            <a:off x="2477261" y="3627120"/>
            <a:ext cx="1156207" cy="182880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2F98E9-5780-3B3C-7843-5B33EB16B577}"/>
              </a:ext>
            </a:extLst>
          </p:cNvPr>
          <p:cNvSpPr>
            <a:spLocks/>
          </p:cNvSpPr>
          <p:nvPr/>
        </p:nvSpPr>
        <p:spPr>
          <a:xfrm>
            <a:off x="3712464" y="3627120"/>
            <a:ext cx="1473200" cy="182880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8C96D-3EBF-4A43-CE34-832003A37A7A}"/>
              </a:ext>
            </a:extLst>
          </p:cNvPr>
          <p:cNvSpPr>
            <a:spLocks/>
          </p:cNvSpPr>
          <p:nvPr/>
        </p:nvSpPr>
        <p:spPr>
          <a:xfrm>
            <a:off x="4867235" y="2640511"/>
            <a:ext cx="639486" cy="182880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FE5FA97F-0C72-342E-84A1-235C0BF63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45" y="4304228"/>
            <a:ext cx="432110" cy="4321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1759</Words>
  <Application>Microsoft Office PowerPoint</Application>
  <PresentationFormat>On-screen Show (16:9)</PresentationFormat>
  <Paragraphs>238</Paragraphs>
  <Slides>47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Montserrat</vt:lpstr>
      <vt:lpstr>Bebas Neue</vt:lpstr>
      <vt:lpstr>Open Sans</vt:lpstr>
      <vt:lpstr>DM Sans</vt:lpstr>
      <vt:lpstr>Inter</vt:lpstr>
      <vt:lpstr>Arial</vt:lpstr>
      <vt:lpstr>Computer Workshop for Beginners by Slidesgo</vt:lpstr>
      <vt:lpstr>Node.js Workshop for backend</vt:lpstr>
      <vt:lpstr>PowerPoint Presentation</vt:lpstr>
      <vt:lpstr>Table of contents</vt:lpstr>
      <vt:lpstr>Intro to Backend</vt:lpstr>
      <vt:lpstr>What is Backend?</vt:lpstr>
      <vt:lpstr>Backend example</vt:lpstr>
      <vt:lpstr>Backend example cont.</vt:lpstr>
      <vt:lpstr>Intro to Node.js</vt:lpstr>
      <vt:lpstr>What is Node.js?</vt:lpstr>
      <vt:lpstr>Open-source</vt:lpstr>
      <vt:lpstr>Cross-platform</vt:lpstr>
      <vt:lpstr>Single-Threaded</vt:lpstr>
      <vt:lpstr>Single-Threaded</vt:lpstr>
      <vt:lpstr>Non-blocking</vt:lpstr>
      <vt:lpstr>Event-driven </vt:lpstr>
      <vt:lpstr>Returning to Node.js</vt:lpstr>
      <vt:lpstr>Single-Threaded Event-driven example</vt:lpstr>
      <vt:lpstr>Non-blocking Event-driven example</vt:lpstr>
      <vt:lpstr>Install Node.js</vt:lpstr>
      <vt:lpstr>Node.js installation</vt:lpstr>
      <vt:lpstr>Core modules</vt:lpstr>
      <vt:lpstr>Module system</vt:lpstr>
      <vt:lpstr>fs example (callback)</vt:lpstr>
      <vt:lpstr>fs example (Promise)</vt:lpstr>
      <vt:lpstr>Crypto example</vt:lpstr>
      <vt:lpstr>Your first Node.js app</vt:lpstr>
      <vt:lpstr>Answer</vt:lpstr>
      <vt:lpstr>Answer</vt:lpstr>
      <vt:lpstr>How JS works</vt:lpstr>
      <vt:lpstr>JS running on the browser</vt:lpstr>
      <vt:lpstr>JS running on the browser</vt:lpstr>
      <vt:lpstr>JS running on the browser</vt:lpstr>
      <vt:lpstr>JS running on the browser</vt:lpstr>
      <vt:lpstr>JS running on the browser</vt:lpstr>
      <vt:lpstr>Package manager</vt:lpstr>
      <vt:lpstr>What is package manager?</vt:lpstr>
      <vt:lpstr>Why we use it?</vt:lpstr>
      <vt:lpstr>Steps to use npm</vt:lpstr>
      <vt:lpstr>Use npm </vt:lpstr>
      <vt:lpstr>PowerPoint Presentation</vt:lpstr>
      <vt:lpstr>PowerPoint Presentation</vt:lpstr>
      <vt:lpstr>How Node.js works</vt:lpstr>
      <vt:lpstr>JS running on the server</vt:lpstr>
      <vt:lpstr>JS running on the server xx</vt:lpstr>
      <vt:lpstr>JS running on the server xx</vt:lpstr>
      <vt:lpstr>Package manager</vt:lpstr>
      <vt:lpstr>Why we use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 for backend</dc:title>
  <cp:lastModifiedBy>Ahmed khaled mohamed azab 1901275</cp:lastModifiedBy>
  <cp:revision>162</cp:revision>
  <dcterms:modified xsi:type="dcterms:W3CDTF">2023-08-23T18:31:38Z</dcterms:modified>
</cp:coreProperties>
</file>